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364" r:id="rId5"/>
    <p:sldId id="368" r:id="rId6"/>
    <p:sldId id="374" r:id="rId7"/>
    <p:sldId id="369" r:id="rId8"/>
    <p:sldId id="367" r:id="rId9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917E"/>
    <a:srgbClr val="2C394C"/>
    <a:srgbClr val="FCD0A1"/>
    <a:srgbClr val="6D1A36"/>
    <a:srgbClr val="B1B695"/>
    <a:srgbClr val="5F4358"/>
    <a:srgbClr val="2993FF"/>
    <a:srgbClr val="25303F"/>
    <a:srgbClr val="000000"/>
    <a:srgbClr val="6353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3" autoAdjust="0"/>
    <p:restoredTop sz="94978" autoAdjust="0"/>
  </p:normalViewPr>
  <p:slideViewPr>
    <p:cSldViewPr>
      <p:cViewPr varScale="1">
        <p:scale>
          <a:sx n="108" d="100"/>
          <a:sy n="108" d="100"/>
        </p:scale>
        <p:origin x="157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 varScale="1">
      <p:scale>
        <a:sx n="1" d="1"/>
        <a:sy n="1" d="1"/>
      </p:scale>
      <p:origin x="0" y="-277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15" tIns="47107" rIns="94215" bIns="4710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15" tIns="47107" rIns="94215" bIns="47107" rtlCol="0"/>
          <a:lstStyle>
            <a:lvl1pPr algn="r">
              <a:defRPr sz="1200"/>
            </a:lvl1pPr>
          </a:lstStyle>
          <a:p>
            <a:fld id="{7663E9E0-D922-418E-8BFA-E41C87CB1E68}" type="datetimeFigureOut">
              <a:rPr lang="en-US" smtClean="0"/>
              <a:pPr/>
              <a:t>5/4/2026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15" tIns="47107" rIns="94215" bIns="4710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15" tIns="47107" rIns="94215" bIns="4710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15" tIns="47107" rIns="94215" bIns="4710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15" tIns="47107" rIns="94215" bIns="47107" rtlCol="0" anchor="b"/>
          <a:lstStyle>
            <a:lvl1pPr algn="r">
              <a:defRPr sz="1200"/>
            </a:lvl1pPr>
          </a:lstStyle>
          <a:p>
            <a:fld id="{2E7D2F9E-D167-4ED3-83EC-AE46EA34BE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155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4913" y="704850"/>
            <a:ext cx="4692650" cy="3519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D2F9E-D167-4ED3-83EC-AE46EA34BEC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480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04913" y="704850"/>
            <a:ext cx="4692650" cy="35194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7D2F9E-D167-4ED3-83EC-AE46EA34BEC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48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in 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1004" y="1178445"/>
            <a:ext cx="8368363" cy="231007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ctr">
              <a:buNone/>
              <a:defRPr sz="1000" b="0" baseline="0">
                <a:solidFill>
                  <a:schemeClr val="bg1">
                    <a:lumMod val="65000"/>
                  </a:schemeClr>
                </a:solidFill>
                <a:latin typeface="+mn-lt"/>
                <a:ea typeface="Roboto" panose="02000000000000000000" pitchFamily="2" charset="0"/>
              </a:defRPr>
            </a:lvl1pPr>
            <a:lvl2pPr marL="457144" indent="0">
              <a:buNone/>
              <a:defRPr sz="1200"/>
            </a:lvl2pPr>
            <a:lvl3pPr marL="914286" indent="0">
              <a:buNone/>
              <a:defRPr sz="1000"/>
            </a:lvl3pPr>
            <a:lvl4pPr marL="1371430" indent="0">
              <a:buNone/>
              <a:defRPr sz="900"/>
            </a:lvl4pPr>
            <a:lvl5pPr marL="1828572" indent="0">
              <a:buNone/>
              <a:defRPr sz="900"/>
            </a:lvl5pPr>
            <a:lvl6pPr marL="2285717" indent="0">
              <a:buNone/>
              <a:defRPr sz="900"/>
            </a:lvl6pPr>
            <a:lvl7pPr marL="2742857" indent="0">
              <a:buNone/>
              <a:defRPr sz="900"/>
            </a:lvl7pPr>
            <a:lvl8pPr marL="3200000" indent="0">
              <a:buNone/>
              <a:defRPr sz="900"/>
            </a:lvl8pPr>
            <a:lvl9pPr marL="3657143" indent="0">
              <a:buNone/>
              <a:defRPr sz="900"/>
            </a:lvl9pPr>
          </a:lstStyle>
          <a:p>
            <a:pPr lvl="0"/>
            <a:r>
              <a:rPr lang="en-US" dirty="0"/>
              <a:t>CLICK TO EDITE SUBTITLE</a:t>
            </a: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381004" y="455102"/>
            <a:ext cx="8368363" cy="660511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68703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Right_Minim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2847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</p:sldLayoutIdLst>
  <p:hf hdr="0" ftr="0" dt="0"/>
  <p:txStyles>
    <p:titleStyle>
      <a:lvl1pPr algn="ctr" defTabSz="914331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4" indent="-342874" algn="l" defTabSz="914331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30" algn="l" defTabSz="914331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defTabSz="914331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defTabSz="914331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6" indent="-228584" algn="l" defTabSz="914331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1" indent="-228584" algn="l" defTabSz="91433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09" indent="-228584" algn="l" defTabSz="914331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6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1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29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6" algn="l" defTabSz="91433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amela.Chandler@dhhs.nc.gov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onica.frizzell@dhhs.nc.gov" TargetMode="External"/><Relationship Id="rId5" Type="http://schemas.openxmlformats.org/officeDocument/2006/relationships/hyperlink" Target="mailto:frank.bryant@dhhs.nc.gov" TargetMode="External"/><Relationship Id="rId4" Type="http://schemas.openxmlformats.org/officeDocument/2006/relationships/hyperlink" Target="mailto:Nadage.cousins@dhhs.nc.gov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amela.chandler@dhhs.nc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frank.bryant@dhhs.nc.gov" TargetMode="External"/><Relationship Id="rId5" Type="http://schemas.openxmlformats.org/officeDocument/2006/relationships/hyperlink" Target="mailto:nadage.cousins@dhhs.nc.gov" TargetMode="External"/><Relationship Id="rId4" Type="http://schemas.openxmlformats.org/officeDocument/2006/relationships/hyperlink" Target="mailto:monica.frizzell@dhhs.nc.gov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tacy.hurley@dhhs.nc.gov" TargetMode="External"/><Relationship Id="rId7" Type="http://schemas.openxmlformats.org/officeDocument/2006/relationships/hyperlink" Target="mailto:monica.jones@dhhs.nc.go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gillian.g.hampton@dhhs.nc.gov" TargetMode="External"/><Relationship Id="rId5" Type="http://schemas.openxmlformats.org/officeDocument/2006/relationships/hyperlink" Target="mailto:Alice.johnson@dhhs.nc.gov" TargetMode="External"/><Relationship Id="rId4" Type="http://schemas.openxmlformats.org/officeDocument/2006/relationships/hyperlink" Target="mailto:lashonda.bryant@dhhs.nc.gov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gillian.g.hampton@dhhs.nc.gov" TargetMode="External"/><Relationship Id="rId7" Type="http://schemas.openxmlformats.org/officeDocument/2006/relationships/hyperlink" Target="mailto:Alice.johnson@dhhs.nc.gov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tacy.hurley@dhhs.nc.gov" TargetMode="External"/><Relationship Id="rId5" Type="http://schemas.openxmlformats.org/officeDocument/2006/relationships/hyperlink" Target="mailto:monica.jones@dhhs.nc.gov" TargetMode="External"/><Relationship Id="rId4" Type="http://schemas.openxmlformats.org/officeDocument/2006/relationships/hyperlink" Target="mailto:lashonda.bryant@dhhs.nc.gov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etra.I.Purcell@dhhs.nc.gov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F6DA5991-37A6-B030-D67C-DCD59CD2F73A}"/>
              </a:ext>
            </a:extLst>
          </p:cNvPr>
          <p:cNvGrpSpPr/>
          <p:nvPr/>
        </p:nvGrpSpPr>
        <p:grpSpPr>
          <a:xfrm>
            <a:off x="6962178" y="4758102"/>
            <a:ext cx="2008050" cy="692497"/>
            <a:chOff x="2713177" y="4768694"/>
            <a:chExt cx="2008050" cy="692497"/>
          </a:xfrm>
        </p:grpSpPr>
        <p:sp>
          <p:nvSpPr>
            <p:cNvPr id="488" name="TextBox 487">
              <a:extLst>
                <a:ext uri="{FF2B5EF4-FFF2-40B4-BE49-F238E27FC236}">
                  <a16:creationId xmlns:a16="http://schemas.microsoft.com/office/drawing/2014/main" id="{9528BD25-3AE0-43F8-8FED-7188B35ECC87}"/>
                </a:ext>
              </a:extLst>
            </p:cNvPr>
            <p:cNvSpPr txBox="1"/>
            <p:nvPr/>
          </p:nvSpPr>
          <p:spPr>
            <a:xfrm>
              <a:off x="2898503" y="4768694"/>
              <a:ext cx="1822724" cy="6924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900" dirty="0">
                  <a:latin typeface="Calibri" panose="020F0502020204030204" pitchFamily="34" charset="0"/>
                  <a:cs typeface="Calibri" panose="020F0502020204030204" pitchFamily="34" charset="0"/>
                </a:rPr>
                <a:t>Pam Chandler</a:t>
              </a:r>
            </a:p>
            <a:p>
              <a:r>
                <a:rPr lang="en-US" sz="900" dirty="0">
                  <a:latin typeface="Calibri" panose="020F0502020204030204" pitchFamily="34" charset="0"/>
                  <a:cs typeface="Calibri" panose="020F0502020204030204" pitchFamily="34" charset="0"/>
                </a:rPr>
                <a:t>919-614-9105 office</a:t>
              </a:r>
            </a:p>
            <a:p>
              <a:r>
                <a:rPr lang="en-US" sz="900" dirty="0">
                  <a:solidFill>
                    <a:schemeClr val="accent5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2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pamela.chandler@dhhs.nc.gov</a:t>
              </a:r>
              <a:endParaRPr lang="en-US" sz="9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200" dirty="0"/>
            </a:p>
          </p:txBody>
        </p:sp>
        <p:sp>
          <p:nvSpPr>
            <p:cNvPr id="495" name="Rectangle 494">
              <a:extLst>
                <a:ext uri="{FF2B5EF4-FFF2-40B4-BE49-F238E27FC236}">
                  <a16:creationId xmlns:a16="http://schemas.microsoft.com/office/drawing/2014/main" id="{E503E68A-A889-46D1-89E6-E8E875AAF3AF}"/>
                </a:ext>
              </a:extLst>
            </p:cNvPr>
            <p:cNvSpPr/>
            <p:nvPr/>
          </p:nvSpPr>
          <p:spPr>
            <a:xfrm>
              <a:off x="2713177" y="4822105"/>
              <a:ext cx="182512" cy="170988"/>
            </a:xfrm>
            <a:prstGeom prst="rect">
              <a:avLst/>
            </a:prstGeom>
            <a:solidFill>
              <a:srgbClr val="2C394C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3" name="Rectangle 432">
            <a:extLst>
              <a:ext uri="{FF2B5EF4-FFF2-40B4-BE49-F238E27FC236}">
                <a16:creationId xmlns:a16="http://schemas.microsoft.com/office/drawing/2014/main" id="{29680FA5-C2BF-4A10-ABF9-32E9C052393F}"/>
              </a:ext>
            </a:extLst>
          </p:cNvPr>
          <p:cNvSpPr/>
          <p:nvPr/>
        </p:nvSpPr>
        <p:spPr>
          <a:xfrm>
            <a:off x="0" y="6092287"/>
            <a:ext cx="9144000" cy="765714"/>
          </a:xfrm>
          <a:prstGeom prst="rect">
            <a:avLst/>
          </a:prstGeom>
          <a:solidFill>
            <a:srgbClr val="2C39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 descr="Map of North Carolina with county lines and names. ">
            <a:extLst>
              <a:ext uri="{FF2B5EF4-FFF2-40B4-BE49-F238E27FC236}">
                <a16:creationId xmlns:a16="http://schemas.microsoft.com/office/drawing/2014/main" id="{E0810CA0-91E7-4C50-A8FF-A402E4341473}"/>
              </a:ext>
            </a:extLst>
          </p:cNvPr>
          <p:cNvGrpSpPr/>
          <p:nvPr/>
        </p:nvGrpSpPr>
        <p:grpSpPr>
          <a:xfrm>
            <a:off x="-152400" y="762000"/>
            <a:ext cx="8427855" cy="3699940"/>
            <a:chOff x="-363538" y="-87313"/>
            <a:chExt cx="9255060" cy="3949703"/>
          </a:xfrm>
        </p:grpSpPr>
        <p:grpSp>
          <p:nvGrpSpPr>
            <p:cNvPr id="114" name="Group 4">
              <a:extLst>
                <a:ext uri="{FF2B5EF4-FFF2-40B4-BE49-F238E27FC236}">
                  <a16:creationId xmlns:a16="http://schemas.microsoft.com/office/drawing/2014/main" id="{8657418E-FEF4-4195-A6CF-5D6B0DEE3C7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63460" y="800137"/>
              <a:ext cx="8528062" cy="2864593"/>
              <a:chOff x="-10289" y="-3127"/>
              <a:chExt cx="28261" cy="10572"/>
            </a:xfrm>
            <a:solidFill>
              <a:schemeClr val="bg1">
                <a:lumMod val="95000"/>
              </a:schemeClr>
            </a:solidFill>
          </p:grpSpPr>
          <p:sp>
            <p:nvSpPr>
              <p:cNvPr id="115" name="Freeform 69">
                <a:extLst>
                  <a:ext uri="{FF2B5EF4-FFF2-40B4-BE49-F238E27FC236}">
                    <a16:creationId xmlns:a16="http://schemas.microsoft.com/office/drawing/2014/main" id="{EAEBBCDE-20F3-4888-962B-BCCD0FFF2A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057" y="-3127"/>
                <a:ext cx="1597" cy="1407"/>
              </a:xfrm>
              <a:custGeom>
                <a:avLst/>
                <a:gdLst>
                  <a:gd name="T0" fmla="*/ 855 w 1597"/>
                  <a:gd name="T1" fmla="*/ 1407 h 1407"/>
                  <a:gd name="T2" fmla="*/ 638 w 1597"/>
                  <a:gd name="T3" fmla="*/ 1255 h 1407"/>
                  <a:gd name="T4" fmla="*/ 569 w 1597"/>
                  <a:gd name="T5" fmla="*/ 1253 h 1407"/>
                  <a:gd name="T6" fmla="*/ 342 w 1597"/>
                  <a:gd name="T7" fmla="*/ 986 h 1407"/>
                  <a:gd name="T8" fmla="*/ 0 w 1597"/>
                  <a:gd name="T9" fmla="*/ 785 h 1407"/>
                  <a:gd name="T10" fmla="*/ 134 w 1597"/>
                  <a:gd name="T11" fmla="*/ 468 h 1407"/>
                  <a:gd name="T12" fmla="*/ 120 w 1597"/>
                  <a:gd name="T13" fmla="*/ 279 h 1407"/>
                  <a:gd name="T14" fmla="*/ 226 w 1597"/>
                  <a:gd name="T15" fmla="*/ 0 h 1407"/>
                  <a:gd name="T16" fmla="*/ 1261 w 1597"/>
                  <a:gd name="T17" fmla="*/ 66 h 1407"/>
                  <a:gd name="T18" fmla="*/ 1254 w 1597"/>
                  <a:gd name="T19" fmla="*/ 206 h 1407"/>
                  <a:gd name="T20" fmla="*/ 1325 w 1597"/>
                  <a:gd name="T21" fmla="*/ 300 h 1407"/>
                  <a:gd name="T22" fmla="*/ 1363 w 1597"/>
                  <a:gd name="T23" fmla="*/ 433 h 1407"/>
                  <a:gd name="T24" fmla="*/ 1512 w 1597"/>
                  <a:gd name="T25" fmla="*/ 603 h 1407"/>
                  <a:gd name="T26" fmla="*/ 1524 w 1597"/>
                  <a:gd name="T27" fmla="*/ 731 h 1407"/>
                  <a:gd name="T28" fmla="*/ 1594 w 1597"/>
                  <a:gd name="T29" fmla="*/ 832 h 1407"/>
                  <a:gd name="T30" fmla="*/ 1597 w 1597"/>
                  <a:gd name="T31" fmla="*/ 889 h 1407"/>
                  <a:gd name="T32" fmla="*/ 1519 w 1597"/>
                  <a:gd name="T33" fmla="*/ 941 h 1407"/>
                  <a:gd name="T34" fmla="*/ 1313 w 1597"/>
                  <a:gd name="T35" fmla="*/ 896 h 1407"/>
                  <a:gd name="T36" fmla="*/ 1209 w 1597"/>
                  <a:gd name="T37" fmla="*/ 936 h 1407"/>
                  <a:gd name="T38" fmla="*/ 1195 w 1597"/>
                  <a:gd name="T39" fmla="*/ 993 h 1407"/>
                  <a:gd name="T40" fmla="*/ 1233 w 1597"/>
                  <a:gd name="T41" fmla="*/ 1149 h 1407"/>
                  <a:gd name="T42" fmla="*/ 1190 w 1597"/>
                  <a:gd name="T43" fmla="*/ 1232 h 1407"/>
                  <a:gd name="T44" fmla="*/ 1065 w 1597"/>
                  <a:gd name="T45" fmla="*/ 1206 h 1407"/>
                  <a:gd name="T46" fmla="*/ 1046 w 1597"/>
                  <a:gd name="T47" fmla="*/ 1277 h 1407"/>
                  <a:gd name="T48" fmla="*/ 987 w 1597"/>
                  <a:gd name="T49" fmla="*/ 1303 h 1407"/>
                  <a:gd name="T50" fmla="*/ 916 w 1597"/>
                  <a:gd name="T51" fmla="*/ 1385 h 1407"/>
                  <a:gd name="T52" fmla="*/ 855 w 1597"/>
                  <a:gd name="T53" fmla="*/ 1407 h 1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597" h="1407">
                    <a:moveTo>
                      <a:pt x="855" y="1407"/>
                    </a:moveTo>
                    <a:lnTo>
                      <a:pt x="638" y="1255"/>
                    </a:lnTo>
                    <a:lnTo>
                      <a:pt x="569" y="1253"/>
                    </a:lnTo>
                    <a:lnTo>
                      <a:pt x="342" y="986"/>
                    </a:lnTo>
                    <a:lnTo>
                      <a:pt x="0" y="785"/>
                    </a:lnTo>
                    <a:lnTo>
                      <a:pt x="134" y="468"/>
                    </a:lnTo>
                    <a:lnTo>
                      <a:pt x="120" y="279"/>
                    </a:lnTo>
                    <a:lnTo>
                      <a:pt x="226" y="0"/>
                    </a:lnTo>
                    <a:lnTo>
                      <a:pt x="1261" y="66"/>
                    </a:lnTo>
                    <a:lnTo>
                      <a:pt x="1254" y="206"/>
                    </a:lnTo>
                    <a:lnTo>
                      <a:pt x="1325" y="300"/>
                    </a:lnTo>
                    <a:lnTo>
                      <a:pt x="1363" y="433"/>
                    </a:lnTo>
                    <a:lnTo>
                      <a:pt x="1512" y="603"/>
                    </a:lnTo>
                    <a:lnTo>
                      <a:pt x="1524" y="731"/>
                    </a:lnTo>
                    <a:lnTo>
                      <a:pt x="1594" y="832"/>
                    </a:lnTo>
                    <a:lnTo>
                      <a:pt x="1597" y="889"/>
                    </a:lnTo>
                    <a:lnTo>
                      <a:pt x="1519" y="941"/>
                    </a:lnTo>
                    <a:lnTo>
                      <a:pt x="1313" y="896"/>
                    </a:lnTo>
                    <a:lnTo>
                      <a:pt x="1209" y="936"/>
                    </a:lnTo>
                    <a:lnTo>
                      <a:pt x="1195" y="993"/>
                    </a:lnTo>
                    <a:lnTo>
                      <a:pt x="1233" y="1149"/>
                    </a:lnTo>
                    <a:lnTo>
                      <a:pt x="1190" y="1232"/>
                    </a:lnTo>
                    <a:lnTo>
                      <a:pt x="1065" y="1206"/>
                    </a:lnTo>
                    <a:lnTo>
                      <a:pt x="1046" y="1277"/>
                    </a:lnTo>
                    <a:lnTo>
                      <a:pt x="987" y="1303"/>
                    </a:lnTo>
                    <a:lnTo>
                      <a:pt x="916" y="1385"/>
                    </a:lnTo>
                    <a:lnTo>
                      <a:pt x="855" y="1407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16" name="Freeform 70">
                <a:extLst>
                  <a:ext uri="{FF2B5EF4-FFF2-40B4-BE49-F238E27FC236}">
                    <a16:creationId xmlns:a16="http://schemas.microsoft.com/office/drawing/2014/main" id="{B78BCE4C-07CC-482D-8D9A-A11C2E3BE9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803" y="-3061"/>
                <a:ext cx="1416" cy="823"/>
              </a:xfrm>
              <a:custGeom>
                <a:avLst/>
                <a:gdLst>
                  <a:gd name="T0" fmla="*/ 343 w 1416"/>
                  <a:gd name="T1" fmla="*/ 823 h 823"/>
                  <a:gd name="T2" fmla="*/ 340 w 1416"/>
                  <a:gd name="T3" fmla="*/ 766 h 823"/>
                  <a:gd name="T4" fmla="*/ 270 w 1416"/>
                  <a:gd name="T5" fmla="*/ 665 h 823"/>
                  <a:gd name="T6" fmla="*/ 258 w 1416"/>
                  <a:gd name="T7" fmla="*/ 537 h 823"/>
                  <a:gd name="T8" fmla="*/ 109 w 1416"/>
                  <a:gd name="T9" fmla="*/ 367 h 823"/>
                  <a:gd name="T10" fmla="*/ 71 w 1416"/>
                  <a:gd name="T11" fmla="*/ 234 h 823"/>
                  <a:gd name="T12" fmla="*/ 0 w 1416"/>
                  <a:gd name="T13" fmla="*/ 140 h 823"/>
                  <a:gd name="T14" fmla="*/ 7 w 1416"/>
                  <a:gd name="T15" fmla="*/ 0 h 823"/>
                  <a:gd name="T16" fmla="*/ 1416 w 1416"/>
                  <a:gd name="T17" fmla="*/ 31 h 823"/>
                  <a:gd name="T18" fmla="*/ 1319 w 1416"/>
                  <a:gd name="T19" fmla="*/ 296 h 823"/>
                  <a:gd name="T20" fmla="*/ 1217 w 1416"/>
                  <a:gd name="T21" fmla="*/ 419 h 823"/>
                  <a:gd name="T22" fmla="*/ 1267 w 1416"/>
                  <a:gd name="T23" fmla="*/ 627 h 823"/>
                  <a:gd name="T24" fmla="*/ 1245 w 1416"/>
                  <a:gd name="T25" fmla="*/ 669 h 823"/>
                  <a:gd name="T26" fmla="*/ 1177 w 1416"/>
                  <a:gd name="T27" fmla="*/ 719 h 823"/>
                  <a:gd name="T28" fmla="*/ 1160 w 1416"/>
                  <a:gd name="T29" fmla="*/ 797 h 823"/>
                  <a:gd name="T30" fmla="*/ 1099 w 1416"/>
                  <a:gd name="T31" fmla="*/ 818 h 823"/>
                  <a:gd name="T32" fmla="*/ 1028 w 1416"/>
                  <a:gd name="T33" fmla="*/ 773 h 823"/>
                  <a:gd name="T34" fmla="*/ 971 w 1416"/>
                  <a:gd name="T35" fmla="*/ 646 h 823"/>
                  <a:gd name="T36" fmla="*/ 839 w 1416"/>
                  <a:gd name="T37" fmla="*/ 568 h 823"/>
                  <a:gd name="T38" fmla="*/ 792 w 1416"/>
                  <a:gd name="T39" fmla="*/ 563 h 823"/>
                  <a:gd name="T40" fmla="*/ 745 w 1416"/>
                  <a:gd name="T41" fmla="*/ 596 h 823"/>
                  <a:gd name="T42" fmla="*/ 695 w 1416"/>
                  <a:gd name="T43" fmla="*/ 582 h 823"/>
                  <a:gd name="T44" fmla="*/ 667 w 1416"/>
                  <a:gd name="T45" fmla="*/ 615 h 823"/>
                  <a:gd name="T46" fmla="*/ 617 w 1416"/>
                  <a:gd name="T47" fmla="*/ 587 h 823"/>
                  <a:gd name="T48" fmla="*/ 544 w 1416"/>
                  <a:gd name="T49" fmla="*/ 624 h 823"/>
                  <a:gd name="T50" fmla="*/ 343 w 1416"/>
                  <a:gd name="T51" fmla="*/ 823 h 8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16" h="823">
                    <a:moveTo>
                      <a:pt x="343" y="823"/>
                    </a:moveTo>
                    <a:lnTo>
                      <a:pt x="340" y="766"/>
                    </a:lnTo>
                    <a:lnTo>
                      <a:pt x="270" y="665"/>
                    </a:lnTo>
                    <a:lnTo>
                      <a:pt x="258" y="537"/>
                    </a:lnTo>
                    <a:lnTo>
                      <a:pt x="109" y="367"/>
                    </a:lnTo>
                    <a:lnTo>
                      <a:pt x="71" y="234"/>
                    </a:lnTo>
                    <a:lnTo>
                      <a:pt x="0" y="140"/>
                    </a:lnTo>
                    <a:lnTo>
                      <a:pt x="7" y="0"/>
                    </a:lnTo>
                    <a:lnTo>
                      <a:pt x="1416" y="31"/>
                    </a:lnTo>
                    <a:lnTo>
                      <a:pt x="1319" y="296"/>
                    </a:lnTo>
                    <a:lnTo>
                      <a:pt x="1217" y="419"/>
                    </a:lnTo>
                    <a:lnTo>
                      <a:pt x="1267" y="627"/>
                    </a:lnTo>
                    <a:lnTo>
                      <a:pt x="1245" y="669"/>
                    </a:lnTo>
                    <a:lnTo>
                      <a:pt x="1177" y="719"/>
                    </a:lnTo>
                    <a:lnTo>
                      <a:pt x="1160" y="797"/>
                    </a:lnTo>
                    <a:lnTo>
                      <a:pt x="1099" y="818"/>
                    </a:lnTo>
                    <a:lnTo>
                      <a:pt x="1028" y="773"/>
                    </a:lnTo>
                    <a:lnTo>
                      <a:pt x="971" y="646"/>
                    </a:lnTo>
                    <a:lnTo>
                      <a:pt x="839" y="568"/>
                    </a:lnTo>
                    <a:lnTo>
                      <a:pt x="792" y="563"/>
                    </a:lnTo>
                    <a:lnTo>
                      <a:pt x="745" y="596"/>
                    </a:lnTo>
                    <a:lnTo>
                      <a:pt x="695" y="582"/>
                    </a:lnTo>
                    <a:lnTo>
                      <a:pt x="667" y="615"/>
                    </a:lnTo>
                    <a:lnTo>
                      <a:pt x="617" y="587"/>
                    </a:lnTo>
                    <a:lnTo>
                      <a:pt x="544" y="624"/>
                    </a:lnTo>
                    <a:lnTo>
                      <a:pt x="343" y="823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17" name="Freeform 71">
                <a:extLst>
                  <a:ext uri="{FF2B5EF4-FFF2-40B4-BE49-F238E27FC236}">
                    <a16:creationId xmlns:a16="http://schemas.microsoft.com/office/drawing/2014/main" id="{0171A881-C8CC-4D18-967A-8C10F4D078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" y="-3030"/>
                <a:ext cx="1689" cy="1312"/>
              </a:xfrm>
              <a:custGeom>
                <a:avLst/>
                <a:gdLst>
                  <a:gd name="T0" fmla="*/ 1623 w 1689"/>
                  <a:gd name="T1" fmla="*/ 1277 h 1312"/>
                  <a:gd name="T2" fmla="*/ 1559 w 1689"/>
                  <a:gd name="T3" fmla="*/ 1229 h 1312"/>
                  <a:gd name="T4" fmla="*/ 1366 w 1689"/>
                  <a:gd name="T5" fmla="*/ 1222 h 1312"/>
                  <a:gd name="T6" fmla="*/ 1340 w 1689"/>
                  <a:gd name="T7" fmla="*/ 1142 h 1312"/>
                  <a:gd name="T8" fmla="*/ 1311 w 1689"/>
                  <a:gd name="T9" fmla="*/ 1135 h 1312"/>
                  <a:gd name="T10" fmla="*/ 1196 w 1689"/>
                  <a:gd name="T11" fmla="*/ 1175 h 1312"/>
                  <a:gd name="T12" fmla="*/ 1087 w 1689"/>
                  <a:gd name="T13" fmla="*/ 1156 h 1312"/>
                  <a:gd name="T14" fmla="*/ 950 w 1689"/>
                  <a:gd name="T15" fmla="*/ 1262 h 1312"/>
                  <a:gd name="T16" fmla="*/ 858 w 1689"/>
                  <a:gd name="T17" fmla="*/ 1213 h 1312"/>
                  <a:gd name="T18" fmla="*/ 770 w 1689"/>
                  <a:gd name="T19" fmla="*/ 1215 h 1312"/>
                  <a:gd name="T20" fmla="*/ 737 w 1689"/>
                  <a:gd name="T21" fmla="*/ 1189 h 1312"/>
                  <a:gd name="T22" fmla="*/ 678 w 1689"/>
                  <a:gd name="T23" fmla="*/ 1215 h 1312"/>
                  <a:gd name="T24" fmla="*/ 636 w 1689"/>
                  <a:gd name="T25" fmla="*/ 1201 h 1312"/>
                  <a:gd name="T26" fmla="*/ 581 w 1689"/>
                  <a:gd name="T27" fmla="*/ 1253 h 1312"/>
                  <a:gd name="T28" fmla="*/ 291 w 1689"/>
                  <a:gd name="T29" fmla="*/ 1312 h 1312"/>
                  <a:gd name="T30" fmla="*/ 302 w 1689"/>
                  <a:gd name="T31" fmla="*/ 953 h 1312"/>
                  <a:gd name="T32" fmla="*/ 243 w 1689"/>
                  <a:gd name="T33" fmla="*/ 834 h 1312"/>
                  <a:gd name="T34" fmla="*/ 130 w 1689"/>
                  <a:gd name="T35" fmla="*/ 761 h 1312"/>
                  <a:gd name="T36" fmla="*/ 28 w 1689"/>
                  <a:gd name="T37" fmla="*/ 638 h 1312"/>
                  <a:gd name="T38" fmla="*/ 50 w 1689"/>
                  <a:gd name="T39" fmla="*/ 596 h 1312"/>
                  <a:gd name="T40" fmla="*/ 0 w 1689"/>
                  <a:gd name="T41" fmla="*/ 388 h 1312"/>
                  <a:gd name="T42" fmla="*/ 102 w 1689"/>
                  <a:gd name="T43" fmla="*/ 265 h 1312"/>
                  <a:gd name="T44" fmla="*/ 199 w 1689"/>
                  <a:gd name="T45" fmla="*/ 0 h 1312"/>
                  <a:gd name="T46" fmla="*/ 406 w 1689"/>
                  <a:gd name="T47" fmla="*/ 7 h 1312"/>
                  <a:gd name="T48" fmla="*/ 1129 w 1689"/>
                  <a:gd name="T49" fmla="*/ 31 h 1312"/>
                  <a:gd name="T50" fmla="*/ 1689 w 1689"/>
                  <a:gd name="T51" fmla="*/ 54 h 1312"/>
                  <a:gd name="T52" fmla="*/ 1633 w 1689"/>
                  <a:gd name="T53" fmla="*/ 1220 h 1312"/>
                  <a:gd name="T54" fmla="*/ 1623 w 1689"/>
                  <a:gd name="T55" fmla="*/ 1277 h 1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89" h="1312">
                    <a:moveTo>
                      <a:pt x="1623" y="1277"/>
                    </a:moveTo>
                    <a:lnTo>
                      <a:pt x="1559" y="1229"/>
                    </a:lnTo>
                    <a:lnTo>
                      <a:pt x="1366" y="1222"/>
                    </a:lnTo>
                    <a:lnTo>
                      <a:pt x="1340" y="1142"/>
                    </a:lnTo>
                    <a:lnTo>
                      <a:pt x="1311" y="1135"/>
                    </a:lnTo>
                    <a:lnTo>
                      <a:pt x="1196" y="1175"/>
                    </a:lnTo>
                    <a:lnTo>
                      <a:pt x="1087" y="1156"/>
                    </a:lnTo>
                    <a:lnTo>
                      <a:pt x="950" y="1262"/>
                    </a:lnTo>
                    <a:lnTo>
                      <a:pt x="858" y="1213"/>
                    </a:lnTo>
                    <a:lnTo>
                      <a:pt x="770" y="1215"/>
                    </a:lnTo>
                    <a:lnTo>
                      <a:pt x="737" y="1189"/>
                    </a:lnTo>
                    <a:lnTo>
                      <a:pt x="678" y="1215"/>
                    </a:lnTo>
                    <a:lnTo>
                      <a:pt x="636" y="1201"/>
                    </a:lnTo>
                    <a:lnTo>
                      <a:pt x="581" y="1253"/>
                    </a:lnTo>
                    <a:lnTo>
                      <a:pt x="291" y="1312"/>
                    </a:lnTo>
                    <a:lnTo>
                      <a:pt x="302" y="953"/>
                    </a:lnTo>
                    <a:lnTo>
                      <a:pt x="243" y="834"/>
                    </a:lnTo>
                    <a:lnTo>
                      <a:pt x="130" y="761"/>
                    </a:lnTo>
                    <a:lnTo>
                      <a:pt x="28" y="638"/>
                    </a:lnTo>
                    <a:lnTo>
                      <a:pt x="50" y="596"/>
                    </a:lnTo>
                    <a:lnTo>
                      <a:pt x="0" y="388"/>
                    </a:lnTo>
                    <a:lnTo>
                      <a:pt x="102" y="265"/>
                    </a:lnTo>
                    <a:lnTo>
                      <a:pt x="199" y="0"/>
                    </a:lnTo>
                    <a:lnTo>
                      <a:pt x="406" y="7"/>
                    </a:lnTo>
                    <a:lnTo>
                      <a:pt x="1129" y="31"/>
                    </a:lnTo>
                    <a:lnTo>
                      <a:pt x="1689" y="54"/>
                    </a:lnTo>
                    <a:lnTo>
                      <a:pt x="1633" y="1220"/>
                    </a:lnTo>
                    <a:lnTo>
                      <a:pt x="1623" y="1277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18" name="Freeform 72">
                <a:extLst>
                  <a:ext uri="{FF2B5EF4-FFF2-40B4-BE49-F238E27FC236}">
                    <a16:creationId xmlns:a16="http://schemas.microsoft.com/office/drawing/2014/main" id="{FAABCB0E-6C41-45E2-B3FC-AB2E08591B5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188" y="-2999"/>
                <a:ext cx="1775" cy="1917"/>
              </a:xfrm>
              <a:custGeom>
                <a:avLst/>
                <a:gdLst>
                  <a:gd name="T0" fmla="*/ 1125 w 1775"/>
                  <a:gd name="T1" fmla="*/ 314 h 1917"/>
                  <a:gd name="T2" fmla="*/ 1290 w 1775"/>
                  <a:gd name="T3" fmla="*/ 331 h 1917"/>
                  <a:gd name="T4" fmla="*/ 1333 w 1775"/>
                  <a:gd name="T5" fmla="*/ 59 h 1917"/>
                  <a:gd name="T6" fmla="*/ 1056 w 1775"/>
                  <a:gd name="T7" fmla="*/ 2 h 1917"/>
                  <a:gd name="T8" fmla="*/ 964 w 1775"/>
                  <a:gd name="T9" fmla="*/ 2 h 1917"/>
                  <a:gd name="T10" fmla="*/ 1127 w 1775"/>
                  <a:gd name="T11" fmla="*/ 156 h 1917"/>
                  <a:gd name="T12" fmla="*/ 1125 w 1775"/>
                  <a:gd name="T13" fmla="*/ 314 h 1917"/>
                  <a:gd name="T14" fmla="*/ 1293 w 1775"/>
                  <a:gd name="T15" fmla="*/ 818 h 1917"/>
                  <a:gd name="T16" fmla="*/ 1281 w 1775"/>
                  <a:gd name="T17" fmla="*/ 532 h 1917"/>
                  <a:gd name="T18" fmla="*/ 1208 w 1775"/>
                  <a:gd name="T19" fmla="*/ 761 h 1917"/>
                  <a:gd name="T20" fmla="*/ 1047 w 1775"/>
                  <a:gd name="T21" fmla="*/ 548 h 1917"/>
                  <a:gd name="T22" fmla="*/ 1149 w 1775"/>
                  <a:gd name="T23" fmla="*/ 562 h 1917"/>
                  <a:gd name="T24" fmla="*/ 1127 w 1775"/>
                  <a:gd name="T25" fmla="*/ 480 h 1917"/>
                  <a:gd name="T26" fmla="*/ 761 w 1775"/>
                  <a:gd name="T27" fmla="*/ 212 h 1917"/>
                  <a:gd name="T28" fmla="*/ 945 w 1775"/>
                  <a:gd name="T29" fmla="*/ 170 h 1917"/>
                  <a:gd name="T30" fmla="*/ 905 w 1775"/>
                  <a:gd name="T31" fmla="*/ 2 h 1917"/>
                  <a:gd name="T32" fmla="*/ 645 w 1775"/>
                  <a:gd name="T33" fmla="*/ 0 h 1917"/>
                  <a:gd name="T34" fmla="*/ 0 w 1775"/>
                  <a:gd name="T35" fmla="*/ 4 h 1917"/>
                  <a:gd name="T36" fmla="*/ 515 w 1775"/>
                  <a:gd name="T37" fmla="*/ 515 h 1917"/>
                  <a:gd name="T38" fmla="*/ 548 w 1775"/>
                  <a:gd name="T39" fmla="*/ 574 h 1917"/>
                  <a:gd name="T40" fmla="*/ 539 w 1775"/>
                  <a:gd name="T41" fmla="*/ 655 h 1917"/>
                  <a:gd name="T42" fmla="*/ 749 w 1775"/>
                  <a:gd name="T43" fmla="*/ 825 h 1917"/>
                  <a:gd name="T44" fmla="*/ 912 w 1775"/>
                  <a:gd name="T45" fmla="*/ 808 h 1917"/>
                  <a:gd name="T46" fmla="*/ 948 w 1775"/>
                  <a:gd name="T47" fmla="*/ 877 h 1917"/>
                  <a:gd name="T48" fmla="*/ 997 w 1775"/>
                  <a:gd name="T49" fmla="*/ 870 h 1917"/>
                  <a:gd name="T50" fmla="*/ 1023 w 1775"/>
                  <a:gd name="T51" fmla="*/ 941 h 1917"/>
                  <a:gd name="T52" fmla="*/ 1236 w 1775"/>
                  <a:gd name="T53" fmla="*/ 1042 h 1917"/>
                  <a:gd name="T54" fmla="*/ 1186 w 1775"/>
                  <a:gd name="T55" fmla="*/ 1179 h 1917"/>
                  <a:gd name="T56" fmla="*/ 1326 w 1775"/>
                  <a:gd name="T57" fmla="*/ 1238 h 1917"/>
                  <a:gd name="T58" fmla="*/ 1512 w 1775"/>
                  <a:gd name="T59" fmla="*/ 1787 h 1917"/>
                  <a:gd name="T60" fmla="*/ 1692 w 1775"/>
                  <a:gd name="T61" fmla="*/ 1917 h 1917"/>
                  <a:gd name="T62" fmla="*/ 1690 w 1775"/>
                  <a:gd name="T63" fmla="*/ 1758 h 1917"/>
                  <a:gd name="T64" fmla="*/ 1293 w 1775"/>
                  <a:gd name="T65" fmla="*/ 818 h 1917"/>
                  <a:gd name="T66" fmla="*/ 1439 w 1775"/>
                  <a:gd name="T67" fmla="*/ 4 h 1917"/>
                  <a:gd name="T68" fmla="*/ 1364 w 1775"/>
                  <a:gd name="T69" fmla="*/ 4 h 1917"/>
                  <a:gd name="T70" fmla="*/ 1744 w 1775"/>
                  <a:gd name="T71" fmla="*/ 1314 h 1917"/>
                  <a:gd name="T72" fmla="*/ 1775 w 1775"/>
                  <a:gd name="T73" fmla="*/ 1300 h 1917"/>
                  <a:gd name="T74" fmla="*/ 1439 w 1775"/>
                  <a:gd name="T75" fmla="*/ 4 h 1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75" h="1917">
                    <a:moveTo>
                      <a:pt x="1125" y="314"/>
                    </a:moveTo>
                    <a:lnTo>
                      <a:pt x="1290" y="331"/>
                    </a:lnTo>
                    <a:lnTo>
                      <a:pt x="1333" y="59"/>
                    </a:lnTo>
                    <a:lnTo>
                      <a:pt x="1056" y="2"/>
                    </a:lnTo>
                    <a:lnTo>
                      <a:pt x="964" y="2"/>
                    </a:lnTo>
                    <a:lnTo>
                      <a:pt x="1127" y="156"/>
                    </a:lnTo>
                    <a:lnTo>
                      <a:pt x="1125" y="314"/>
                    </a:lnTo>
                    <a:close/>
                    <a:moveTo>
                      <a:pt x="1293" y="818"/>
                    </a:moveTo>
                    <a:lnTo>
                      <a:pt x="1281" y="532"/>
                    </a:lnTo>
                    <a:lnTo>
                      <a:pt x="1208" y="761"/>
                    </a:lnTo>
                    <a:lnTo>
                      <a:pt x="1047" y="548"/>
                    </a:lnTo>
                    <a:lnTo>
                      <a:pt x="1149" y="562"/>
                    </a:lnTo>
                    <a:lnTo>
                      <a:pt x="1127" y="480"/>
                    </a:lnTo>
                    <a:lnTo>
                      <a:pt x="761" y="212"/>
                    </a:lnTo>
                    <a:lnTo>
                      <a:pt x="945" y="170"/>
                    </a:lnTo>
                    <a:lnTo>
                      <a:pt x="905" y="2"/>
                    </a:lnTo>
                    <a:lnTo>
                      <a:pt x="645" y="0"/>
                    </a:lnTo>
                    <a:lnTo>
                      <a:pt x="0" y="4"/>
                    </a:lnTo>
                    <a:lnTo>
                      <a:pt x="515" y="515"/>
                    </a:lnTo>
                    <a:lnTo>
                      <a:pt x="548" y="574"/>
                    </a:lnTo>
                    <a:lnTo>
                      <a:pt x="539" y="655"/>
                    </a:lnTo>
                    <a:lnTo>
                      <a:pt x="749" y="825"/>
                    </a:lnTo>
                    <a:lnTo>
                      <a:pt x="912" y="808"/>
                    </a:lnTo>
                    <a:lnTo>
                      <a:pt x="948" y="877"/>
                    </a:lnTo>
                    <a:lnTo>
                      <a:pt x="997" y="870"/>
                    </a:lnTo>
                    <a:lnTo>
                      <a:pt x="1023" y="941"/>
                    </a:lnTo>
                    <a:lnTo>
                      <a:pt x="1236" y="1042"/>
                    </a:lnTo>
                    <a:lnTo>
                      <a:pt x="1186" y="1179"/>
                    </a:lnTo>
                    <a:lnTo>
                      <a:pt x="1326" y="1238"/>
                    </a:lnTo>
                    <a:lnTo>
                      <a:pt x="1512" y="1787"/>
                    </a:lnTo>
                    <a:lnTo>
                      <a:pt x="1692" y="1917"/>
                    </a:lnTo>
                    <a:lnTo>
                      <a:pt x="1690" y="1758"/>
                    </a:lnTo>
                    <a:lnTo>
                      <a:pt x="1293" y="818"/>
                    </a:lnTo>
                    <a:close/>
                    <a:moveTo>
                      <a:pt x="1439" y="4"/>
                    </a:moveTo>
                    <a:lnTo>
                      <a:pt x="1364" y="4"/>
                    </a:lnTo>
                    <a:lnTo>
                      <a:pt x="1744" y="1314"/>
                    </a:lnTo>
                    <a:lnTo>
                      <a:pt x="1775" y="1300"/>
                    </a:lnTo>
                    <a:lnTo>
                      <a:pt x="1439" y="4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19" name="Freeform 73">
                <a:extLst>
                  <a:ext uri="{FF2B5EF4-FFF2-40B4-BE49-F238E27FC236}">
                    <a16:creationId xmlns:a16="http://schemas.microsoft.com/office/drawing/2014/main" id="{CFFB5C2D-0CC0-44D1-A616-6B252D0D3C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79" y="-2995"/>
                <a:ext cx="2632" cy="1558"/>
              </a:xfrm>
              <a:custGeom>
                <a:avLst/>
                <a:gdLst>
                  <a:gd name="T0" fmla="*/ 2179 w 2632"/>
                  <a:gd name="T1" fmla="*/ 1249 h 1558"/>
                  <a:gd name="T2" fmla="*/ 2127 w 2632"/>
                  <a:gd name="T3" fmla="*/ 1353 h 1558"/>
                  <a:gd name="T4" fmla="*/ 1921 w 2632"/>
                  <a:gd name="T5" fmla="*/ 1364 h 1558"/>
                  <a:gd name="T6" fmla="*/ 1938 w 2632"/>
                  <a:gd name="T7" fmla="*/ 1558 h 1558"/>
                  <a:gd name="T8" fmla="*/ 1888 w 2632"/>
                  <a:gd name="T9" fmla="*/ 1558 h 1558"/>
                  <a:gd name="T10" fmla="*/ 1805 w 2632"/>
                  <a:gd name="T11" fmla="*/ 1478 h 1558"/>
                  <a:gd name="T12" fmla="*/ 1633 w 2632"/>
                  <a:gd name="T13" fmla="*/ 1398 h 1558"/>
                  <a:gd name="T14" fmla="*/ 1666 w 2632"/>
                  <a:gd name="T15" fmla="*/ 1253 h 1558"/>
                  <a:gd name="T16" fmla="*/ 1555 w 2632"/>
                  <a:gd name="T17" fmla="*/ 1190 h 1558"/>
                  <a:gd name="T18" fmla="*/ 1538 w 2632"/>
                  <a:gd name="T19" fmla="*/ 1088 h 1558"/>
                  <a:gd name="T20" fmla="*/ 1427 w 2632"/>
                  <a:gd name="T21" fmla="*/ 937 h 1558"/>
                  <a:gd name="T22" fmla="*/ 1158 w 2632"/>
                  <a:gd name="T23" fmla="*/ 1005 h 1558"/>
                  <a:gd name="T24" fmla="*/ 1097 w 2632"/>
                  <a:gd name="T25" fmla="*/ 998 h 1558"/>
                  <a:gd name="T26" fmla="*/ 1052 w 2632"/>
                  <a:gd name="T27" fmla="*/ 958 h 1558"/>
                  <a:gd name="T28" fmla="*/ 1026 w 2632"/>
                  <a:gd name="T29" fmla="*/ 903 h 1558"/>
                  <a:gd name="T30" fmla="*/ 1089 w 2632"/>
                  <a:gd name="T31" fmla="*/ 714 h 1558"/>
                  <a:gd name="T32" fmla="*/ 1087 w 2632"/>
                  <a:gd name="T33" fmla="*/ 594 h 1558"/>
                  <a:gd name="T34" fmla="*/ 846 w 2632"/>
                  <a:gd name="T35" fmla="*/ 459 h 1558"/>
                  <a:gd name="T36" fmla="*/ 799 w 2632"/>
                  <a:gd name="T37" fmla="*/ 331 h 1558"/>
                  <a:gd name="T38" fmla="*/ 645 w 2632"/>
                  <a:gd name="T39" fmla="*/ 305 h 1558"/>
                  <a:gd name="T40" fmla="*/ 485 w 2632"/>
                  <a:gd name="T41" fmla="*/ 327 h 1558"/>
                  <a:gd name="T42" fmla="*/ 0 w 2632"/>
                  <a:gd name="T43" fmla="*/ 185 h 1558"/>
                  <a:gd name="T44" fmla="*/ 10 w 2632"/>
                  <a:gd name="T45" fmla="*/ 12 h 1558"/>
                  <a:gd name="T46" fmla="*/ 440 w 2632"/>
                  <a:gd name="T47" fmla="*/ 10 h 1558"/>
                  <a:gd name="T48" fmla="*/ 1853 w 2632"/>
                  <a:gd name="T49" fmla="*/ 10 h 1558"/>
                  <a:gd name="T50" fmla="*/ 2309 w 2632"/>
                  <a:gd name="T51" fmla="*/ 0 h 1558"/>
                  <a:gd name="T52" fmla="*/ 2382 w 2632"/>
                  <a:gd name="T53" fmla="*/ 119 h 1558"/>
                  <a:gd name="T54" fmla="*/ 2580 w 2632"/>
                  <a:gd name="T55" fmla="*/ 194 h 1558"/>
                  <a:gd name="T56" fmla="*/ 2632 w 2632"/>
                  <a:gd name="T57" fmla="*/ 289 h 1558"/>
                  <a:gd name="T58" fmla="*/ 2609 w 2632"/>
                  <a:gd name="T59" fmla="*/ 341 h 1558"/>
                  <a:gd name="T60" fmla="*/ 2467 w 2632"/>
                  <a:gd name="T61" fmla="*/ 338 h 1558"/>
                  <a:gd name="T62" fmla="*/ 2429 w 2632"/>
                  <a:gd name="T63" fmla="*/ 395 h 1558"/>
                  <a:gd name="T64" fmla="*/ 2422 w 2632"/>
                  <a:gd name="T65" fmla="*/ 551 h 1558"/>
                  <a:gd name="T66" fmla="*/ 2179 w 2632"/>
                  <a:gd name="T67" fmla="*/ 1249 h 15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632" h="1558">
                    <a:moveTo>
                      <a:pt x="2179" y="1249"/>
                    </a:moveTo>
                    <a:lnTo>
                      <a:pt x="2127" y="1353"/>
                    </a:lnTo>
                    <a:lnTo>
                      <a:pt x="1921" y="1364"/>
                    </a:lnTo>
                    <a:lnTo>
                      <a:pt x="1938" y="1558"/>
                    </a:lnTo>
                    <a:lnTo>
                      <a:pt x="1888" y="1558"/>
                    </a:lnTo>
                    <a:lnTo>
                      <a:pt x="1805" y="1478"/>
                    </a:lnTo>
                    <a:lnTo>
                      <a:pt x="1633" y="1398"/>
                    </a:lnTo>
                    <a:lnTo>
                      <a:pt x="1666" y="1253"/>
                    </a:lnTo>
                    <a:lnTo>
                      <a:pt x="1555" y="1190"/>
                    </a:lnTo>
                    <a:lnTo>
                      <a:pt x="1538" y="1088"/>
                    </a:lnTo>
                    <a:lnTo>
                      <a:pt x="1427" y="937"/>
                    </a:lnTo>
                    <a:lnTo>
                      <a:pt x="1158" y="1005"/>
                    </a:lnTo>
                    <a:lnTo>
                      <a:pt x="1097" y="998"/>
                    </a:lnTo>
                    <a:lnTo>
                      <a:pt x="1052" y="958"/>
                    </a:lnTo>
                    <a:lnTo>
                      <a:pt x="1026" y="903"/>
                    </a:lnTo>
                    <a:lnTo>
                      <a:pt x="1089" y="714"/>
                    </a:lnTo>
                    <a:lnTo>
                      <a:pt x="1087" y="594"/>
                    </a:lnTo>
                    <a:lnTo>
                      <a:pt x="846" y="459"/>
                    </a:lnTo>
                    <a:lnTo>
                      <a:pt x="799" y="331"/>
                    </a:lnTo>
                    <a:lnTo>
                      <a:pt x="645" y="305"/>
                    </a:lnTo>
                    <a:lnTo>
                      <a:pt x="485" y="327"/>
                    </a:lnTo>
                    <a:lnTo>
                      <a:pt x="0" y="185"/>
                    </a:lnTo>
                    <a:lnTo>
                      <a:pt x="10" y="12"/>
                    </a:lnTo>
                    <a:lnTo>
                      <a:pt x="440" y="10"/>
                    </a:lnTo>
                    <a:lnTo>
                      <a:pt x="1853" y="10"/>
                    </a:lnTo>
                    <a:lnTo>
                      <a:pt x="2309" y="0"/>
                    </a:lnTo>
                    <a:lnTo>
                      <a:pt x="2382" y="119"/>
                    </a:lnTo>
                    <a:lnTo>
                      <a:pt x="2580" y="194"/>
                    </a:lnTo>
                    <a:lnTo>
                      <a:pt x="2632" y="289"/>
                    </a:lnTo>
                    <a:lnTo>
                      <a:pt x="2609" y="341"/>
                    </a:lnTo>
                    <a:lnTo>
                      <a:pt x="2467" y="338"/>
                    </a:lnTo>
                    <a:lnTo>
                      <a:pt x="2429" y="395"/>
                    </a:lnTo>
                    <a:lnTo>
                      <a:pt x="2422" y="551"/>
                    </a:lnTo>
                    <a:lnTo>
                      <a:pt x="2179" y="1249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0" name="Freeform 74">
                <a:extLst>
                  <a:ext uri="{FF2B5EF4-FFF2-40B4-BE49-F238E27FC236}">
                    <a16:creationId xmlns:a16="http://schemas.microsoft.com/office/drawing/2014/main" id="{1EF47FAA-D744-4F67-8011-E0AFA4A82E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58" y="-2995"/>
                <a:ext cx="1628" cy="1291"/>
              </a:xfrm>
              <a:custGeom>
                <a:avLst/>
                <a:gdLst>
                  <a:gd name="T0" fmla="*/ 1507 w 1628"/>
                  <a:gd name="T1" fmla="*/ 1277 h 1291"/>
                  <a:gd name="T2" fmla="*/ 756 w 1628"/>
                  <a:gd name="T3" fmla="*/ 1291 h 1291"/>
                  <a:gd name="T4" fmla="*/ 711 w 1628"/>
                  <a:gd name="T5" fmla="*/ 1270 h 1291"/>
                  <a:gd name="T6" fmla="*/ 281 w 1628"/>
                  <a:gd name="T7" fmla="*/ 1279 h 1291"/>
                  <a:gd name="T8" fmla="*/ 0 w 1628"/>
                  <a:gd name="T9" fmla="*/ 1249 h 1291"/>
                  <a:gd name="T10" fmla="*/ 243 w 1628"/>
                  <a:gd name="T11" fmla="*/ 551 h 1291"/>
                  <a:gd name="T12" fmla="*/ 250 w 1628"/>
                  <a:gd name="T13" fmla="*/ 395 h 1291"/>
                  <a:gd name="T14" fmla="*/ 288 w 1628"/>
                  <a:gd name="T15" fmla="*/ 338 h 1291"/>
                  <a:gd name="T16" fmla="*/ 430 w 1628"/>
                  <a:gd name="T17" fmla="*/ 341 h 1291"/>
                  <a:gd name="T18" fmla="*/ 453 w 1628"/>
                  <a:gd name="T19" fmla="*/ 289 h 1291"/>
                  <a:gd name="T20" fmla="*/ 401 w 1628"/>
                  <a:gd name="T21" fmla="*/ 194 h 1291"/>
                  <a:gd name="T22" fmla="*/ 203 w 1628"/>
                  <a:gd name="T23" fmla="*/ 119 h 1291"/>
                  <a:gd name="T24" fmla="*/ 130 w 1628"/>
                  <a:gd name="T25" fmla="*/ 0 h 1291"/>
                  <a:gd name="T26" fmla="*/ 935 w 1628"/>
                  <a:gd name="T27" fmla="*/ 8 h 1291"/>
                  <a:gd name="T28" fmla="*/ 987 w 1628"/>
                  <a:gd name="T29" fmla="*/ 206 h 1291"/>
                  <a:gd name="T30" fmla="*/ 867 w 1628"/>
                  <a:gd name="T31" fmla="*/ 386 h 1291"/>
                  <a:gd name="T32" fmla="*/ 843 w 1628"/>
                  <a:gd name="T33" fmla="*/ 544 h 1291"/>
                  <a:gd name="T34" fmla="*/ 874 w 1628"/>
                  <a:gd name="T35" fmla="*/ 613 h 1291"/>
                  <a:gd name="T36" fmla="*/ 935 w 1628"/>
                  <a:gd name="T37" fmla="*/ 648 h 1291"/>
                  <a:gd name="T38" fmla="*/ 1519 w 1628"/>
                  <a:gd name="T39" fmla="*/ 955 h 1291"/>
                  <a:gd name="T40" fmla="*/ 1628 w 1628"/>
                  <a:gd name="T41" fmla="*/ 1149 h 1291"/>
                  <a:gd name="T42" fmla="*/ 1507 w 1628"/>
                  <a:gd name="T43" fmla="*/ 1277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28" h="1291">
                    <a:moveTo>
                      <a:pt x="1507" y="1277"/>
                    </a:moveTo>
                    <a:lnTo>
                      <a:pt x="756" y="1291"/>
                    </a:lnTo>
                    <a:lnTo>
                      <a:pt x="711" y="1270"/>
                    </a:lnTo>
                    <a:lnTo>
                      <a:pt x="281" y="1279"/>
                    </a:lnTo>
                    <a:lnTo>
                      <a:pt x="0" y="1249"/>
                    </a:lnTo>
                    <a:lnTo>
                      <a:pt x="243" y="551"/>
                    </a:lnTo>
                    <a:lnTo>
                      <a:pt x="250" y="395"/>
                    </a:lnTo>
                    <a:lnTo>
                      <a:pt x="288" y="338"/>
                    </a:lnTo>
                    <a:lnTo>
                      <a:pt x="430" y="341"/>
                    </a:lnTo>
                    <a:lnTo>
                      <a:pt x="453" y="289"/>
                    </a:lnTo>
                    <a:lnTo>
                      <a:pt x="401" y="194"/>
                    </a:lnTo>
                    <a:lnTo>
                      <a:pt x="203" y="119"/>
                    </a:lnTo>
                    <a:lnTo>
                      <a:pt x="130" y="0"/>
                    </a:lnTo>
                    <a:lnTo>
                      <a:pt x="935" y="8"/>
                    </a:lnTo>
                    <a:lnTo>
                      <a:pt x="987" y="206"/>
                    </a:lnTo>
                    <a:lnTo>
                      <a:pt x="867" y="386"/>
                    </a:lnTo>
                    <a:lnTo>
                      <a:pt x="843" y="544"/>
                    </a:lnTo>
                    <a:lnTo>
                      <a:pt x="874" y="613"/>
                    </a:lnTo>
                    <a:lnTo>
                      <a:pt x="935" y="648"/>
                    </a:lnTo>
                    <a:lnTo>
                      <a:pt x="1519" y="955"/>
                    </a:lnTo>
                    <a:lnTo>
                      <a:pt x="1628" y="1149"/>
                    </a:lnTo>
                    <a:lnTo>
                      <a:pt x="1507" y="1277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1" name="Freeform 75">
                <a:extLst>
                  <a:ext uri="{FF2B5EF4-FFF2-40B4-BE49-F238E27FC236}">
                    <a16:creationId xmlns:a16="http://schemas.microsoft.com/office/drawing/2014/main" id="{702650B1-6F61-4CF2-AEFC-6C3CD4DF0D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44" y="-2995"/>
                <a:ext cx="1933" cy="1530"/>
              </a:xfrm>
              <a:custGeom>
                <a:avLst/>
                <a:gdLst>
                  <a:gd name="T0" fmla="*/ 1767 w 1933"/>
                  <a:gd name="T1" fmla="*/ 937 h 1530"/>
                  <a:gd name="T2" fmla="*/ 1933 w 1933"/>
                  <a:gd name="T3" fmla="*/ 1435 h 1530"/>
                  <a:gd name="T4" fmla="*/ 1855 w 1933"/>
                  <a:gd name="T5" fmla="*/ 1530 h 1530"/>
                  <a:gd name="T6" fmla="*/ 1212 w 1933"/>
                  <a:gd name="T7" fmla="*/ 955 h 1530"/>
                  <a:gd name="T8" fmla="*/ 1179 w 1933"/>
                  <a:gd name="T9" fmla="*/ 918 h 1530"/>
                  <a:gd name="T10" fmla="*/ 1106 w 1933"/>
                  <a:gd name="T11" fmla="*/ 906 h 1530"/>
                  <a:gd name="T12" fmla="*/ 1035 w 1933"/>
                  <a:gd name="T13" fmla="*/ 773 h 1530"/>
                  <a:gd name="T14" fmla="*/ 964 w 1933"/>
                  <a:gd name="T15" fmla="*/ 764 h 1530"/>
                  <a:gd name="T16" fmla="*/ 921 w 1933"/>
                  <a:gd name="T17" fmla="*/ 693 h 1530"/>
                  <a:gd name="T18" fmla="*/ 829 w 1933"/>
                  <a:gd name="T19" fmla="*/ 651 h 1530"/>
                  <a:gd name="T20" fmla="*/ 773 w 1933"/>
                  <a:gd name="T21" fmla="*/ 582 h 1530"/>
                  <a:gd name="T22" fmla="*/ 501 w 1933"/>
                  <a:gd name="T23" fmla="*/ 433 h 1530"/>
                  <a:gd name="T24" fmla="*/ 208 w 1933"/>
                  <a:gd name="T25" fmla="*/ 208 h 1530"/>
                  <a:gd name="T26" fmla="*/ 0 w 1933"/>
                  <a:gd name="T27" fmla="*/ 3 h 1530"/>
                  <a:gd name="T28" fmla="*/ 210 w 1933"/>
                  <a:gd name="T29" fmla="*/ 0 h 1530"/>
                  <a:gd name="T30" fmla="*/ 744 w 1933"/>
                  <a:gd name="T31" fmla="*/ 0 h 1530"/>
                  <a:gd name="T32" fmla="*/ 1259 w 1933"/>
                  <a:gd name="T33" fmla="*/ 511 h 1530"/>
                  <a:gd name="T34" fmla="*/ 1292 w 1933"/>
                  <a:gd name="T35" fmla="*/ 570 h 1530"/>
                  <a:gd name="T36" fmla="*/ 1283 w 1933"/>
                  <a:gd name="T37" fmla="*/ 651 h 1530"/>
                  <a:gd name="T38" fmla="*/ 1493 w 1933"/>
                  <a:gd name="T39" fmla="*/ 821 h 1530"/>
                  <a:gd name="T40" fmla="*/ 1656 w 1933"/>
                  <a:gd name="T41" fmla="*/ 804 h 1530"/>
                  <a:gd name="T42" fmla="*/ 1692 w 1933"/>
                  <a:gd name="T43" fmla="*/ 873 h 1530"/>
                  <a:gd name="T44" fmla="*/ 1741 w 1933"/>
                  <a:gd name="T45" fmla="*/ 866 h 1530"/>
                  <a:gd name="T46" fmla="*/ 1767 w 1933"/>
                  <a:gd name="T47" fmla="*/ 937 h 1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933" h="1530">
                    <a:moveTo>
                      <a:pt x="1767" y="937"/>
                    </a:moveTo>
                    <a:lnTo>
                      <a:pt x="1933" y="1435"/>
                    </a:lnTo>
                    <a:lnTo>
                      <a:pt x="1855" y="1530"/>
                    </a:lnTo>
                    <a:lnTo>
                      <a:pt x="1212" y="955"/>
                    </a:lnTo>
                    <a:lnTo>
                      <a:pt x="1179" y="918"/>
                    </a:lnTo>
                    <a:lnTo>
                      <a:pt x="1106" y="906"/>
                    </a:lnTo>
                    <a:lnTo>
                      <a:pt x="1035" y="773"/>
                    </a:lnTo>
                    <a:lnTo>
                      <a:pt x="964" y="764"/>
                    </a:lnTo>
                    <a:lnTo>
                      <a:pt x="921" y="693"/>
                    </a:lnTo>
                    <a:lnTo>
                      <a:pt x="829" y="651"/>
                    </a:lnTo>
                    <a:lnTo>
                      <a:pt x="773" y="582"/>
                    </a:lnTo>
                    <a:lnTo>
                      <a:pt x="501" y="433"/>
                    </a:lnTo>
                    <a:lnTo>
                      <a:pt x="208" y="208"/>
                    </a:lnTo>
                    <a:lnTo>
                      <a:pt x="0" y="3"/>
                    </a:lnTo>
                    <a:lnTo>
                      <a:pt x="210" y="0"/>
                    </a:lnTo>
                    <a:lnTo>
                      <a:pt x="744" y="0"/>
                    </a:lnTo>
                    <a:lnTo>
                      <a:pt x="1259" y="511"/>
                    </a:lnTo>
                    <a:lnTo>
                      <a:pt x="1292" y="570"/>
                    </a:lnTo>
                    <a:lnTo>
                      <a:pt x="1283" y="651"/>
                    </a:lnTo>
                    <a:lnTo>
                      <a:pt x="1493" y="821"/>
                    </a:lnTo>
                    <a:lnTo>
                      <a:pt x="1656" y="804"/>
                    </a:lnTo>
                    <a:lnTo>
                      <a:pt x="1692" y="873"/>
                    </a:lnTo>
                    <a:lnTo>
                      <a:pt x="1741" y="866"/>
                    </a:lnTo>
                    <a:lnTo>
                      <a:pt x="1767" y="937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2" name="Freeform 76">
                <a:extLst>
                  <a:ext uri="{FF2B5EF4-FFF2-40B4-BE49-F238E27FC236}">
                    <a16:creationId xmlns:a16="http://schemas.microsoft.com/office/drawing/2014/main" id="{B3F956B7-74BB-4C7A-A5E8-EC91D8C6C5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91" y="-2992"/>
                <a:ext cx="1681" cy="1093"/>
              </a:xfrm>
              <a:custGeom>
                <a:avLst/>
                <a:gdLst>
                  <a:gd name="T0" fmla="*/ 1245 w 1571"/>
                  <a:gd name="T1" fmla="*/ 851 h 1033"/>
                  <a:gd name="T2" fmla="*/ 1113 w 1571"/>
                  <a:gd name="T3" fmla="*/ 952 h 1033"/>
                  <a:gd name="T4" fmla="*/ 974 w 1571"/>
                  <a:gd name="T5" fmla="*/ 952 h 1033"/>
                  <a:gd name="T6" fmla="*/ 844 w 1571"/>
                  <a:gd name="T7" fmla="*/ 1033 h 1033"/>
                  <a:gd name="T8" fmla="*/ 563 w 1571"/>
                  <a:gd name="T9" fmla="*/ 782 h 1033"/>
                  <a:gd name="T10" fmla="*/ 92 w 1571"/>
                  <a:gd name="T11" fmla="*/ 645 h 1033"/>
                  <a:gd name="T12" fmla="*/ 31 w 1571"/>
                  <a:gd name="T13" fmla="*/ 610 h 1033"/>
                  <a:gd name="T14" fmla="*/ 0 w 1571"/>
                  <a:gd name="T15" fmla="*/ 541 h 1033"/>
                  <a:gd name="T16" fmla="*/ 24 w 1571"/>
                  <a:gd name="T17" fmla="*/ 383 h 1033"/>
                  <a:gd name="T18" fmla="*/ 144 w 1571"/>
                  <a:gd name="T19" fmla="*/ 203 h 1033"/>
                  <a:gd name="T20" fmla="*/ 92 w 1571"/>
                  <a:gd name="T21" fmla="*/ 5 h 1033"/>
                  <a:gd name="T22" fmla="*/ 102 w 1571"/>
                  <a:gd name="T23" fmla="*/ 5 h 1033"/>
                  <a:gd name="T24" fmla="*/ 1243 w 1571"/>
                  <a:gd name="T25" fmla="*/ 0 h 1033"/>
                  <a:gd name="T26" fmla="*/ 1451 w 1571"/>
                  <a:gd name="T27" fmla="*/ 205 h 1033"/>
                  <a:gd name="T28" fmla="*/ 1437 w 1571"/>
                  <a:gd name="T29" fmla="*/ 409 h 1033"/>
                  <a:gd name="T30" fmla="*/ 1571 w 1571"/>
                  <a:gd name="T31" fmla="*/ 721 h 1033"/>
                  <a:gd name="T32" fmla="*/ 1245 w 1571"/>
                  <a:gd name="T33" fmla="*/ 851 h 10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1" h="1033">
                    <a:moveTo>
                      <a:pt x="1245" y="851"/>
                    </a:moveTo>
                    <a:lnTo>
                      <a:pt x="1113" y="952"/>
                    </a:lnTo>
                    <a:lnTo>
                      <a:pt x="974" y="952"/>
                    </a:lnTo>
                    <a:lnTo>
                      <a:pt x="844" y="1033"/>
                    </a:lnTo>
                    <a:lnTo>
                      <a:pt x="563" y="782"/>
                    </a:lnTo>
                    <a:lnTo>
                      <a:pt x="92" y="645"/>
                    </a:lnTo>
                    <a:lnTo>
                      <a:pt x="31" y="610"/>
                    </a:lnTo>
                    <a:lnTo>
                      <a:pt x="0" y="541"/>
                    </a:lnTo>
                    <a:lnTo>
                      <a:pt x="24" y="383"/>
                    </a:lnTo>
                    <a:lnTo>
                      <a:pt x="144" y="203"/>
                    </a:lnTo>
                    <a:lnTo>
                      <a:pt x="92" y="5"/>
                    </a:lnTo>
                    <a:lnTo>
                      <a:pt x="102" y="5"/>
                    </a:lnTo>
                    <a:lnTo>
                      <a:pt x="1243" y="0"/>
                    </a:lnTo>
                    <a:lnTo>
                      <a:pt x="1451" y="205"/>
                    </a:lnTo>
                    <a:lnTo>
                      <a:pt x="1437" y="409"/>
                    </a:lnTo>
                    <a:lnTo>
                      <a:pt x="1571" y="721"/>
                    </a:lnTo>
                    <a:lnTo>
                      <a:pt x="1245" y="851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3" name="Freeform 77">
                <a:extLst>
                  <a:ext uri="{FF2B5EF4-FFF2-40B4-BE49-F238E27FC236}">
                    <a16:creationId xmlns:a16="http://schemas.microsoft.com/office/drawing/2014/main" id="{C7C61EB7-5629-4532-A554-FB1D890E6E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42" y="-2983"/>
                <a:ext cx="1347" cy="1414"/>
              </a:xfrm>
              <a:custGeom>
                <a:avLst/>
                <a:gdLst>
                  <a:gd name="T0" fmla="*/ 40 w 1347"/>
                  <a:gd name="T1" fmla="*/ 1161 h 1414"/>
                  <a:gd name="T2" fmla="*/ 120 w 1347"/>
                  <a:gd name="T3" fmla="*/ 1036 h 1414"/>
                  <a:gd name="T4" fmla="*/ 0 w 1347"/>
                  <a:gd name="T5" fmla="*/ 31 h 1414"/>
                  <a:gd name="T6" fmla="*/ 858 w 1347"/>
                  <a:gd name="T7" fmla="*/ 3 h 1414"/>
                  <a:gd name="T8" fmla="*/ 1347 w 1347"/>
                  <a:gd name="T9" fmla="*/ 0 h 1414"/>
                  <a:gd name="T10" fmla="*/ 1337 w 1347"/>
                  <a:gd name="T11" fmla="*/ 173 h 1414"/>
                  <a:gd name="T12" fmla="*/ 1288 w 1347"/>
                  <a:gd name="T13" fmla="*/ 208 h 1414"/>
                  <a:gd name="T14" fmla="*/ 1245 w 1347"/>
                  <a:gd name="T15" fmla="*/ 795 h 1414"/>
                  <a:gd name="T16" fmla="*/ 1177 w 1347"/>
                  <a:gd name="T17" fmla="*/ 1078 h 1414"/>
                  <a:gd name="T18" fmla="*/ 1004 w 1347"/>
                  <a:gd name="T19" fmla="*/ 1414 h 1414"/>
                  <a:gd name="T20" fmla="*/ 836 w 1347"/>
                  <a:gd name="T21" fmla="*/ 1355 h 1414"/>
                  <a:gd name="T22" fmla="*/ 673 w 1347"/>
                  <a:gd name="T23" fmla="*/ 1345 h 1414"/>
                  <a:gd name="T24" fmla="*/ 593 w 1347"/>
                  <a:gd name="T25" fmla="*/ 1253 h 1414"/>
                  <a:gd name="T26" fmla="*/ 40 w 1347"/>
                  <a:gd name="T27" fmla="*/ 1161 h 14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47" h="1414">
                    <a:moveTo>
                      <a:pt x="40" y="1161"/>
                    </a:moveTo>
                    <a:lnTo>
                      <a:pt x="120" y="1036"/>
                    </a:lnTo>
                    <a:lnTo>
                      <a:pt x="0" y="31"/>
                    </a:lnTo>
                    <a:lnTo>
                      <a:pt x="858" y="3"/>
                    </a:lnTo>
                    <a:lnTo>
                      <a:pt x="1347" y="0"/>
                    </a:lnTo>
                    <a:lnTo>
                      <a:pt x="1337" y="173"/>
                    </a:lnTo>
                    <a:lnTo>
                      <a:pt x="1288" y="208"/>
                    </a:lnTo>
                    <a:lnTo>
                      <a:pt x="1245" y="795"/>
                    </a:lnTo>
                    <a:lnTo>
                      <a:pt x="1177" y="1078"/>
                    </a:lnTo>
                    <a:lnTo>
                      <a:pt x="1004" y="1414"/>
                    </a:lnTo>
                    <a:lnTo>
                      <a:pt x="836" y="1355"/>
                    </a:lnTo>
                    <a:lnTo>
                      <a:pt x="673" y="1345"/>
                    </a:lnTo>
                    <a:lnTo>
                      <a:pt x="593" y="1253"/>
                    </a:lnTo>
                    <a:lnTo>
                      <a:pt x="40" y="1161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4" name="Freeform 78">
                <a:extLst>
                  <a:ext uri="{FF2B5EF4-FFF2-40B4-BE49-F238E27FC236}">
                    <a16:creationId xmlns:a16="http://schemas.microsoft.com/office/drawing/2014/main" id="{78CBEDAF-0F7B-4896-9A89-750C0958FC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7" y="-2976"/>
                <a:ext cx="1368" cy="1194"/>
              </a:xfrm>
              <a:custGeom>
                <a:avLst/>
                <a:gdLst>
                  <a:gd name="T0" fmla="*/ 1363 w 1368"/>
                  <a:gd name="T1" fmla="*/ 1194 h 1194"/>
                  <a:gd name="T2" fmla="*/ 0 w 1368"/>
                  <a:gd name="T3" fmla="*/ 1166 h 1194"/>
                  <a:gd name="T4" fmla="*/ 56 w 1368"/>
                  <a:gd name="T5" fmla="*/ 0 h 1194"/>
                  <a:gd name="T6" fmla="*/ 1290 w 1368"/>
                  <a:gd name="T7" fmla="*/ 17 h 1194"/>
                  <a:gd name="T8" fmla="*/ 1368 w 1368"/>
                  <a:gd name="T9" fmla="*/ 26 h 1194"/>
                  <a:gd name="T10" fmla="*/ 1363 w 1368"/>
                  <a:gd name="T11" fmla="*/ 1194 h 1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68" h="1194">
                    <a:moveTo>
                      <a:pt x="1363" y="1194"/>
                    </a:moveTo>
                    <a:lnTo>
                      <a:pt x="0" y="1166"/>
                    </a:lnTo>
                    <a:lnTo>
                      <a:pt x="56" y="0"/>
                    </a:lnTo>
                    <a:lnTo>
                      <a:pt x="1290" y="17"/>
                    </a:lnTo>
                    <a:lnTo>
                      <a:pt x="1368" y="26"/>
                    </a:lnTo>
                    <a:lnTo>
                      <a:pt x="1363" y="1194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5" name="Freeform 79">
                <a:extLst>
                  <a:ext uri="{FF2B5EF4-FFF2-40B4-BE49-F238E27FC236}">
                    <a16:creationId xmlns:a16="http://schemas.microsoft.com/office/drawing/2014/main" id="{63BB1153-B37B-42D6-AA3D-A95A112CEE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8" y="-2969"/>
                <a:ext cx="1231" cy="1251"/>
              </a:xfrm>
              <a:custGeom>
                <a:avLst/>
                <a:gdLst>
                  <a:gd name="T0" fmla="*/ 0 w 1231"/>
                  <a:gd name="T1" fmla="*/ 1201 h 1251"/>
                  <a:gd name="T2" fmla="*/ 64 w 1231"/>
                  <a:gd name="T3" fmla="*/ 8 h 1251"/>
                  <a:gd name="T4" fmla="*/ 997 w 1231"/>
                  <a:gd name="T5" fmla="*/ 0 h 1251"/>
                  <a:gd name="T6" fmla="*/ 1231 w 1231"/>
                  <a:gd name="T7" fmla="*/ 15 h 1251"/>
                  <a:gd name="T8" fmla="*/ 1182 w 1231"/>
                  <a:gd name="T9" fmla="*/ 1251 h 1251"/>
                  <a:gd name="T10" fmla="*/ 867 w 1231"/>
                  <a:gd name="T11" fmla="*/ 1244 h 1251"/>
                  <a:gd name="T12" fmla="*/ 0 w 1231"/>
                  <a:gd name="T13" fmla="*/ 1201 h 1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31" h="1251">
                    <a:moveTo>
                      <a:pt x="0" y="1201"/>
                    </a:moveTo>
                    <a:lnTo>
                      <a:pt x="64" y="8"/>
                    </a:lnTo>
                    <a:lnTo>
                      <a:pt x="997" y="0"/>
                    </a:lnTo>
                    <a:lnTo>
                      <a:pt x="1231" y="15"/>
                    </a:lnTo>
                    <a:lnTo>
                      <a:pt x="1182" y="1251"/>
                    </a:lnTo>
                    <a:lnTo>
                      <a:pt x="867" y="1244"/>
                    </a:lnTo>
                    <a:lnTo>
                      <a:pt x="0" y="1201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6" name="Freeform 80">
                <a:extLst>
                  <a:ext uri="{FF2B5EF4-FFF2-40B4-BE49-F238E27FC236}">
                    <a16:creationId xmlns:a16="http://schemas.microsoft.com/office/drawing/2014/main" id="{CCFA487B-EB6F-4735-956D-249044F9ED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0" y="-2961"/>
                <a:ext cx="1642" cy="1234"/>
              </a:xfrm>
              <a:custGeom>
                <a:avLst/>
                <a:gdLst>
                  <a:gd name="T0" fmla="*/ 1578 w 1642"/>
                  <a:gd name="T1" fmla="*/ 1193 h 1234"/>
                  <a:gd name="T2" fmla="*/ 1578 w 1642"/>
                  <a:gd name="T3" fmla="*/ 1234 h 1234"/>
                  <a:gd name="T4" fmla="*/ 0 w 1642"/>
                  <a:gd name="T5" fmla="*/ 1179 h 1234"/>
                  <a:gd name="T6" fmla="*/ 5 w 1642"/>
                  <a:gd name="T7" fmla="*/ 11 h 1234"/>
                  <a:gd name="T8" fmla="*/ 981 w 1642"/>
                  <a:gd name="T9" fmla="*/ 0 h 1234"/>
                  <a:gd name="T10" fmla="*/ 1642 w 1642"/>
                  <a:gd name="T11" fmla="*/ 0 h 1234"/>
                  <a:gd name="T12" fmla="*/ 1578 w 1642"/>
                  <a:gd name="T13" fmla="*/ 1193 h 1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42" h="1234">
                    <a:moveTo>
                      <a:pt x="1578" y="1193"/>
                    </a:moveTo>
                    <a:lnTo>
                      <a:pt x="1578" y="1234"/>
                    </a:lnTo>
                    <a:lnTo>
                      <a:pt x="0" y="1179"/>
                    </a:lnTo>
                    <a:lnTo>
                      <a:pt x="5" y="11"/>
                    </a:lnTo>
                    <a:lnTo>
                      <a:pt x="981" y="0"/>
                    </a:lnTo>
                    <a:lnTo>
                      <a:pt x="1642" y="0"/>
                    </a:lnTo>
                    <a:lnTo>
                      <a:pt x="1578" y="1193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7" name="Freeform 81">
                <a:extLst>
                  <a:ext uri="{FF2B5EF4-FFF2-40B4-BE49-F238E27FC236}">
                    <a16:creationId xmlns:a16="http://schemas.microsoft.com/office/drawing/2014/main" id="{E58856E2-D87B-4D34-A14B-F70F54420D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83" y="-2954"/>
                <a:ext cx="1119" cy="2104"/>
              </a:xfrm>
              <a:custGeom>
                <a:avLst/>
                <a:gdLst>
                  <a:gd name="T0" fmla="*/ 196 w 1119"/>
                  <a:gd name="T1" fmla="*/ 1907 h 2104"/>
                  <a:gd name="T2" fmla="*/ 70 w 1119"/>
                  <a:gd name="T3" fmla="*/ 1914 h 2104"/>
                  <a:gd name="T4" fmla="*/ 21 w 1119"/>
                  <a:gd name="T5" fmla="*/ 1839 h 2104"/>
                  <a:gd name="T6" fmla="*/ 0 w 1119"/>
                  <a:gd name="T7" fmla="*/ 1706 h 2104"/>
                  <a:gd name="T8" fmla="*/ 11 w 1119"/>
                  <a:gd name="T9" fmla="*/ 1245 h 2104"/>
                  <a:gd name="T10" fmla="*/ 42 w 1119"/>
                  <a:gd name="T11" fmla="*/ 9 h 2104"/>
                  <a:gd name="T12" fmla="*/ 231 w 1119"/>
                  <a:gd name="T13" fmla="*/ 0 h 2104"/>
                  <a:gd name="T14" fmla="*/ 1119 w 1119"/>
                  <a:gd name="T15" fmla="*/ 19 h 2104"/>
                  <a:gd name="T16" fmla="*/ 1105 w 1119"/>
                  <a:gd name="T17" fmla="*/ 87 h 2104"/>
                  <a:gd name="T18" fmla="*/ 980 w 1119"/>
                  <a:gd name="T19" fmla="*/ 165 h 2104"/>
                  <a:gd name="T20" fmla="*/ 935 w 1119"/>
                  <a:gd name="T21" fmla="*/ 335 h 2104"/>
                  <a:gd name="T22" fmla="*/ 942 w 1119"/>
                  <a:gd name="T23" fmla="*/ 1468 h 2104"/>
                  <a:gd name="T24" fmla="*/ 1013 w 1119"/>
                  <a:gd name="T25" fmla="*/ 1475 h 2104"/>
                  <a:gd name="T26" fmla="*/ 843 w 1119"/>
                  <a:gd name="T27" fmla="*/ 1891 h 2104"/>
                  <a:gd name="T28" fmla="*/ 836 w 1119"/>
                  <a:gd name="T29" fmla="*/ 2104 h 2104"/>
                  <a:gd name="T30" fmla="*/ 366 w 1119"/>
                  <a:gd name="T31" fmla="*/ 1896 h 2104"/>
                  <a:gd name="T32" fmla="*/ 196 w 1119"/>
                  <a:gd name="T33" fmla="*/ 1907 h 2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19" h="2104">
                    <a:moveTo>
                      <a:pt x="196" y="1907"/>
                    </a:moveTo>
                    <a:lnTo>
                      <a:pt x="70" y="1914"/>
                    </a:lnTo>
                    <a:lnTo>
                      <a:pt x="21" y="1839"/>
                    </a:lnTo>
                    <a:lnTo>
                      <a:pt x="0" y="1706"/>
                    </a:lnTo>
                    <a:lnTo>
                      <a:pt x="11" y="1245"/>
                    </a:lnTo>
                    <a:lnTo>
                      <a:pt x="42" y="9"/>
                    </a:lnTo>
                    <a:lnTo>
                      <a:pt x="231" y="0"/>
                    </a:lnTo>
                    <a:lnTo>
                      <a:pt x="1119" y="19"/>
                    </a:lnTo>
                    <a:lnTo>
                      <a:pt x="1105" y="87"/>
                    </a:lnTo>
                    <a:lnTo>
                      <a:pt x="980" y="165"/>
                    </a:lnTo>
                    <a:lnTo>
                      <a:pt x="935" y="335"/>
                    </a:lnTo>
                    <a:lnTo>
                      <a:pt x="942" y="1468"/>
                    </a:lnTo>
                    <a:lnTo>
                      <a:pt x="1013" y="1475"/>
                    </a:lnTo>
                    <a:lnTo>
                      <a:pt x="843" y="1891"/>
                    </a:lnTo>
                    <a:lnTo>
                      <a:pt x="836" y="2104"/>
                    </a:lnTo>
                    <a:lnTo>
                      <a:pt x="366" y="1896"/>
                    </a:lnTo>
                    <a:lnTo>
                      <a:pt x="196" y="1907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8" name="Freeform 82">
                <a:extLst>
                  <a:ext uri="{FF2B5EF4-FFF2-40B4-BE49-F238E27FC236}">
                    <a16:creationId xmlns:a16="http://schemas.microsoft.com/office/drawing/2014/main" id="{47EEBFA1-B1DB-46F8-83FF-D4506E7BC9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0" y="-2954"/>
                <a:ext cx="1155" cy="1245"/>
              </a:xfrm>
              <a:custGeom>
                <a:avLst/>
                <a:gdLst>
                  <a:gd name="T0" fmla="*/ 1124 w 1155"/>
                  <a:gd name="T1" fmla="*/ 1245 h 1245"/>
                  <a:gd name="T2" fmla="*/ 664 w 1155"/>
                  <a:gd name="T3" fmla="*/ 1236 h 1245"/>
                  <a:gd name="T4" fmla="*/ 0 w 1155"/>
                  <a:gd name="T5" fmla="*/ 1236 h 1245"/>
                  <a:gd name="T6" fmla="*/ 49 w 1155"/>
                  <a:gd name="T7" fmla="*/ 0 h 1245"/>
                  <a:gd name="T8" fmla="*/ 1155 w 1155"/>
                  <a:gd name="T9" fmla="*/ 9 h 1245"/>
                  <a:gd name="T10" fmla="*/ 1124 w 1155"/>
                  <a:gd name="T11" fmla="*/ 1245 h 1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55" h="1245">
                    <a:moveTo>
                      <a:pt x="1124" y="1245"/>
                    </a:moveTo>
                    <a:lnTo>
                      <a:pt x="664" y="1236"/>
                    </a:lnTo>
                    <a:lnTo>
                      <a:pt x="0" y="1236"/>
                    </a:lnTo>
                    <a:lnTo>
                      <a:pt x="49" y="0"/>
                    </a:lnTo>
                    <a:lnTo>
                      <a:pt x="1155" y="9"/>
                    </a:lnTo>
                    <a:lnTo>
                      <a:pt x="1124" y="1245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9" name="Freeform 83">
                <a:extLst>
                  <a:ext uri="{FF2B5EF4-FFF2-40B4-BE49-F238E27FC236}">
                    <a16:creationId xmlns:a16="http://schemas.microsoft.com/office/drawing/2014/main" id="{0A9E0541-D409-4183-AB81-B7F245DD3F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18" y="-2952"/>
                <a:ext cx="744" cy="1518"/>
              </a:xfrm>
              <a:custGeom>
                <a:avLst/>
                <a:gdLst>
                  <a:gd name="T0" fmla="*/ 78 w 744"/>
                  <a:gd name="T1" fmla="*/ 1473 h 1518"/>
                  <a:gd name="T2" fmla="*/ 7 w 744"/>
                  <a:gd name="T3" fmla="*/ 1466 h 1518"/>
                  <a:gd name="T4" fmla="*/ 0 w 744"/>
                  <a:gd name="T5" fmla="*/ 333 h 1518"/>
                  <a:gd name="T6" fmla="*/ 45 w 744"/>
                  <a:gd name="T7" fmla="*/ 163 h 1518"/>
                  <a:gd name="T8" fmla="*/ 170 w 744"/>
                  <a:gd name="T9" fmla="*/ 85 h 1518"/>
                  <a:gd name="T10" fmla="*/ 184 w 744"/>
                  <a:gd name="T11" fmla="*/ 17 h 1518"/>
                  <a:gd name="T12" fmla="*/ 624 w 744"/>
                  <a:gd name="T13" fmla="*/ 0 h 1518"/>
                  <a:gd name="T14" fmla="*/ 744 w 744"/>
                  <a:gd name="T15" fmla="*/ 1005 h 1518"/>
                  <a:gd name="T16" fmla="*/ 664 w 744"/>
                  <a:gd name="T17" fmla="*/ 1130 h 1518"/>
                  <a:gd name="T18" fmla="*/ 544 w 744"/>
                  <a:gd name="T19" fmla="*/ 1267 h 1518"/>
                  <a:gd name="T20" fmla="*/ 433 w 744"/>
                  <a:gd name="T21" fmla="*/ 1269 h 1518"/>
                  <a:gd name="T22" fmla="*/ 319 w 744"/>
                  <a:gd name="T23" fmla="*/ 1518 h 1518"/>
                  <a:gd name="T24" fmla="*/ 78 w 744"/>
                  <a:gd name="T25" fmla="*/ 1473 h 15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44" h="1518">
                    <a:moveTo>
                      <a:pt x="78" y="1473"/>
                    </a:moveTo>
                    <a:lnTo>
                      <a:pt x="7" y="1466"/>
                    </a:lnTo>
                    <a:lnTo>
                      <a:pt x="0" y="333"/>
                    </a:lnTo>
                    <a:lnTo>
                      <a:pt x="45" y="163"/>
                    </a:lnTo>
                    <a:lnTo>
                      <a:pt x="170" y="85"/>
                    </a:lnTo>
                    <a:lnTo>
                      <a:pt x="184" y="17"/>
                    </a:lnTo>
                    <a:lnTo>
                      <a:pt x="624" y="0"/>
                    </a:lnTo>
                    <a:lnTo>
                      <a:pt x="744" y="1005"/>
                    </a:lnTo>
                    <a:lnTo>
                      <a:pt x="664" y="1130"/>
                    </a:lnTo>
                    <a:lnTo>
                      <a:pt x="544" y="1267"/>
                    </a:lnTo>
                    <a:lnTo>
                      <a:pt x="433" y="1269"/>
                    </a:lnTo>
                    <a:lnTo>
                      <a:pt x="319" y="1518"/>
                    </a:lnTo>
                    <a:lnTo>
                      <a:pt x="78" y="1473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0" name="Freeform 84">
                <a:extLst>
                  <a:ext uri="{FF2B5EF4-FFF2-40B4-BE49-F238E27FC236}">
                    <a16:creationId xmlns:a16="http://schemas.microsoft.com/office/drawing/2014/main" id="{31440ED7-04D7-4BF9-83E6-C741A8F2F2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46" y="-2810"/>
                <a:ext cx="2438" cy="2035"/>
              </a:xfrm>
              <a:custGeom>
                <a:avLst/>
                <a:gdLst>
                  <a:gd name="T0" fmla="*/ 2148 w 2438"/>
                  <a:gd name="T1" fmla="*/ 1747 h 2035"/>
                  <a:gd name="T2" fmla="*/ 1914 w 2438"/>
                  <a:gd name="T3" fmla="*/ 2035 h 2035"/>
                  <a:gd name="T4" fmla="*/ 1850 w 2438"/>
                  <a:gd name="T5" fmla="*/ 2030 h 2035"/>
                  <a:gd name="T6" fmla="*/ 1810 w 2438"/>
                  <a:gd name="T7" fmla="*/ 1960 h 2035"/>
                  <a:gd name="T8" fmla="*/ 1727 w 2438"/>
                  <a:gd name="T9" fmla="*/ 1910 h 2035"/>
                  <a:gd name="T10" fmla="*/ 1534 w 2438"/>
                  <a:gd name="T11" fmla="*/ 1874 h 2035"/>
                  <a:gd name="T12" fmla="*/ 1498 w 2438"/>
                  <a:gd name="T13" fmla="*/ 1796 h 2035"/>
                  <a:gd name="T14" fmla="*/ 1496 w 2438"/>
                  <a:gd name="T15" fmla="*/ 1690 h 2035"/>
                  <a:gd name="T16" fmla="*/ 1460 w 2438"/>
                  <a:gd name="T17" fmla="*/ 1666 h 2035"/>
                  <a:gd name="T18" fmla="*/ 1274 w 2438"/>
                  <a:gd name="T19" fmla="*/ 1631 h 2035"/>
                  <a:gd name="T20" fmla="*/ 1160 w 2438"/>
                  <a:gd name="T21" fmla="*/ 1515 h 2035"/>
                  <a:gd name="T22" fmla="*/ 1021 w 2438"/>
                  <a:gd name="T23" fmla="*/ 1437 h 2035"/>
                  <a:gd name="T24" fmla="*/ 974 w 2438"/>
                  <a:gd name="T25" fmla="*/ 1447 h 2035"/>
                  <a:gd name="T26" fmla="*/ 912 w 2438"/>
                  <a:gd name="T27" fmla="*/ 1487 h 2035"/>
                  <a:gd name="T28" fmla="*/ 825 w 2438"/>
                  <a:gd name="T29" fmla="*/ 1437 h 2035"/>
                  <a:gd name="T30" fmla="*/ 652 w 2438"/>
                  <a:gd name="T31" fmla="*/ 1447 h 2035"/>
                  <a:gd name="T32" fmla="*/ 621 w 2438"/>
                  <a:gd name="T33" fmla="*/ 1480 h 2035"/>
                  <a:gd name="T34" fmla="*/ 380 w 2438"/>
                  <a:gd name="T35" fmla="*/ 1444 h 2035"/>
                  <a:gd name="T36" fmla="*/ 281 w 2438"/>
                  <a:gd name="T37" fmla="*/ 1397 h 2035"/>
                  <a:gd name="T38" fmla="*/ 267 w 2438"/>
                  <a:gd name="T39" fmla="*/ 1314 h 2035"/>
                  <a:gd name="T40" fmla="*/ 213 w 2438"/>
                  <a:gd name="T41" fmla="*/ 1274 h 2035"/>
                  <a:gd name="T42" fmla="*/ 161 w 2438"/>
                  <a:gd name="T43" fmla="*/ 1291 h 2035"/>
                  <a:gd name="T44" fmla="*/ 104 w 2438"/>
                  <a:gd name="T45" fmla="*/ 1269 h 2035"/>
                  <a:gd name="T46" fmla="*/ 66 w 2438"/>
                  <a:gd name="T47" fmla="*/ 1314 h 2035"/>
                  <a:gd name="T48" fmla="*/ 0 w 2438"/>
                  <a:gd name="T49" fmla="*/ 1241 h 2035"/>
                  <a:gd name="T50" fmla="*/ 173 w 2438"/>
                  <a:gd name="T51" fmla="*/ 905 h 2035"/>
                  <a:gd name="T52" fmla="*/ 241 w 2438"/>
                  <a:gd name="T53" fmla="*/ 622 h 2035"/>
                  <a:gd name="T54" fmla="*/ 284 w 2438"/>
                  <a:gd name="T55" fmla="*/ 35 h 2035"/>
                  <a:gd name="T56" fmla="*/ 333 w 2438"/>
                  <a:gd name="T57" fmla="*/ 0 h 2035"/>
                  <a:gd name="T58" fmla="*/ 818 w 2438"/>
                  <a:gd name="T59" fmla="*/ 142 h 2035"/>
                  <a:gd name="T60" fmla="*/ 978 w 2438"/>
                  <a:gd name="T61" fmla="*/ 120 h 2035"/>
                  <a:gd name="T62" fmla="*/ 1132 w 2438"/>
                  <a:gd name="T63" fmla="*/ 146 h 2035"/>
                  <a:gd name="T64" fmla="*/ 1179 w 2438"/>
                  <a:gd name="T65" fmla="*/ 274 h 2035"/>
                  <a:gd name="T66" fmla="*/ 1420 w 2438"/>
                  <a:gd name="T67" fmla="*/ 409 h 2035"/>
                  <a:gd name="T68" fmla="*/ 1422 w 2438"/>
                  <a:gd name="T69" fmla="*/ 529 h 2035"/>
                  <a:gd name="T70" fmla="*/ 1359 w 2438"/>
                  <a:gd name="T71" fmla="*/ 718 h 2035"/>
                  <a:gd name="T72" fmla="*/ 1385 w 2438"/>
                  <a:gd name="T73" fmla="*/ 773 h 2035"/>
                  <a:gd name="T74" fmla="*/ 1430 w 2438"/>
                  <a:gd name="T75" fmla="*/ 813 h 2035"/>
                  <a:gd name="T76" fmla="*/ 1491 w 2438"/>
                  <a:gd name="T77" fmla="*/ 820 h 2035"/>
                  <a:gd name="T78" fmla="*/ 1760 w 2438"/>
                  <a:gd name="T79" fmla="*/ 752 h 2035"/>
                  <a:gd name="T80" fmla="*/ 1871 w 2438"/>
                  <a:gd name="T81" fmla="*/ 903 h 2035"/>
                  <a:gd name="T82" fmla="*/ 1888 w 2438"/>
                  <a:gd name="T83" fmla="*/ 1005 h 2035"/>
                  <a:gd name="T84" fmla="*/ 1999 w 2438"/>
                  <a:gd name="T85" fmla="*/ 1068 h 2035"/>
                  <a:gd name="T86" fmla="*/ 1966 w 2438"/>
                  <a:gd name="T87" fmla="*/ 1213 h 2035"/>
                  <a:gd name="T88" fmla="*/ 2138 w 2438"/>
                  <a:gd name="T89" fmla="*/ 1293 h 2035"/>
                  <a:gd name="T90" fmla="*/ 2221 w 2438"/>
                  <a:gd name="T91" fmla="*/ 1373 h 2035"/>
                  <a:gd name="T92" fmla="*/ 2271 w 2438"/>
                  <a:gd name="T93" fmla="*/ 1373 h 2035"/>
                  <a:gd name="T94" fmla="*/ 2344 w 2438"/>
                  <a:gd name="T95" fmla="*/ 1402 h 2035"/>
                  <a:gd name="T96" fmla="*/ 2391 w 2438"/>
                  <a:gd name="T97" fmla="*/ 1499 h 2035"/>
                  <a:gd name="T98" fmla="*/ 2386 w 2438"/>
                  <a:gd name="T99" fmla="*/ 1548 h 2035"/>
                  <a:gd name="T100" fmla="*/ 2438 w 2438"/>
                  <a:gd name="T101" fmla="*/ 1614 h 2035"/>
                  <a:gd name="T102" fmla="*/ 2219 w 2438"/>
                  <a:gd name="T103" fmla="*/ 1671 h 2035"/>
                  <a:gd name="T104" fmla="*/ 2148 w 2438"/>
                  <a:gd name="T105" fmla="*/ 1747 h 20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438" h="2035">
                    <a:moveTo>
                      <a:pt x="2148" y="1747"/>
                    </a:moveTo>
                    <a:lnTo>
                      <a:pt x="1914" y="2035"/>
                    </a:lnTo>
                    <a:lnTo>
                      <a:pt x="1850" y="2030"/>
                    </a:lnTo>
                    <a:lnTo>
                      <a:pt x="1810" y="1960"/>
                    </a:lnTo>
                    <a:lnTo>
                      <a:pt x="1727" y="1910"/>
                    </a:lnTo>
                    <a:lnTo>
                      <a:pt x="1534" y="1874"/>
                    </a:lnTo>
                    <a:lnTo>
                      <a:pt x="1498" y="1796"/>
                    </a:lnTo>
                    <a:lnTo>
                      <a:pt x="1496" y="1690"/>
                    </a:lnTo>
                    <a:lnTo>
                      <a:pt x="1460" y="1666"/>
                    </a:lnTo>
                    <a:lnTo>
                      <a:pt x="1274" y="1631"/>
                    </a:lnTo>
                    <a:lnTo>
                      <a:pt x="1160" y="1515"/>
                    </a:lnTo>
                    <a:lnTo>
                      <a:pt x="1021" y="1437"/>
                    </a:lnTo>
                    <a:lnTo>
                      <a:pt x="974" y="1447"/>
                    </a:lnTo>
                    <a:lnTo>
                      <a:pt x="912" y="1487"/>
                    </a:lnTo>
                    <a:lnTo>
                      <a:pt x="825" y="1437"/>
                    </a:lnTo>
                    <a:lnTo>
                      <a:pt x="652" y="1447"/>
                    </a:lnTo>
                    <a:lnTo>
                      <a:pt x="621" y="1480"/>
                    </a:lnTo>
                    <a:lnTo>
                      <a:pt x="380" y="1444"/>
                    </a:lnTo>
                    <a:lnTo>
                      <a:pt x="281" y="1397"/>
                    </a:lnTo>
                    <a:lnTo>
                      <a:pt x="267" y="1314"/>
                    </a:lnTo>
                    <a:lnTo>
                      <a:pt x="213" y="1274"/>
                    </a:lnTo>
                    <a:lnTo>
                      <a:pt x="161" y="1291"/>
                    </a:lnTo>
                    <a:lnTo>
                      <a:pt x="104" y="1269"/>
                    </a:lnTo>
                    <a:lnTo>
                      <a:pt x="66" y="1314"/>
                    </a:lnTo>
                    <a:lnTo>
                      <a:pt x="0" y="1241"/>
                    </a:lnTo>
                    <a:lnTo>
                      <a:pt x="173" y="905"/>
                    </a:lnTo>
                    <a:lnTo>
                      <a:pt x="241" y="622"/>
                    </a:lnTo>
                    <a:lnTo>
                      <a:pt x="284" y="35"/>
                    </a:lnTo>
                    <a:lnTo>
                      <a:pt x="333" y="0"/>
                    </a:lnTo>
                    <a:lnTo>
                      <a:pt x="818" y="142"/>
                    </a:lnTo>
                    <a:lnTo>
                      <a:pt x="978" y="120"/>
                    </a:lnTo>
                    <a:lnTo>
                      <a:pt x="1132" y="146"/>
                    </a:lnTo>
                    <a:lnTo>
                      <a:pt x="1179" y="274"/>
                    </a:lnTo>
                    <a:lnTo>
                      <a:pt x="1420" y="409"/>
                    </a:lnTo>
                    <a:lnTo>
                      <a:pt x="1422" y="529"/>
                    </a:lnTo>
                    <a:lnTo>
                      <a:pt x="1359" y="718"/>
                    </a:lnTo>
                    <a:lnTo>
                      <a:pt x="1385" y="773"/>
                    </a:lnTo>
                    <a:lnTo>
                      <a:pt x="1430" y="813"/>
                    </a:lnTo>
                    <a:lnTo>
                      <a:pt x="1491" y="820"/>
                    </a:lnTo>
                    <a:lnTo>
                      <a:pt x="1760" y="752"/>
                    </a:lnTo>
                    <a:lnTo>
                      <a:pt x="1871" y="903"/>
                    </a:lnTo>
                    <a:lnTo>
                      <a:pt x="1888" y="1005"/>
                    </a:lnTo>
                    <a:lnTo>
                      <a:pt x="1999" y="1068"/>
                    </a:lnTo>
                    <a:lnTo>
                      <a:pt x="1966" y="1213"/>
                    </a:lnTo>
                    <a:lnTo>
                      <a:pt x="2138" y="1293"/>
                    </a:lnTo>
                    <a:lnTo>
                      <a:pt x="2221" y="1373"/>
                    </a:lnTo>
                    <a:lnTo>
                      <a:pt x="2271" y="1373"/>
                    </a:lnTo>
                    <a:lnTo>
                      <a:pt x="2344" y="1402"/>
                    </a:lnTo>
                    <a:lnTo>
                      <a:pt x="2391" y="1499"/>
                    </a:lnTo>
                    <a:lnTo>
                      <a:pt x="2386" y="1548"/>
                    </a:lnTo>
                    <a:lnTo>
                      <a:pt x="2438" y="1614"/>
                    </a:lnTo>
                    <a:lnTo>
                      <a:pt x="2219" y="1671"/>
                    </a:lnTo>
                    <a:lnTo>
                      <a:pt x="2148" y="1747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1" name="Freeform 86">
                <a:extLst>
                  <a:ext uri="{FF2B5EF4-FFF2-40B4-BE49-F238E27FC236}">
                    <a16:creationId xmlns:a16="http://schemas.microsoft.com/office/drawing/2014/main" id="{3388D15B-0981-43DB-837F-9BDB99EBB4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38" y="-2787"/>
                <a:ext cx="1243" cy="1409"/>
              </a:xfrm>
              <a:custGeom>
                <a:avLst/>
                <a:gdLst>
                  <a:gd name="T0" fmla="*/ 649 w 1243"/>
                  <a:gd name="T1" fmla="*/ 1147 h 1409"/>
                  <a:gd name="T2" fmla="*/ 569 w 1243"/>
                  <a:gd name="T3" fmla="*/ 1069 h 1409"/>
                  <a:gd name="T4" fmla="*/ 416 w 1243"/>
                  <a:gd name="T5" fmla="*/ 996 h 1409"/>
                  <a:gd name="T6" fmla="*/ 134 w 1243"/>
                  <a:gd name="T7" fmla="*/ 516 h 1409"/>
                  <a:gd name="T8" fmla="*/ 0 w 1243"/>
                  <a:gd name="T9" fmla="*/ 204 h 1409"/>
                  <a:gd name="T10" fmla="*/ 14 w 1243"/>
                  <a:gd name="T11" fmla="*/ 0 h 1409"/>
                  <a:gd name="T12" fmla="*/ 307 w 1243"/>
                  <a:gd name="T13" fmla="*/ 225 h 1409"/>
                  <a:gd name="T14" fmla="*/ 579 w 1243"/>
                  <a:gd name="T15" fmla="*/ 374 h 1409"/>
                  <a:gd name="T16" fmla="*/ 635 w 1243"/>
                  <a:gd name="T17" fmla="*/ 443 h 1409"/>
                  <a:gd name="T18" fmla="*/ 727 w 1243"/>
                  <a:gd name="T19" fmla="*/ 485 h 1409"/>
                  <a:gd name="T20" fmla="*/ 770 w 1243"/>
                  <a:gd name="T21" fmla="*/ 556 h 1409"/>
                  <a:gd name="T22" fmla="*/ 841 w 1243"/>
                  <a:gd name="T23" fmla="*/ 565 h 1409"/>
                  <a:gd name="T24" fmla="*/ 912 w 1243"/>
                  <a:gd name="T25" fmla="*/ 698 h 1409"/>
                  <a:gd name="T26" fmla="*/ 985 w 1243"/>
                  <a:gd name="T27" fmla="*/ 710 h 1409"/>
                  <a:gd name="T28" fmla="*/ 1018 w 1243"/>
                  <a:gd name="T29" fmla="*/ 747 h 1409"/>
                  <a:gd name="T30" fmla="*/ 905 w 1243"/>
                  <a:gd name="T31" fmla="*/ 821 h 1409"/>
                  <a:gd name="T32" fmla="*/ 1243 w 1243"/>
                  <a:gd name="T33" fmla="*/ 1303 h 1409"/>
                  <a:gd name="T34" fmla="*/ 1150 w 1243"/>
                  <a:gd name="T35" fmla="*/ 1409 h 1409"/>
                  <a:gd name="T36" fmla="*/ 853 w 1243"/>
                  <a:gd name="T37" fmla="*/ 1348 h 1409"/>
                  <a:gd name="T38" fmla="*/ 649 w 1243"/>
                  <a:gd name="T39" fmla="*/ 1147 h 1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243" h="1409">
                    <a:moveTo>
                      <a:pt x="649" y="1147"/>
                    </a:moveTo>
                    <a:lnTo>
                      <a:pt x="569" y="1069"/>
                    </a:lnTo>
                    <a:lnTo>
                      <a:pt x="416" y="996"/>
                    </a:lnTo>
                    <a:lnTo>
                      <a:pt x="134" y="516"/>
                    </a:lnTo>
                    <a:lnTo>
                      <a:pt x="0" y="204"/>
                    </a:lnTo>
                    <a:lnTo>
                      <a:pt x="14" y="0"/>
                    </a:lnTo>
                    <a:lnTo>
                      <a:pt x="307" y="225"/>
                    </a:lnTo>
                    <a:lnTo>
                      <a:pt x="579" y="374"/>
                    </a:lnTo>
                    <a:lnTo>
                      <a:pt x="635" y="443"/>
                    </a:lnTo>
                    <a:lnTo>
                      <a:pt x="727" y="485"/>
                    </a:lnTo>
                    <a:lnTo>
                      <a:pt x="770" y="556"/>
                    </a:lnTo>
                    <a:lnTo>
                      <a:pt x="841" y="565"/>
                    </a:lnTo>
                    <a:lnTo>
                      <a:pt x="912" y="698"/>
                    </a:lnTo>
                    <a:lnTo>
                      <a:pt x="985" y="710"/>
                    </a:lnTo>
                    <a:lnTo>
                      <a:pt x="1018" y="747"/>
                    </a:lnTo>
                    <a:lnTo>
                      <a:pt x="905" y="821"/>
                    </a:lnTo>
                    <a:lnTo>
                      <a:pt x="1243" y="1303"/>
                    </a:lnTo>
                    <a:lnTo>
                      <a:pt x="1150" y="1409"/>
                    </a:lnTo>
                    <a:lnTo>
                      <a:pt x="853" y="1348"/>
                    </a:lnTo>
                    <a:lnTo>
                      <a:pt x="649" y="1147"/>
                    </a:lnTo>
                    <a:close/>
                  </a:path>
                </a:pathLst>
              </a:custGeom>
              <a:solidFill>
                <a:srgbClr val="63535B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2" name="Freeform 87">
                <a:extLst>
                  <a:ext uri="{FF2B5EF4-FFF2-40B4-BE49-F238E27FC236}">
                    <a16:creationId xmlns:a16="http://schemas.microsoft.com/office/drawing/2014/main" id="{4D365B31-C134-4A79-90BA-254563DBC0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436" y="-2498"/>
                <a:ext cx="2152" cy="1744"/>
              </a:xfrm>
              <a:custGeom>
                <a:avLst/>
                <a:gdLst>
                  <a:gd name="T0" fmla="*/ 1675 w 2152"/>
                  <a:gd name="T1" fmla="*/ 1565 h 1744"/>
                  <a:gd name="T2" fmla="*/ 1472 w 2152"/>
                  <a:gd name="T3" fmla="*/ 1622 h 1744"/>
                  <a:gd name="T4" fmla="*/ 1344 w 2152"/>
                  <a:gd name="T5" fmla="*/ 1579 h 1744"/>
                  <a:gd name="T6" fmla="*/ 1238 w 2152"/>
                  <a:gd name="T7" fmla="*/ 1619 h 1744"/>
                  <a:gd name="T8" fmla="*/ 988 w 2152"/>
                  <a:gd name="T9" fmla="*/ 1610 h 1744"/>
                  <a:gd name="T10" fmla="*/ 714 w 2152"/>
                  <a:gd name="T11" fmla="*/ 1744 h 1744"/>
                  <a:gd name="T12" fmla="*/ 633 w 2152"/>
                  <a:gd name="T13" fmla="*/ 1643 h 1744"/>
                  <a:gd name="T14" fmla="*/ 501 w 2152"/>
                  <a:gd name="T15" fmla="*/ 1555 h 1744"/>
                  <a:gd name="T16" fmla="*/ 470 w 2152"/>
                  <a:gd name="T17" fmla="*/ 1482 h 1744"/>
                  <a:gd name="T18" fmla="*/ 371 w 2152"/>
                  <a:gd name="T19" fmla="*/ 1444 h 1744"/>
                  <a:gd name="T20" fmla="*/ 291 w 2152"/>
                  <a:gd name="T21" fmla="*/ 1376 h 1744"/>
                  <a:gd name="T22" fmla="*/ 92 w 2152"/>
                  <a:gd name="T23" fmla="*/ 1326 h 1744"/>
                  <a:gd name="T24" fmla="*/ 0 w 2152"/>
                  <a:gd name="T25" fmla="*/ 1265 h 1744"/>
                  <a:gd name="T26" fmla="*/ 149 w 2152"/>
                  <a:gd name="T27" fmla="*/ 1165 h 1744"/>
                  <a:gd name="T28" fmla="*/ 302 w 2152"/>
                  <a:gd name="T29" fmla="*/ 950 h 1744"/>
                  <a:gd name="T30" fmla="*/ 234 w 2152"/>
                  <a:gd name="T31" fmla="*/ 778 h 1744"/>
                  <a:gd name="T32" fmla="*/ 295 w 2152"/>
                  <a:gd name="T33" fmla="*/ 756 h 1744"/>
                  <a:gd name="T34" fmla="*/ 366 w 2152"/>
                  <a:gd name="T35" fmla="*/ 674 h 1744"/>
                  <a:gd name="T36" fmla="*/ 425 w 2152"/>
                  <a:gd name="T37" fmla="*/ 648 h 1744"/>
                  <a:gd name="T38" fmla="*/ 444 w 2152"/>
                  <a:gd name="T39" fmla="*/ 577 h 1744"/>
                  <a:gd name="T40" fmla="*/ 569 w 2152"/>
                  <a:gd name="T41" fmla="*/ 603 h 1744"/>
                  <a:gd name="T42" fmla="*/ 612 w 2152"/>
                  <a:gd name="T43" fmla="*/ 520 h 1744"/>
                  <a:gd name="T44" fmla="*/ 574 w 2152"/>
                  <a:gd name="T45" fmla="*/ 364 h 1744"/>
                  <a:gd name="T46" fmla="*/ 588 w 2152"/>
                  <a:gd name="T47" fmla="*/ 307 h 1744"/>
                  <a:gd name="T48" fmla="*/ 692 w 2152"/>
                  <a:gd name="T49" fmla="*/ 267 h 1744"/>
                  <a:gd name="T50" fmla="*/ 898 w 2152"/>
                  <a:gd name="T51" fmla="*/ 312 h 1744"/>
                  <a:gd name="T52" fmla="*/ 976 w 2152"/>
                  <a:gd name="T53" fmla="*/ 260 h 1744"/>
                  <a:gd name="T54" fmla="*/ 1177 w 2152"/>
                  <a:gd name="T55" fmla="*/ 61 h 1744"/>
                  <a:gd name="T56" fmla="*/ 1250 w 2152"/>
                  <a:gd name="T57" fmla="*/ 24 h 1744"/>
                  <a:gd name="T58" fmla="*/ 1300 w 2152"/>
                  <a:gd name="T59" fmla="*/ 52 h 1744"/>
                  <a:gd name="T60" fmla="*/ 1328 w 2152"/>
                  <a:gd name="T61" fmla="*/ 19 h 1744"/>
                  <a:gd name="T62" fmla="*/ 1378 w 2152"/>
                  <a:gd name="T63" fmla="*/ 33 h 1744"/>
                  <a:gd name="T64" fmla="*/ 1425 w 2152"/>
                  <a:gd name="T65" fmla="*/ 0 h 1744"/>
                  <a:gd name="T66" fmla="*/ 1472 w 2152"/>
                  <a:gd name="T67" fmla="*/ 5 h 1744"/>
                  <a:gd name="T68" fmla="*/ 1604 w 2152"/>
                  <a:gd name="T69" fmla="*/ 83 h 1744"/>
                  <a:gd name="T70" fmla="*/ 1661 w 2152"/>
                  <a:gd name="T71" fmla="*/ 210 h 1744"/>
                  <a:gd name="T72" fmla="*/ 1732 w 2152"/>
                  <a:gd name="T73" fmla="*/ 255 h 1744"/>
                  <a:gd name="T74" fmla="*/ 1793 w 2152"/>
                  <a:gd name="T75" fmla="*/ 234 h 1744"/>
                  <a:gd name="T76" fmla="*/ 1810 w 2152"/>
                  <a:gd name="T77" fmla="*/ 156 h 1744"/>
                  <a:gd name="T78" fmla="*/ 1878 w 2152"/>
                  <a:gd name="T79" fmla="*/ 106 h 1744"/>
                  <a:gd name="T80" fmla="*/ 1980 w 2152"/>
                  <a:gd name="T81" fmla="*/ 229 h 1744"/>
                  <a:gd name="T82" fmla="*/ 2093 w 2152"/>
                  <a:gd name="T83" fmla="*/ 302 h 1744"/>
                  <a:gd name="T84" fmla="*/ 2152 w 2152"/>
                  <a:gd name="T85" fmla="*/ 421 h 1744"/>
                  <a:gd name="T86" fmla="*/ 2141 w 2152"/>
                  <a:gd name="T87" fmla="*/ 780 h 1744"/>
                  <a:gd name="T88" fmla="*/ 2131 w 2152"/>
                  <a:gd name="T89" fmla="*/ 1496 h 1744"/>
                  <a:gd name="T90" fmla="*/ 1774 w 2152"/>
                  <a:gd name="T91" fmla="*/ 1492 h 1744"/>
                  <a:gd name="T92" fmla="*/ 1675 w 2152"/>
                  <a:gd name="T93" fmla="*/ 1565 h 1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52" h="1744">
                    <a:moveTo>
                      <a:pt x="1675" y="1565"/>
                    </a:moveTo>
                    <a:lnTo>
                      <a:pt x="1472" y="1622"/>
                    </a:lnTo>
                    <a:lnTo>
                      <a:pt x="1344" y="1579"/>
                    </a:lnTo>
                    <a:lnTo>
                      <a:pt x="1238" y="1619"/>
                    </a:lnTo>
                    <a:lnTo>
                      <a:pt x="988" y="1610"/>
                    </a:lnTo>
                    <a:lnTo>
                      <a:pt x="714" y="1744"/>
                    </a:lnTo>
                    <a:lnTo>
                      <a:pt x="633" y="1643"/>
                    </a:lnTo>
                    <a:lnTo>
                      <a:pt x="501" y="1555"/>
                    </a:lnTo>
                    <a:lnTo>
                      <a:pt x="470" y="1482"/>
                    </a:lnTo>
                    <a:lnTo>
                      <a:pt x="371" y="1444"/>
                    </a:lnTo>
                    <a:lnTo>
                      <a:pt x="291" y="1376"/>
                    </a:lnTo>
                    <a:lnTo>
                      <a:pt x="92" y="1326"/>
                    </a:lnTo>
                    <a:lnTo>
                      <a:pt x="0" y="1265"/>
                    </a:lnTo>
                    <a:lnTo>
                      <a:pt x="149" y="1165"/>
                    </a:lnTo>
                    <a:lnTo>
                      <a:pt x="302" y="950"/>
                    </a:lnTo>
                    <a:lnTo>
                      <a:pt x="234" y="778"/>
                    </a:lnTo>
                    <a:lnTo>
                      <a:pt x="295" y="756"/>
                    </a:lnTo>
                    <a:lnTo>
                      <a:pt x="366" y="674"/>
                    </a:lnTo>
                    <a:lnTo>
                      <a:pt x="425" y="648"/>
                    </a:lnTo>
                    <a:lnTo>
                      <a:pt x="444" y="577"/>
                    </a:lnTo>
                    <a:lnTo>
                      <a:pt x="569" y="603"/>
                    </a:lnTo>
                    <a:lnTo>
                      <a:pt x="612" y="520"/>
                    </a:lnTo>
                    <a:lnTo>
                      <a:pt x="574" y="364"/>
                    </a:lnTo>
                    <a:lnTo>
                      <a:pt x="588" y="307"/>
                    </a:lnTo>
                    <a:lnTo>
                      <a:pt x="692" y="267"/>
                    </a:lnTo>
                    <a:lnTo>
                      <a:pt x="898" y="312"/>
                    </a:lnTo>
                    <a:lnTo>
                      <a:pt x="976" y="260"/>
                    </a:lnTo>
                    <a:lnTo>
                      <a:pt x="1177" y="61"/>
                    </a:lnTo>
                    <a:lnTo>
                      <a:pt x="1250" y="24"/>
                    </a:lnTo>
                    <a:lnTo>
                      <a:pt x="1300" y="52"/>
                    </a:lnTo>
                    <a:lnTo>
                      <a:pt x="1328" y="19"/>
                    </a:lnTo>
                    <a:lnTo>
                      <a:pt x="1378" y="33"/>
                    </a:lnTo>
                    <a:lnTo>
                      <a:pt x="1425" y="0"/>
                    </a:lnTo>
                    <a:lnTo>
                      <a:pt x="1472" y="5"/>
                    </a:lnTo>
                    <a:lnTo>
                      <a:pt x="1604" y="83"/>
                    </a:lnTo>
                    <a:lnTo>
                      <a:pt x="1661" y="210"/>
                    </a:lnTo>
                    <a:lnTo>
                      <a:pt x="1732" y="255"/>
                    </a:lnTo>
                    <a:lnTo>
                      <a:pt x="1793" y="234"/>
                    </a:lnTo>
                    <a:lnTo>
                      <a:pt x="1810" y="156"/>
                    </a:lnTo>
                    <a:lnTo>
                      <a:pt x="1878" y="106"/>
                    </a:lnTo>
                    <a:lnTo>
                      <a:pt x="1980" y="229"/>
                    </a:lnTo>
                    <a:lnTo>
                      <a:pt x="2093" y="302"/>
                    </a:lnTo>
                    <a:lnTo>
                      <a:pt x="2152" y="421"/>
                    </a:lnTo>
                    <a:lnTo>
                      <a:pt x="2141" y="780"/>
                    </a:lnTo>
                    <a:lnTo>
                      <a:pt x="2131" y="1496"/>
                    </a:lnTo>
                    <a:lnTo>
                      <a:pt x="1774" y="1492"/>
                    </a:lnTo>
                    <a:lnTo>
                      <a:pt x="1675" y="1565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3" name="Freeform 88">
                <a:extLst>
                  <a:ext uri="{FF2B5EF4-FFF2-40B4-BE49-F238E27FC236}">
                    <a16:creationId xmlns:a16="http://schemas.microsoft.com/office/drawing/2014/main" id="{C699880B-0605-463D-BE9F-094F947DDA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601" y="-2342"/>
                <a:ext cx="1467" cy="1135"/>
              </a:xfrm>
              <a:custGeom>
                <a:avLst/>
                <a:gdLst>
                  <a:gd name="T0" fmla="*/ 336 w 1467"/>
                  <a:gd name="T1" fmla="*/ 1135 h 1135"/>
                  <a:gd name="T2" fmla="*/ 300 w 1467"/>
                  <a:gd name="T3" fmla="*/ 1116 h 1135"/>
                  <a:gd name="T4" fmla="*/ 284 w 1467"/>
                  <a:gd name="T5" fmla="*/ 924 h 1135"/>
                  <a:gd name="T6" fmla="*/ 194 w 1467"/>
                  <a:gd name="T7" fmla="*/ 832 h 1135"/>
                  <a:gd name="T8" fmla="*/ 83 w 1467"/>
                  <a:gd name="T9" fmla="*/ 804 h 1135"/>
                  <a:gd name="T10" fmla="*/ 40 w 1467"/>
                  <a:gd name="T11" fmla="*/ 763 h 1135"/>
                  <a:gd name="T12" fmla="*/ 14 w 1467"/>
                  <a:gd name="T13" fmla="*/ 671 h 1135"/>
                  <a:gd name="T14" fmla="*/ 55 w 1467"/>
                  <a:gd name="T15" fmla="*/ 494 h 1135"/>
                  <a:gd name="T16" fmla="*/ 0 w 1467"/>
                  <a:gd name="T17" fmla="*/ 399 h 1135"/>
                  <a:gd name="T18" fmla="*/ 258 w 1467"/>
                  <a:gd name="T19" fmla="*/ 224 h 1135"/>
                  <a:gd name="T20" fmla="*/ 577 w 1467"/>
                  <a:gd name="T21" fmla="*/ 246 h 1135"/>
                  <a:gd name="T22" fmla="*/ 643 w 1467"/>
                  <a:gd name="T23" fmla="*/ 229 h 1135"/>
                  <a:gd name="T24" fmla="*/ 546 w 1467"/>
                  <a:gd name="T25" fmla="*/ 118 h 1135"/>
                  <a:gd name="T26" fmla="*/ 544 w 1467"/>
                  <a:gd name="T27" fmla="*/ 0 h 1135"/>
                  <a:gd name="T28" fmla="*/ 886 w 1467"/>
                  <a:gd name="T29" fmla="*/ 201 h 1135"/>
                  <a:gd name="T30" fmla="*/ 1113 w 1467"/>
                  <a:gd name="T31" fmla="*/ 468 h 1135"/>
                  <a:gd name="T32" fmla="*/ 1182 w 1467"/>
                  <a:gd name="T33" fmla="*/ 470 h 1135"/>
                  <a:gd name="T34" fmla="*/ 1399 w 1467"/>
                  <a:gd name="T35" fmla="*/ 622 h 1135"/>
                  <a:gd name="T36" fmla="*/ 1467 w 1467"/>
                  <a:gd name="T37" fmla="*/ 794 h 1135"/>
                  <a:gd name="T38" fmla="*/ 1314 w 1467"/>
                  <a:gd name="T39" fmla="*/ 1009 h 1135"/>
                  <a:gd name="T40" fmla="*/ 1165 w 1467"/>
                  <a:gd name="T41" fmla="*/ 1109 h 1135"/>
                  <a:gd name="T42" fmla="*/ 804 w 1467"/>
                  <a:gd name="T43" fmla="*/ 1083 h 1135"/>
                  <a:gd name="T44" fmla="*/ 336 w 1467"/>
                  <a:gd name="T45" fmla="*/ 1135 h 1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467" h="1135">
                    <a:moveTo>
                      <a:pt x="336" y="1135"/>
                    </a:moveTo>
                    <a:lnTo>
                      <a:pt x="300" y="1116"/>
                    </a:lnTo>
                    <a:lnTo>
                      <a:pt x="284" y="924"/>
                    </a:lnTo>
                    <a:lnTo>
                      <a:pt x="194" y="832"/>
                    </a:lnTo>
                    <a:lnTo>
                      <a:pt x="83" y="804"/>
                    </a:lnTo>
                    <a:lnTo>
                      <a:pt x="40" y="763"/>
                    </a:lnTo>
                    <a:lnTo>
                      <a:pt x="14" y="671"/>
                    </a:lnTo>
                    <a:lnTo>
                      <a:pt x="55" y="494"/>
                    </a:lnTo>
                    <a:lnTo>
                      <a:pt x="0" y="399"/>
                    </a:lnTo>
                    <a:lnTo>
                      <a:pt x="258" y="224"/>
                    </a:lnTo>
                    <a:lnTo>
                      <a:pt x="577" y="246"/>
                    </a:lnTo>
                    <a:lnTo>
                      <a:pt x="643" y="229"/>
                    </a:lnTo>
                    <a:lnTo>
                      <a:pt x="546" y="118"/>
                    </a:lnTo>
                    <a:lnTo>
                      <a:pt x="544" y="0"/>
                    </a:lnTo>
                    <a:lnTo>
                      <a:pt x="886" y="201"/>
                    </a:lnTo>
                    <a:lnTo>
                      <a:pt x="1113" y="468"/>
                    </a:lnTo>
                    <a:lnTo>
                      <a:pt x="1182" y="470"/>
                    </a:lnTo>
                    <a:lnTo>
                      <a:pt x="1399" y="622"/>
                    </a:lnTo>
                    <a:lnTo>
                      <a:pt x="1467" y="794"/>
                    </a:lnTo>
                    <a:lnTo>
                      <a:pt x="1314" y="1009"/>
                    </a:lnTo>
                    <a:lnTo>
                      <a:pt x="1165" y="1109"/>
                    </a:lnTo>
                    <a:lnTo>
                      <a:pt x="804" y="1083"/>
                    </a:lnTo>
                    <a:lnTo>
                      <a:pt x="336" y="1135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4" name="Freeform 89">
                <a:extLst>
                  <a:ext uri="{FF2B5EF4-FFF2-40B4-BE49-F238E27FC236}">
                    <a16:creationId xmlns:a16="http://schemas.microsoft.com/office/drawing/2014/main" id="{021DE313-D0CD-4B77-A682-CF5E34120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00" y="-2199"/>
                <a:ext cx="884" cy="1068"/>
              </a:xfrm>
              <a:custGeom>
                <a:avLst/>
                <a:gdLst>
                  <a:gd name="T0" fmla="*/ 364 w 1016"/>
                  <a:gd name="T1" fmla="*/ 1161 h 1161"/>
                  <a:gd name="T2" fmla="*/ 184 w 1016"/>
                  <a:gd name="T3" fmla="*/ 1130 h 1161"/>
                  <a:gd name="T4" fmla="*/ 61 w 1016"/>
                  <a:gd name="T5" fmla="*/ 1071 h 1161"/>
                  <a:gd name="T6" fmla="*/ 0 w 1016"/>
                  <a:gd name="T7" fmla="*/ 529 h 1161"/>
                  <a:gd name="T8" fmla="*/ 75 w 1016"/>
                  <a:gd name="T9" fmla="*/ 380 h 1161"/>
                  <a:gd name="T10" fmla="*/ 101 w 1016"/>
                  <a:gd name="T11" fmla="*/ 130 h 1161"/>
                  <a:gd name="T12" fmla="*/ 427 w 1016"/>
                  <a:gd name="T13" fmla="*/ 0 h 1161"/>
                  <a:gd name="T14" fmla="*/ 709 w 1016"/>
                  <a:gd name="T15" fmla="*/ 480 h 1161"/>
                  <a:gd name="T16" fmla="*/ 862 w 1016"/>
                  <a:gd name="T17" fmla="*/ 553 h 1161"/>
                  <a:gd name="T18" fmla="*/ 942 w 1016"/>
                  <a:gd name="T19" fmla="*/ 631 h 1161"/>
                  <a:gd name="T20" fmla="*/ 1016 w 1016"/>
                  <a:gd name="T21" fmla="*/ 1040 h 1161"/>
                  <a:gd name="T22" fmla="*/ 364 w 1016"/>
                  <a:gd name="T23" fmla="*/ 1161 h 1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16" h="1161">
                    <a:moveTo>
                      <a:pt x="364" y="1161"/>
                    </a:moveTo>
                    <a:lnTo>
                      <a:pt x="184" y="1130"/>
                    </a:lnTo>
                    <a:lnTo>
                      <a:pt x="61" y="1071"/>
                    </a:lnTo>
                    <a:lnTo>
                      <a:pt x="0" y="529"/>
                    </a:lnTo>
                    <a:lnTo>
                      <a:pt x="75" y="380"/>
                    </a:lnTo>
                    <a:lnTo>
                      <a:pt x="101" y="130"/>
                    </a:lnTo>
                    <a:lnTo>
                      <a:pt x="427" y="0"/>
                    </a:lnTo>
                    <a:lnTo>
                      <a:pt x="709" y="480"/>
                    </a:lnTo>
                    <a:lnTo>
                      <a:pt x="862" y="553"/>
                    </a:lnTo>
                    <a:lnTo>
                      <a:pt x="942" y="631"/>
                    </a:lnTo>
                    <a:lnTo>
                      <a:pt x="1016" y="1040"/>
                    </a:lnTo>
                    <a:lnTo>
                      <a:pt x="364" y="1161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5" name="Freeform 90">
                <a:extLst>
                  <a:ext uri="{FF2B5EF4-FFF2-40B4-BE49-F238E27FC236}">
                    <a16:creationId xmlns:a16="http://schemas.microsoft.com/office/drawing/2014/main" id="{E0EEBE83-4A66-4CCB-B0D4-621DEF565DED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72092">
                <a:off x="13914" y="-2156"/>
                <a:ext cx="1256" cy="1380"/>
              </a:xfrm>
              <a:custGeom>
                <a:avLst/>
                <a:gdLst>
                  <a:gd name="T0" fmla="*/ 121 w 976"/>
                  <a:gd name="T1" fmla="*/ 182 h 1317"/>
                  <a:gd name="T2" fmla="*/ 251 w 976"/>
                  <a:gd name="T3" fmla="*/ 101 h 1317"/>
                  <a:gd name="T4" fmla="*/ 390 w 976"/>
                  <a:gd name="T5" fmla="*/ 101 h 1317"/>
                  <a:gd name="T6" fmla="*/ 522 w 976"/>
                  <a:gd name="T7" fmla="*/ 0 h 1317"/>
                  <a:gd name="T8" fmla="*/ 496 w 976"/>
                  <a:gd name="T9" fmla="*/ 250 h 1317"/>
                  <a:gd name="T10" fmla="*/ 421 w 976"/>
                  <a:gd name="T11" fmla="*/ 399 h 1317"/>
                  <a:gd name="T12" fmla="*/ 482 w 976"/>
                  <a:gd name="T13" fmla="*/ 941 h 1317"/>
                  <a:gd name="T14" fmla="*/ 605 w 976"/>
                  <a:gd name="T15" fmla="*/ 1000 h 1317"/>
                  <a:gd name="T16" fmla="*/ 785 w 976"/>
                  <a:gd name="T17" fmla="*/ 1031 h 1317"/>
                  <a:gd name="T18" fmla="*/ 976 w 976"/>
                  <a:gd name="T19" fmla="*/ 1116 h 1317"/>
                  <a:gd name="T20" fmla="*/ 650 w 976"/>
                  <a:gd name="T21" fmla="*/ 1317 h 1317"/>
                  <a:gd name="T22" fmla="*/ 423 w 976"/>
                  <a:gd name="T23" fmla="*/ 1307 h 1317"/>
                  <a:gd name="T24" fmla="*/ 248 w 976"/>
                  <a:gd name="T25" fmla="*/ 1087 h 1317"/>
                  <a:gd name="T26" fmla="*/ 298 w 976"/>
                  <a:gd name="T27" fmla="*/ 1201 h 1317"/>
                  <a:gd name="T28" fmla="*/ 116 w 976"/>
                  <a:gd name="T29" fmla="*/ 1151 h 1317"/>
                  <a:gd name="T30" fmla="*/ 0 w 976"/>
                  <a:gd name="T31" fmla="*/ 728 h 1317"/>
                  <a:gd name="T32" fmla="*/ 121 w 976"/>
                  <a:gd name="T33" fmla="*/ 182 h 1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76" h="1317">
                    <a:moveTo>
                      <a:pt x="121" y="182"/>
                    </a:moveTo>
                    <a:lnTo>
                      <a:pt x="251" y="101"/>
                    </a:lnTo>
                    <a:lnTo>
                      <a:pt x="390" y="101"/>
                    </a:lnTo>
                    <a:lnTo>
                      <a:pt x="522" y="0"/>
                    </a:lnTo>
                    <a:lnTo>
                      <a:pt x="496" y="250"/>
                    </a:lnTo>
                    <a:lnTo>
                      <a:pt x="421" y="399"/>
                    </a:lnTo>
                    <a:lnTo>
                      <a:pt x="482" y="941"/>
                    </a:lnTo>
                    <a:lnTo>
                      <a:pt x="605" y="1000"/>
                    </a:lnTo>
                    <a:lnTo>
                      <a:pt x="785" y="1031"/>
                    </a:lnTo>
                    <a:lnTo>
                      <a:pt x="976" y="1116"/>
                    </a:lnTo>
                    <a:lnTo>
                      <a:pt x="650" y="1317"/>
                    </a:lnTo>
                    <a:lnTo>
                      <a:pt x="423" y="1307"/>
                    </a:lnTo>
                    <a:lnTo>
                      <a:pt x="248" y="1087"/>
                    </a:lnTo>
                    <a:lnTo>
                      <a:pt x="298" y="1201"/>
                    </a:lnTo>
                    <a:lnTo>
                      <a:pt x="116" y="1151"/>
                    </a:lnTo>
                    <a:lnTo>
                      <a:pt x="0" y="728"/>
                    </a:lnTo>
                    <a:lnTo>
                      <a:pt x="121" y="182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6" name="Freeform 128">
                <a:extLst>
                  <a:ext uri="{FF2B5EF4-FFF2-40B4-BE49-F238E27FC236}">
                    <a16:creationId xmlns:a16="http://schemas.microsoft.com/office/drawing/2014/main" id="{557ED915-A1B2-4447-A8F5-C5F8A9887E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" y="-1895"/>
                <a:ext cx="1392" cy="929"/>
              </a:xfrm>
              <a:custGeom>
                <a:avLst/>
                <a:gdLst>
                  <a:gd name="T0" fmla="*/ 1217 w 1392"/>
                  <a:gd name="T1" fmla="*/ 929 h 929"/>
                  <a:gd name="T2" fmla="*/ 598 w 1392"/>
                  <a:gd name="T3" fmla="*/ 922 h 929"/>
                  <a:gd name="T4" fmla="*/ 0 w 1392"/>
                  <a:gd name="T5" fmla="*/ 893 h 929"/>
                  <a:gd name="T6" fmla="*/ 10 w 1392"/>
                  <a:gd name="T7" fmla="*/ 177 h 929"/>
                  <a:gd name="T8" fmla="*/ 300 w 1392"/>
                  <a:gd name="T9" fmla="*/ 118 h 929"/>
                  <a:gd name="T10" fmla="*/ 355 w 1392"/>
                  <a:gd name="T11" fmla="*/ 66 h 929"/>
                  <a:gd name="T12" fmla="*/ 397 w 1392"/>
                  <a:gd name="T13" fmla="*/ 80 h 929"/>
                  <a:gd name="T14" fmla="*/ 456 w 1392"/>
                  <a:gd name="T15" fmla="*/ 54 h 929"/>
                  <a:gd name="T16" fmla="*/ 489 w 1392"/>
                  <a:gd name="T17" fmla="*/ 80 h 929"/>
                  <a:gd name="T18" fmla="*/ 577 w 1392"/>
                  <a:gd name="T19" fmla="*/ 78 h 929"/>
                  <a:gd name="T20" fmla="*/ 669 w 1392"/>
                  <a:gd name="T21" fmla="*/ 127 h 929"/>
                  <a:gd name="T22" fmla="*/ 806 w 1392"/>
                  <a:gd name="T23" fmla="*/ 21 h 929"/>
                  <a:gd name="T24" fmla="*/ 915 w 1392"/>
                  <a:gd name="T25" fmla="*/ 40 h 929"/>
                  <a:gd name="T26" fmla="*/ 1030 w 1392"/>
                  <a:gd name="T27" fmla="*/ 0 h 929"/>
                  <a:gd name="T28" fmla="*/ 1059 w 1392"/>
                  <a:gd name="T29" fmla="*/ 7 h 929"/>
                  <a:gd name="T30" fmla="*/ 1085 w 1392"/>
                  <a:gd name="T31" fmla="*/ 87 h 929"/>
                  <a:gd name="T32" fmla="*/ 1278 w 1392"/>
                  <a:gd name="T33" fmla="*/ 94 h 929"/>
                  <a:gd name="T34" fmla="*/ 1342 w 1392"/>
                  <a:gd name="T35" fmla="*/ 142 h 929"/>
                  <a:gd name="T36" fmla="*/ 1392 w 1392"/>
                  <a:gd name="T37" fmla="*/ 234 h 929"/>
                  <a:gd name="T38" fmla="*/ 1378 w 1392"/>
                  <a:gd name="T39" fmla="*/ 614 h 929"/>
                  <a:gd name="T40" fmla="*/ 1229 w 1392"/>
                  <a:gd name="T41" fmla="*/ 676 h 929"/>
                  <a:gd name="T42" fmla="*/ 1186 w 1392"/>
                  <a:gd name="T43" fmla="*/ 725 h 929"/>
                  <a:gd name="T44" fmla="*/ 1177 w 1392"/>
                  <a:gd name="T45" fmla="*/ 820 h 929"/>
                  <a:gd name="T46" fmla="*/ 1217 w 1392"/>
                  <a:gd name="T47" fmla="*/ 929 h 9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392" h="929">
                    <a:moveTo>
                      <a:pt x="1217" y="929"/>
                    </a:moveTo>
                    <a:lnTo>
                      <a:pt x="598" y="922"/>
                    </a:lnTo>
                    <a:lnTo>
                      <a:pt x="0" y="893"/>
                    </a:lnTo>
                    <a:lnTo>
                      <a:pt x="10" y="177"/>
                    </a:lnTo>
                    <a:lnTo>
                      <a:pt x="300" y="118"/>
                    </a:lnTo>
                    <a:lnTo>
                      <a:pt x="355" y="66"/>
                    </a:lnTo>
                    <a:lnTo>
                      <a:pt x="397" y="80"/>
                    </a:lnTo>
                    <a:lnTo>
                      <a:pt x="456" y="54"/>
                    </a:lnTo>
                    <a:lnTo>
                      <a:pt x="489" y="80"/>
                    </a:lnTo>
                    <a:lnTo>
                      <a:pt x="577" y="78"/>
                    </a:lnTo>
                    <a:lnTo>
                      <a:pt x="669" y="127"/>
                    </a:lnTo>
                    <a:lnTo>
                      <a:pt x="806" y="21"/>
                    </a:lnTo>
                    <a:lnTo>
                      <a:pt x="915" y="40"/>
                    </a:lnTo>
                    <a:lnTo>
                      <a:pt x="1030" y="0"/>
                    </a:lnTo>
                    <a:lnTo>
                      <a:pt x="1059" y="7"/>
                    </a:lnTo>
                    <a:lnTo>
                      <a:pt x="1085" y="87"/>
                    </a:lnTo>
                    <a:lnTo>
                      <a:pt x="1278" y="94"/>
                    </a:lnTo>
                    <a:lnTo>
                      <a:pt x="1342" y="142"/>
                    </a:lnTo>
                    <a:lnTo>
                      <a:pt x="1392" y="234"/>
                    </a:lnTo>
                    <a:lnTo>
                      <a:pt x="1378" y="614"/>
                    </a:lnTo>
                    <a:lnTo>
                      <a:pt x="1229" y="676"/>
                    </a:lnTo>
                    <a:lnTo>
                      <a:pt x="1186" y="725"/>
                    </a:lnTo>
                    <a:lnTo>
                      <a:pt x="1177" y="820"/>
                    </a:lnTo>
                    <a:lnTo>
                      <a:pt x="1217" y="929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7" name="Freeform 129">
                <a:extLst>
                  <a:ext uri="{FF2B5EF4-FFF2-40B4-BE49-F238E27FC236}">
                    <a16:creationId xmlns:a16="http://schemas.microsoft.com/office/drawing/2014/main" id="{448011F8-D530-4652-91E5-62151A3CF3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19" y="-1822"/>
                <a:ext cx="1727" cy="1754"/>
              </a:xfrm>
              <a:custGeom>
                <a:avLst/>
                <a:gdLst>
                  <a:gd name="T0" fmla="*/ 936 w 1727"/>
                  <a:gd name="T1" fmla="*/ 1754 h 1754"/>
                  <a:gd name="T2" fmla="*/ 895 w 1727"/>
                  <a:gd name="T3" fmla="*/ 1624 h 1754"/>
                  <a:gd name="T4" fmla="*/ 763 w 1727"/>
                  <a:gd name="T5" fmla="*/ 1447 h 1754"/>
                  <a:gd name="T6" fmla="*/ 697 w 1727"/>
                  <a:gd name="T7" fmla="*/ 1468 h 1754"/>
                  <a:gd name="T8" fmla="*/ 598 w 1727"/>
                  <a:gd name="T9" fmla="*/ 1347 h 1754"/>
                  <a:gd name="T10" fmla="*/ 489 w 1727"/>
                  <a:gd name="T11" fmla="*/ 1293 h 1754"/>
                  <a:gd name="T12" fmla="*/ 373 w 1727"/>
                  <a:gd name="T13" fmla="*/ 1135 h 1754"/>
                  <a:gd name="T14" fmla="*/ 0 w 1727"/>
                  <a:gd name="T15" fmla="*/ 972 h 1754"/>
                  <a:gd name="T16" fmla="*/ 7 w 1727"/>
                  <a:gd name="T17" fmla="*/ 759 h 1754"/>
                  <a:gd name="T18" fmla="*/ 177 w 1727"/>
                  <a:gd name="T19" fmla="*/ 343 h 1754"/>
                  <a:gd name="T20" fmla="*/ 418 w 1727"/>
                  <a:gd name="T21" fmla="*/ 388 h 1754"/>
                  <a:gd name="T22" fmla="*/ 532 w 1727"/>
                  <a:gd name="T23" fmla="*/ 139 h 1754"/>
                  <a:gd name="T24" fmla="*/ 643 w 1727"/>
                  <a:gd name="T25" fmla="*/ 137 h 1754"/>
                  <a:gd name="T26" fmla="*/ 763 w 1727"/>
                  <a:gd name="T27" fmla="*/ 0 h 1754"/>
                  <a:gd name="T28" fmla="*/ 1316 w 1727"/>
                  <a:gd name="T29" fmla="*/ 92 h 1754"/>
                  <a:gd name="T30" fmla="*/ 1396 w 1727"/>
                  <a:gd name="T31" fmla="*/ 184 h 1754"/>
                  <a:gd name="T32" fmla="*/ 1559 w 1727"/>
                  <a:gd name="T33" fmla="*/ 194 h 1754"/>
                  <a:gd name="T34" fmla="*/ 1727 w 1727"/>
                  <a:gd name="T35" fmla="*/ 253 h 1754"/>
                  <a:gd name="T36" fmla="*/ 1330 w 1727"/>
                  <a:gd name="T37" fmla="*/ 943 h 1754"/>
                  <a:gd name="T38" fmla="*/ 936 w 1727"/>
                  <a:gd name="T39" fmla="*/ 1754 h 1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27" h="1754">
                    <a:moveTo>
                      <a:pt x="936" y="1754"/>
                    </a:moveTo>
                    <a:lnTo>
                      <a:pt x="895" y="1624"/>
                    </a:lnTo>
                    <a:lnTo>
                      <a:pt x="763" y="1447"/>
                    </a:lnTo>
                    <a:lnTo>
                      <a:pt x="697" y="1468"/>
                    </a:lnTo>
                    <a:lnTo>
                      <a:pt x="598" y="1347"/>
                    </a:lnTo>
                    <a:lnTo>
                      <a:pt x="489" y="1293"/>
                    </a:lnTo>
                    <a:lnTo>
                      <a:pt x="373" y="1135"/>
                    </a:lnTo>
                    <a:lnTo>
                      <a:pt x="0" y="972"/>
                    </a:lnTo>
                    <a:lnTo>
                      <a:pt x="7" y="759"/>
                    </a:lnTo>
                    <a:lnTo>
                      <a:pt x="177" y="343"/>
                    </a:lnTo>
                    <a:lnTo>
                      <a:pt x="418" y="388"/>
                    </a:lnTo>
                    <a:lnTo>
                      <a:pt x="532" y="139"/>
                    </a:lnTo>
                    <a:lnTo>
                      <a:pt x="643" y="137"/>
                    </a:lnTo>
                    <a:lnTo>
                      <a:pt x="763" y="0"/>
                    </a:lnTo>
                    <a:lnTo>
                      <a:pt x="1316" y="92"/>
                    </a:lnTo>
                    <a:lnTo>
                      <a:pt x="1396" y="184"/>
                    </a:lnTo>
                    <a:lnTo>
                      <a:pt x="1559" y="194"/>
                    </a:lnTo>
                    <a:lnTo>
                      <a:pt x="1727" y="253"/>
                    </a:lnTo>
                    <a:lnTo>
                      <a:pt x="1330" y="943"/>
                    </a:lnTo>
                    <a:lnTo>
                      <a:pt x="936" y="1754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8" name="Freeform 130">
                <a:extLst>
                  <a:ext uri="{FF2B5EF4-FFF2-40B4-BE49-F238E27FC236}">
                    <a16:creationId xmlns:a16="http://schemas.microsoft.com/office/drawing/2014/main" id="{03B35C02-A6F3-4F4C-98C4-2828EB1C74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2" y="-1810"/>
                <a:ext cx="1538" cy="1142"/>
              </a:xfrm>
              <a:custGeom>
                <a:avLst/>
                <a:gdLst>
                  <a:gd name="T0" fmla="*/ 1498 w 1538"/>
                  <a:gd name="T1" fmla="*/ 990 h 1142"/>
                  <a:gd name="T2" fmla="*/ 1233 w 1538"/>
                  <a:gd name="T3" fmla="*/ 931 h 1142"/>
                  <a:gd name="T4" fmla="*/ 950 w 1538"/>
                  <a:gd name="T5" fmla="*/ 931 h 1142"/>
                  <a:gd name="T6" fmla="*/ 943 w 1538"/>
                  <a:gd name="T7" fmla="*/ 1054 h 1142"/>
                  <a:gd name="T8" fmla="*/ 553 w 1538"/>
                  <a:gd name="T9" fmla="*/ 1045 h 1142"/>
                  <a:gd name="T10" fmla="*/ 567 w 1538"/>
                  <a:gd name="T11" fmla="*/ 1090 h 1142"/>
                  <a:gd name="T12" fmla="*/ 406 w 1538"/>
                  <a:gd name="T13" fmla="*/ 1142 h 1142"/>
                  <a:gd name="T14" fmla="*/ 307 w 1538"/>
                  <a:gd name="T15" fmla="*/ 1075 h 1142"/>
                  <a:gd name="T16" fmla="*/ 286 w 1538"/>
                  <a:gd name="T17" fmla="*/ 981 h 1142"/>
                  <a:gd name="T18" fmla="*/ 184 w 1538"/>
                  <a:gd name="T19" fmla="*/ 898 h 1142"/>
                  <a:gd name="T20" fmla="*/ 137 w 1538"/>
                  <a:gd name="T21" fmla="*/ 818 h 1142"/>
                  <a:gd name="T22" fmla="*/ 75 w 1538"/>
                  <a:gd name="T23" fmla="*/ 865 h 1142"/>
                  <a:gd name="T24" fmla="*/ 40 w 1538"/>
                  <a:gd name="T25" fmla="*/ 844 h 1142"/>
                  <a:gd name="T26" fmla="*/ 0 w 1538"/>
                  <a:gd name="T27" fmla="*/ 735 h 1142"/>
                  <a:gd name="T28" fmla="*/ 9 w 1538"/>
                  <a:gd name="T29" fmla="*/ 640 h 1142"/>
                  <a:gd name="T30" fmla="*/ 52 w 1538"/>
                  <a:gd name="T31" fmla="*/ 591 h 1142"/>
                  <a:gd name="T32" fmla="*/ 201 w 1538"/>
                  <a:gd name="T33" fmla="*/ 529 h 1142"/>
                  <a:gd name="T34" fmla="*/ 215 w 1538"/>
                  <a:gd name="T35" fmla="*/ 149 h 1142"/>
                  <a:gd name="T36" fmla="*/ 165 w 1538"/>
                  <a:gd name="T37" fmla="*/ 57 h 1142"/>
                  <a:gd name="T38" fmla="*/ 175 w 1538"/>
                  <a:gd name="T39" fmla="*/ 0 h 1142"/>
                  <a:gd name="T40" fmla="*/ 1538 w 1538"/>
                  <a:gd name="T41" fmla="*/ 28 h 1142"/>
                  <a:gd name="T42" fmla="*/ 1498 w 1538"/>
                  <a:gd name="T43" fmla="*/ 990 h 1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538" h="1142">
                    <a:moveTo>
                      <a:pt x="1498" y="990"/>
                    </a:moveTo>
                    <a:lnTo>
                      <a:pt x="1233" y="931"/>
                    </a:lnTo>
                    <a:lnTo>
                      <a:pt x="950" y="931"/>
                    </a:lnTo>
                    <a:lnTo>
                      <a:pt x="943" y="1054"/>
                    </a:lnTo>
                    <a:lnTo>
                      <a:pt x="553" y="1045"/>
                    </a:lnTo>
                    <a:lnTo>
                      <a:pt x="567" y="1090"/>
                    </a:lnTo>
                    <a:lnTo>
                      <a:pt x="406" y="1142"/>
                    </a:lnTo>
                    <a:lnTo>
                      <a:pt x="307" y="1075"/>
                    </a:lnTo>
                    <a:lnTo>
                      <a:pt x="286" y="981"/>
                    </a:lnTo>
                    <a:lnTo>
                      <a:pt x="184" y="898"/>
                    </a:lnTo>
                    <a:lnTo>
                      <a:pt x="137" y="818"/>
                    </a:lnTo>
                    <a:lnTo>
                      <a:pt x="75" y="865"/>
                    </a:lnTo>
                    <a:lnTo>
                      <a:pt x="40" y="844"/>
                    </a:lnTo>
                    <a:lnTo>
                      <a:pt x="0" y="735"/>
                    </a:lnTo>
                    <a:lnTo>
                      <a:pt x="9" y="640"/>
                    </a:lnTo>
                    <a:lnTo>
                      <a:pt x="52" y="591"/>
                    </a:lnTo>
                    <a:lnTo>
                      <a:pt x="201" y="529"/>
                    </a:lnTo>
                    <a:lnTo>
                      <a:pt x="215" y="149"/>
                    </a:lnTo>
                    <a:lnTo>
                      <a:pt x="165" y="57"/>
                    </a:lnTo>
                    <a:lnTo>
                      <a:pt x="175" y="0"/>
                    </a:lnTo>
                    <a:lnTo>
                      <a:pt x="1538" y="28"/>
                    </a:lnTo>
                    <a:lnTo>
                      <a:pt x="1498" y="990"/>
                    </a:lnTo>
                    <a:close/>
                  </a:path>
                </a:pathLst>
              </a:custGeom>
              <a:solidFill>
                <a:srgbClr val="FCD0A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9" name="Freeform 131">
                <a:extLst>
                  <a:ext uri="{FF2B5EF4-FFF2-40B4-BE49-F238E27FC236}">
                    <a16:creationId xmlns:a16="http://schemas.microsoft.com/office/drawing/2014/main" id="{1433A65C-CB51-4345-8C98-BA82A02BC3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6" y="-1782"/>
                <a:ext cx="1632" cy="1416"/>
              </a:xfrm>
              <a:custGeom>
                <a:avLst/>
                <a:gdLst>
                  <a:gd name="T0" fmla="*/ 1609 w 1632"/>
                  <a:gd name="T1" fmla="*/ 1416 h 1416"/>
                  <a:gd name="T2" fmla="*/ 0 w 1632"/>
                  <a:gd name="T3" fmla="*/ 1315 h 1416"/>
                  <a:gd name="T4" fmla="*/ 14 w 1632"/>
                  <a:gd name="T5" fmla="*/ 962 h 1416"/>
                  <a:gd name="T6" fmla="*/ 54 w 1632"/>
                  <a:gd name="T7" fmla="*/ 0 h 1416"/>
                  <a:gd name="T8" fmla="*/ 1632 w 1632"/>
                  <a:gd name="T9" fmla="*/ 55 h 1416"/>
                  <a:gd name="T10" fmla="*/ 1609 w 1632"/>
                  <a:gd name="T11" fmla="*/ 1416 h 1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32" h="1416">
                    <a:moveTo>
                      <a:pt x="1609" y="1416"/>
                    </a:moveTo>
                    <a:lnTo>
                      <a:pt x="0" y="1315"/>
                    </a:lnTo>
                    <a:lnTo>
                      <a:pt x="14" y="962"/>
                    </a:lnTo>
                    <a:lnTo>
                      <a:pt x="54" y="0"/>
                    </a:lnTo>
                    <a:lnTo>
                      <a:pt x="1632" y="55"/>
                    </a:lnTo>
                    <a:lnTo>
                      <a:pt x="1609" y="1416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0" name="Freeform 132">
                <a:extLst>
                  <a:ext uri="{FF2B5EF4-FFF2-40B4-BE49-F238E27FC236}">
                    <a16:creationId xmlns:a16="http://schemas.microsoft.com/office/drawing/2014/main" id="{4975131D-8824-4EBA-AF83-20255D3A52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53" y="-1768"/>
                <a:ext cx="966" cy="1615"/>
              </a:xfrm>
              <a:custGeom>
                <a:avLst/>
                <a:gdLst>
                  <a:gd name="T0" fmla="*/ 940 w 966"/>
                  <a:gd name="T1" fmla="*/ 1492 h 1615"/>
                  <a:gd name="T2" fmla="*/ 966 w 966"/>
                  <a:gd name="T3" fmla="*/ 1615 h 1615"/>
                  <a:gd name="T4" fmla="*/ 0 w 966"/>
                  <a:gd name="T5" fmla="*/ 1615 h 1615"/>
                  <a:gd name="T6" fmla="*/ 12 w 966"/>
                  <a:gd name="T7" fmla="*/ 1402 h 1615"/>
                  <a:gd name="T8" fmla="*/ 35 w 966"/>
                  <a:gd name="T9" fmla="*/ 41 h 1615"/>
                  <a:gd name="T10" fmla="*/ 35 w 966"/>
                  <a:gd name="T11" fmla="*/ 0 h 1615"/>
                  <a:gd name="T12" fmla="*/ 902 w 966"/>
                  <a:gd name="T13" fmla="*/ 43 h 1615"/>
                  <a:gd name="T14" fmla="*/ 898 w 966"/>
                  <a:gd name="T15" fmla="*/ 785 h 1615"/>
                  <a:gd name="T16" fmla="*/ 862 w 966"/>
                  <a:gd name="T17" fmla="*/ 1348 h 1615"/>
                  <a:gd name="T18" fmla="*/ 940 w 966"/>
                  <a:gd name="T19" fmla="*/ 1492 h 1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66" h="1615">
                    <a:moveTo>
                      <a:pt x="940" y="1492"/>
                    </a:moveTo>
                    <a:lnTo>
                      <a:pt x="966" y="1615"/>
                    </a:lnTo>
                    <a:lnTo>
                      <a:pt x="0" y="1615"/>
                    </a:lnTo>
                    <a:lnTo>
                      <a:pt x="12" y="1402"/>
                    </a:lnTo>
                    <a:lnTo>
                      <a:pt x="35" y="41"/>
                    </a:lnTo>
                    <a:lnTo>
                      <a:pt x="35" y="0"/>
                    </a:lnTo>
                    <a:lnTo>
                      <a:pt x="902" y="43"/>
                    </a:lnTo>
                    <a:lnTo>
                      <a:pt x="898" y="785"/>
                    </a:lnTo>
                    <a:lnTo>
                      <a:pt x="862" y="1348"/>
                    </a:lnTo>
                    <a:lnTo>
                      <a:pt x="940" y="1492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1" name="Freeform 133">
                <a:extLst>
                  <a:ext uri="{FF2B5EF4-FFF2-40B4-BE49-F238E27FC236}">
                    <a16:creationId xmlns:a16="http://schemas.microsoft.com/office/drawing/2014/main" id="{CBDF782D-43C3-4165-A69D-864AB39F6E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94" y="-1746"/>
                <a:ext cx="2034" cy="1683"/>
              </a:xfrm>
              <a:custGeom>
                <a:avLst/>
                <a:gdLst>
                  <a:gd name="T0" fmla="*/ 1751 w 2034"/>
                  <a:gd name="T1" fmla="*/ 1505 h 1683"/>
                  <a:gd name="T2" fmla="*/ 1663 w 2034"/>
                  <a:gd name="T3" fmla="*/ 1418 h 1683"/>
                  <a:gd name="T4" fmla="*/ 1585 w 2034"/>
                  <a:gd name="T5" fmla="*/ 1406 h 1683"/>
                  <a:gd name="T6" fmla="*/ 1514 w 2034"/>
                  <a:gd name="T7" fmla="*/ 1598 h 1683"/>
                  <a:gd name="T8" fmla="*/ 1446 w 2034"/>
                  <a:gd name="T9" fmla="*/ 1671 h 1683"/>
                  <a:gd name="T10" fmla="*/ 1382 w 2034"/>
                  <a:gd name="T11" fmla="*/ 1683 h 1683"/>
                  <a:gd name="T12" fmla="*/ 1361 w 2034"/>
                  <a:gd name="T13" fmla="*/ 1470 h 1683"/>
                  <a:gd name="T14" fmla="*/ 1262 w 2034"/>
                  <a:gd name="T15" fmla="*/ 1366 h 1683"/>
                  <a:gd name="T16" fmla="*/ 1089 w 2034"/>
                  <a:gd name="T17" fmla="*/ 1432 h 1683"/>
                  <a:gd name="T18" fmla="*/ 1044 w 2034"/>
                  <a:gd name="T19" fmla="*/ 1496 h 1683"/>
                  <a:gd name="T20" fmla="*/ 905 w 2034"/>
                  <a:gd name="T21" fmla="*/ 1513 h 1683"/>
                  <a:gd name="T22" fmla="*/ 950 w 2034"/>
                  <a:gd name="T23" fmla="*/ 1288 h 1683"/>
                  <a:gd name="T24" fmla="*/ 928 w 2034"/>
                  <a:gd name="T25" fmla="*/ 1219 h 1683"/>
                  <a:gd name="T26" fmla="*/ 848 w 2034"/>
                  <a:gd name="T27" fmla="*/ 1203 h 1683"/>
                  <a:gd name="T28" fmla="*/ 772 w 2034"/>
                  <a:gd name="T29" fmla="*/ 1245 h 1683"/>
                  <a:gd name="T30" fmla="*/ 458 w 2034"/>
                  <a:gd name="T31" fmla="*/ 1222 h 1683"/>
                  <a:gd name="T32" fmla="*/ 435 w 2034"/>
                  <a:gd name="T33" fmla="*/ 1203 h 1683"/>
                  <a:gd name="T34" fmla="*/ 442 w 2034"/>
                  <a:gd name="T35" fmla="*/ 997 h 1683"/>
                  <a:gd name="T36" fmla="*/ 371 w 2034"/>
                  <a:gd name="T37" fmla="*/ 995 h 1683"/>
                  <a:gd name="T38" fmla="*/ 378 w 2034"/>
                  <a:gd name="T39" fmla="*/ 929 h 1683"/>
                  <a:gd name="T40" fmla="*/ 177 w 2034"/>
                  <a:gd name="T41" fmla="*/ 841 h 1683"/>
                  <a:gd name="T42" fmla="*/ 54 w 2034"/>
                  <a:gd name="T43" fmla="*/ 761 h 1683"/>
                  <a:gd name="T44" fmla="*/ 0 w 2034"/>
                  <a:gd name="T45" fmla="*/ 683 h 1683"/>
                  <a:gd name="T46" fmla="*/ 71 w 2034"/>
                  <a:gd name="T47" fmla="*/ 607 h 1683"/>
                  <a:gd name="T48" fmla="*/ 290 w 2034"/>
                  <a:gd name="T49" fmla="*/ 550 h 1683"/>
                  <a:gd name="T50" fmla="*/ 238 w 2034"/>
                  <a:gd name="T51" fmla="*/ 484 h 1683"/>
                  <a:gd name="T52" fmla="*/ 243 w 2034"/>
                  <a:gd name="T53" fmla="*/ 435 h 1683"/>
                  <a:gd name="T54" fmla="*/ 196 w 2034"/>
                  <a:gd name="T55" fmla="*/ 338 h 1683"/>
                  <a:gd name="T56" fmla="*/ 123 w 2034"/>
                  <a:gd name="T57" fmla="*/ 309 h 1683"/>
                  <a:gd name="T58" fmla="*/ 106 w 2034"/>
                  <a:gd name="T59" fmla="*/ 115 h 1683"/>
                  <a:gd name="T60" fmla="*/ 312 w 2034"/>
                  <a:gd name="T61" fmla="*/ 104 h 1683"/>
                  <a:gd name="T62" fmla="*/ 364 w 2034"/>
                  <a:gd name="T63" fmla="*/ 0 h 1683"/>
                  <a:gd name="T64" fmla="*/ 645 w 2034"/>
                  <a:gd name="T65" fmla="*/ 30 h 1683"/>
                  <a:gd name="T66" fmla="*/ 1075 w 2034"/>
                  <a:gd name="T67" fmla="*/ 21 h 1683"/>
                  <a:gd name="T68" fmla="*/ 1120 w 2034"/>
                  <a:gd name="T69" fmla="*/ 42 h 1683"/>
                  <a:gd name="T70" fmla="*/ 1871 w 2034"/>
                  <a:gd name="T71" fmla="*/ 28 h 1683"/>
                  <a:gd name="T72" fmla="*/ 1821 w 2034"/>
                  <a:gd name="T73" fmla="*/ 380 h 1683"/>
                  <a:gd name="T74" fmla="*/ 2034 w 2034"/>
                  <a:gd name="T75" fmla="*/ 978 h 1683"/>
                  <a:gd name="T76" fmla="*/ 1883 w 2034"/>
                  <a:gd name="T77" fmla="*/ 1200 h 1683"/>
                  <a:gd name="T78" fmla="*/ 2025 w 2034"/>
                  <a:gd name="T79" fmla="*/ 1182 h 1683"/>
                  <a:gd name="T80" fmla="*/ 1989 w 2034"/>
                  <a:gd name="T81" fmla="*/ 1267 h 1683"/>
                  <a:gd name="T82" fmla="*/ 1923 w 2034"/>
                  <a:gd name="T83" fmla="*/ 1302 h 1683"/>
                  <a:gd name="T84" fmla="*/ 1881 w 2034"/>
                  <a:gd name="T85" fmla="*/ 1411 h 1683"/>
                  <a:gd name="T86" fmla="*/ 1819 w 2034"/>
                  <a:gd name="T87" fmla="*/ 1484 h 1683"/>
                  <a:gd name="T88" fmla="*/ 1751 w 2034"/>
                  <a:gd name="T89" fmla="*/ 1505 h 16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034" h="1683">
                    <a:moveTo>
                      <a:pt x="1751" y="1505"/>
                    </a:moveTo>
                    <a:lnTo>
                      <a:pt x="1663" y="1418"/>
                    </a:lnTo>
                    <a:lnTo>
                      <a:pt x="1585" y="1406"/>
                    </a:lnTo>
                    <a:lnTo>
                      <a:pt x="1514" y="1598"/>
                    </a:lnTo>
                    <a:lnTo>
                      <a:pt x="1446" y="1671"/>
                    </a:lnTo>
                    <a:lnTo>
                      <a:pt x="1382" y="1683"/>
                    </a:lnTo>
                    <a:lnTo>
                      <a:pt x="1361" y="1470"/>
                    </a:lnTo>
                    <a:lnTo>
                      <a:pt x="1262" y="1366"/>
                    </a:lnTo>
                    <a:lnTo>
                      <a:pt x="1089" y="1432"/>
                    </a:lnTo>
                    <a:lnTo>
                      <a:pt x="1044" y="1496"/>
                    </a:lnTo>
                    <a:lnTo>
                      <a:pt x="905" y="1513"/>
                    </a:lnTo>
                    <a:lnTo>
                      <a:pt x="950" y="1288"/>
                    </a:lnTo>
                    <a:lnTo>
                      <a:pt x="928" y="1219"/>
                    </a:lnTo>
                    <a:lnTo>
                      <a:pt x="848" y="1203"/>
                    </a:lnTo>
                    <a:lnTo>
                      <a:pt x="772" y="1245"/>
                    </a:lnTo>
                    <a:lnTo>
                      <a:pt x="458" y="1222"/>
                    </a:lnTo>
                    <a:lnTo>
                      <a:pt x="435" y="1203"/>
                    </a:lnTo>
                    <a:lnTo>
                      <a:pt x="442" y="997"/>
                    </a:lnTo>
                    <a:lnTo>
                      <a:pt x="371" y="995"/>
                    </a:lnTo>
                    <a:lnTo>
                      <a:pt x="378" y="929"/>
                    </a:lnTo>
                    <a:lnTo>
                      <a:pt x="177" y="841"/>
                    </a:lnTo>
                    <a:lnTo>
                      <a:pt x="54" y="761"/>
                    </a:lnTo>
                    <a:lnTo>
                      <a:pt x="0" y="683"/>
                    </a:lnTo>
                    <a:lnTo>
                      <a:pt x="71" y="607"/>
                    </a:lnTo>
                    <a:lnTo>
                      <a:pt x="290" y="550"/>
                    </a:lnTo>
                    <a:lnTo>
                      <a:pt x="238" y="484"/>
                    </a:lnTo>
                    <a:lnTo>
                      <a:pt x="243" y="435"/>
                    </a:lnTo>
                    <a:lnTo>
                      <a:pt x="196" y="338"/>
                    </a:lnTo>
                    <a:lnTo>
                      <a:pt x="123" y="309"/>
                    </a:lnTo>
                    <a:lnTo>
                      <a:pt x="106" y="115"/>
                    </a:lnTo>
                    <a:lnTo>
                      <a:pt x="312" y="104"/>
                    </a:lnTo>
                    <a:lnTo>
                      <a:pt x="364" y="0"/>
                    </a:lnTo>
                    <a:lnTo>
                      <a:pt x="645" y="30"/>
                    </a:lnTo>
                    <a:lnTo>
                      <a:pt x="1075" y="21"/>
                    </a:lnTo>
                    <a:lnTo>
                      <a:pt x="1120" y="42"/>
                    </a:lnTo>
                    <a:lnTo>
                      <a:pt x="1871" y="28"/>
                    </a:lnTo>
                    <a:lnTo>
                      <a:pt x="1821" y="380"/>
                    </a:lnTo>
                    <a:lnTo>
                      <a:pt x="2034" y="978"/>
                    </a:lnTo>
                    <a:lnTo>
                      <a:pt x="1883" y="1200"/>
                    </a:lnTo>
                    <a:lnTo>
                      <a:pt x="2025" y="1182"/>
                    </a:lnTo>
                    <a:lnTo>
                      <a:pt x="1989" y="1267"/>
                    </a:lnTo>
                    <a:lnTo>
                      <a:pt x="1923" y="1302"/>
                    </a:lnTo>
                    <a:lnTo>
                      <a:pt x="1881" y="1411"/>
                    </a:lnTo>
                    <a:lnTo>
                      <a:pt x="1819" y="1484"/>
                    </a:lnTo>
                    <a:lnTo>
                      <a:pt x="1751" y="1505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2" name="Freeform 134">
                <a:extLst>
                  <a:ext uri="{FF2B5EF4-FFF2-40B4-BE49-F238E27FC236}">
                    <a16:creationId xmlns:a16="http://schemas.microsoft.com/office/drawing/2014/main" id="{852CF5CE-AB3A-48E3-AEAA-A88E7F263C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15" y="-1725"/>
                <a:ext cx="1019" cy="1506"/>
              </a:xfrm>
              <a:custGeom>
                <a:avLst/>
                <a:gdLst>
                  <a:gd name="T0" fmla="*/ 806 w 1019"/>
                  <a:gd name="T1" fmla="*/ 1489 h 1506"/>
                  <a:gd name="T2" fmla="*/ 560 w 1019"/>
                  <a:gd name="T3" fmla="*/ 1506 h 1506"/>
                  <a:gd name="T4" fmla="*/ 78 w 1019"/>
                  <a:gd name="T5" fmla="*/ 1449 h 1506"/>
                  <a:gd name="T6" fmla="*/ 0 w 1019"/>
                  <a:gd name="T7" fmla="*/ 1305 h 1506"/>
                  <a:gd name="T8" fmla="*/ 36 w 1019"/>
                  <a:gd name="T9" fmla="*/ 742 h 1506"/>
                  <a:gd name="T10" fmla="*/ 40 w 1019"/>
                  <a:gd name="T11" fmla="*/ 0 h 1506"/>
                  <a:gd name="T12" fmla="*/ 355 w 1019"/>
                  <a:gd name="T13" fmla="*/ 7 h 1506"/>
                  <a:gd name="T14" fmla="*/ 1019 w 1019"/>
                  <a:gd name="T15" fmla="*/ 7 h 1506"/>
                  <a:gd name="T16" fmla="*/ 806 w 1019"/>
                  <a:gd name="T17" fmla="*/ 1489 h 1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9" h="1506">
                    <a:moveTo>
                      <a:pt x="806" y="1489"/>
                    </a:moveTo>
                    <a:lnTo>
                      <a:pt x="560" y="1506"/>
                    </a:lnTo>
                    <a:lnTo>
                      <a:pt x="78" y="1449"/>
                    </a:lnTo>
                    <a:lnTo>
                      <a:pt x="0" y="1305"/>
                    </a:lnTo>
                    <a:lnTo>
                      <a:pt x="36" y="742"/>
                    </a:lnTo>
                    <a:lnTo>
                      <a:pt x="40" y="0"/>
                    </a:lnTo>
                    <a:lnTo>
                      <a:pt x="355" y="7"/>
                    </a:lnTo>
                    <a:lnTo>
                      <a:pt x="1019" y="7"/>
                    </a:lnTo>
                    <a:lnTo>
                      <a:pt x="806" y="1489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3" name="Freeform 135">
                <a:extLst>
                  <a:ext uri="{FF2B5EF4-FFF2-40B4-BE49-F238E27FC236}">
                    <a16:creationId xmlns:a16="http://schemas.microsoft.com/office/drawing/2014/main" id="{7FEA00E2-81A8-4BD0-B251-8BEA941BE1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21" y="-1718"/>
                <a:ext cx="999" cy="1482"/>
              </a:xfrm>
              <a:custGeom>
                <a:avLst/>
                <a:gdLst>
                  <a:gd name="T0" fmla="*/ 0 w 999"/>
                  <a:gd name="T1" fmla="*/ 1482 h 1482"/>
                  <a:gd name="T2" fmla="*/ 213 w 999"/>
                  <a:gd name="T3" fmla="*/ 0 h 1482"/>
                  <a:gd name="T4" fmla="*/ 673 w 999"/>
                  <a:gd name="T5" fmla="*/ 9 h 1482"/>
                  <a:gd name="T6" fmla="*/ 662 w 999"/>
                  <a:gd name="T7" fmla="*/ 470 h 1482"/>
                  <a:gd name="T8" fmla="*/ 683 w 999"/>
                  <a:gd name="T9" fmla="*/ 603 h 1482"/>
                  <a:gd name="T10" fmla="*/ 732 w 999"/>
                  <a:gd name="T11" fmla="*/ 678 h 1482"/>
                  <a:gd name="T12" fmla="*/ 858 w 999"/>
                  <a:gd name="T13" fmla="*/ 671 h 1482"/>
                  <a:gd name="T14" fmla="*/ 843 w 999"/>
                  <a:gd name="T15" fmla="*/ 877 h 1482"/>
                  <a:gd name="T16" fmla="*/ 924 w 999"/>
                  <a:gd name="T17" fmla="*/ 816 h 1482"/>
                  <a:gd name="T18" fmla="*/ 962 w 999"/>
                  <a:gd name="T19" fmla="*/ 818 h 1482"/>
                  <a:gd name="T20" fmla="*/ 999 w 999"/>
                  <a:gd name="T21" fmla="*/ 934 h 1482"/>
                  <a:gd name="T22" fmla="*/ 990 w 999"/>
                  <a:gd name="T23" fmla="*/ 1014 h 1482"/>
                  <a:gd name="T24" fmla="*/ 905 w 999"/>
                  <a:gd name="T25" fmla="*/ 1180 h 1482"/>
                  <a:gd name="T26" fmla="*/ 810 w 999"/>
                  <a:gd name="T27" fmla="*/ 1260 h 1482"/>
                  <a:gd name="T28" fmla="*/ 669 w 999"/>
                  <a:gd name="T29" fmla="*/ 1239 h 1482"/>
                  <a:gd name="T30" fmla="*/ 605 w 999"/>
                  <a:gd name="T31" fmla="*/ 1473 h 1482"/>
                  <a:gd name="T32" fmla="*/ 357 w 999"/>
                  <a:gd name="T33" fmla="*/ 1473 h 1482"/>
                  <a:gd name="T34" fmla="*/ 0 w 999"/>
                  <a:gd name="T35" fmla="*/ 1482 h 1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99" h="1482">
                    <a:moveTo>
                      <a:pt x="0" y="1482"/>
                    </a:moveTo>
                    <a:lnTo>
                      <a:pt x="213" y="0"/>
                    </a:lnTo>
                    <a:lnTo>
                      <a:pt x="673" y="9"/>
                    </a:lnTo>
                    <a:lnTo>
                      <a:pt x="662" y="470"/>
                    </a:lnTo>
                    <a:lnTo>
                      <a:pt x="683" y="603"/>
                    </a:lnTo>
                    <a:lnTo>
                      <a:pt x="732" y="678"/>
                    </a:lnTo>
                    <a:lnTo>
                      <a:pt x="858" y="671"/>
                    </a:lnTo>
                    <a:lnTo>
                      <a:pt x="843" y="877"/>
                    </a:lnTo>
                    <a:lnTo>
                      <a:pt x="924" y="816"/>
                    </a:lnTo>
                    <a:lnTo>
                      <a:pt x="962" y="818"/>
                    </a:lnTo>
                    <a:lnTo>
                      <a:pt x="999" y="934"/>
                    </a:lnTo>
                    <a:lnTo>
                      <a:pt x="990" y="1014"/>
                    </a:lnTo>
                    <a:lnTo>
                      <a:pt x="905" y="1180"/>
                    </a:lnTo>
                    <a:lnTo>
                      <a:pt x="810" y="1260"/>
                    </a:lnTo>
                    <a:lnTo>
                      <a:pt x="669" y="1239"/>
                    </a:lnTo>
                    <a:lnTo>
                      <a:pt x="605" y="1473"/>
                    </a:lnTo>
                    <a:lnTo>
                      <a:pt x="357" y="1473"/>
                    </a:lnTo>
                    <a:lnTo>
                      <a:pt x="0" y="1482"/>
                    </a:lnTo>
                    <a:close/>
                  </a:path>
                </a:pathLst>
              </a:custGeom>
              <a:solidFill>
                <a:srgbClr val="FCD0A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4" name="Freeform 136">
                <a:extLst>
                  <a:ext uri="{FF2B5EF4-FFF2-40B4-BE49-F238E27FC236}">
                    <a16:creationId xmlns:a16="http://schemas.microsoft.com/office/drawing/2014/main" id="{F4CE8778-234E-4639-937A-6EEC6F2CB9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5" y="-1569"/>
                <a:ext cx="1765" cy="1856"/>
              </a:xfrm>
              <a:custGeom>
                <a:avLst/>
                <a:gdLst>
                  <a:gd name="T0" fmla="*/ 215 w 1765"/>
                  <a:gd name="T1" fmla="*/ 1856 h 1856"/>
                  <a:gd name="T2" fmla="*/ 156 w 1765"/>
                  <a:gd name="T3" fmla="*/ 1853 h 1856"/>
                  <a:gd name="T4" fmla="*/ 137 w 1765"/>
                  <a:gd name="T5" fmla="*/ 1804 h 1856"/>
                  <a:gd name="T6" fmla="*/ 63 w 1765"/>
                  <a:gd name="T7" fmla="*/ 1775 h 1856"/>
                  <a:gd name="T8" fmla="*/ 0 w 1765"/>
                  <a:gd name="T9" fmla="*/ 1501 h 1856"/>
                  <a:gd name="T10" fmla="*/ 394 w 1765"/>
                  <a:gd name="T11" fmla="*/ 690 h 1856"/>
                  <a:gd name="T12" fmla="*/ 791 w 1765"/>
                  <a:gd name="T13" fmla="*/ 0 h 1856"/>
                  <a:gd name="T14" fmla="*/ 857 w 1765"/>
                  <a:gd name="T15" fmla="*/ 73 h 1856"/>
                  <a:gd name="T16" fmla="*/ 895 w 1765"/>
                  <a:gd name="T17" fmla="*/ 28 h 1856"/>
                  <a:gd name="T18" fmla="*/ 952 w 1765"/>
                  <a:gd name="T19" fmla="*/ 50 h 1856"/>
                  <a:gd name="T20" fmla="*/ 1004 w 1765"/>
                  <a:gd name="T21" fmla="*/ 33 h 1856"/>
                  <a:gd name="T22" fmla="*/ 1058 w 1765"/>
                  <a:gd name="T23" fmla="*/ 73 h 1856"/>
                  <a:gd name="T24" fmla="*/ 1072 w 1765"/>
                  <a:gd name="T25" fmla="*/ 156 h 1856"/>
                  <a:gd name="T26" fmla="*/ 1171 w 1765"/>
                  <a:gd name="T27" fmla="*/ 203 h 1856"/>
                  <a:gd name="T28" fmla="*/ 1412 w 1765"/>
                  <a:gd name="T29" fmla="*/ 239 h 1856"/>
                  <a:gd name="T30" fmla="*/ 1443 w 1765"/>
                  <a:gd name="T31" fmla="*/ 206 h 1856"/>
                  <a:gd name="T32" fmla="*/ 1616 w 1765"/>
                  <a:gd name="T33" fmla="*/ 196 h 1856"/>
                  <a:gd name="T34" fmla="*/ 1703 w 1765"/>
                  <a:gd name="T35" fmla="*/ 246 h 1856"/>
                  <a:gd name="T36" fmla="*/ 1765 w 1765"/>
                  <a:gd name="T37" fmla="*/ 206 h 1856"/>
                  <a:gd name="T38" fmla="*/ 1351 w 1765"/>
                  <a:gd name="T39" fmla="*/ 1347 h 1856"/>
                  <a:gd name="T40" fmla="*/ 1304 w 1765"/>
                  <a:gd name="T41" fmla="*/ 1421 h 1856"/>
                  <a:gd name="T42" fmla="*/ 1214 w 1765"/>
                  <a:gd name="T43" fmla="*/ 1385 h 1856"/>
                  <a:gd name="T44" fmla="*/ 215 w 1765"/>
                  <a:gd name="T45" fmla="*/ 1856 h 18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765" h="1856">
                    <a:moveTo>
                      <a:pt x="215" y="1856"/>
                    </a:moveTo>
                    <a:lnTo>
                      <a:pt x="156" y="1853"/>
                    </a:lnTo>
                    <a:lnTo>
                      <a:pt x="137" y="1804"/>
                    </a:lnTo>
                    <a:lnTo>
                      <a:pt x="63" y="1775"/>
                    </a:lnTo>
                    <a:lnTo>
                      <a:pt x="0" y="1501"/>
                    </a:lnTo>
                    <a:lnTo>
                      <a:pt x="394" y="690"/>
                    </a:lnTo>
                    <a:lnTo>
                      <a:pt x="791" y="0"/>
                    </a:lnTo>
                    <a:lnTo>
                      <a:pt x="857" y="73"/>
                    </a:lnTo>
                    <a:lnTo>
                      <a:pt x="895" y="28"/>
                    </a:lnTo>
                    <a:lnTo>
                      <a:pt x="952" y="50"/>
                    </a:lnTo>
                    <a:lnTo>
                      <a:pt x="1004" y="33"/>
                    </a:lnTo>
                    <a:lnTo>
                      <a:pt x="1058" y="73"/>
                    </a:lnTo>
                    <a:lnTo>
                      <a:pt x="1072" y="156"/>
                    </a:lnTo>
                    <a:lnTo>
                      <a:pt x="1171" y="203"/>
                    </a:lnTo>
                    <a:lnTo>
                      <a:pt x="1412" y="239"/>
                    </a:lnTo>
                    <a:lnTo>
                      <a:pt x="1443" y="206"/>
                    </a:lnTo>
                    <a:lnTo>
                      <a:pt x="1616" y="196"/>
                    </a:lnTo>
                    <a:lnTo>
                      <a:pt x="1703" y="246"/>
                    </a:lnTo>
                    <a:lnTo>
                      <a:pt x="1765" y="206"/>
                    </a:lnTo>
                    <a:lnTo>
                      <a:pt x="1351" y="1347"/>
                    </a:lnTo>
                    <a:lnTo>
                      <a:pt x="1304" y="1421"/>
                    </a:lnTo>
                    <a:lnTo>
                      <a:pt x="1214" y="1385"/>
                    </a:lnTo>
                    <a:lnTo>
                      <a:pt x="215" y="1856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5" name="Freeform 137">
                <a:extLst>
                  <a:ext uri="{FF2B5EF4-FFF2-40B4-BE49-F238E27FC236}">
                    <a16:creationId xmlns:a16="http://schemas.microsoft.com/office/drawing/2014/main" id="{9ACE1118-8637-4247-A08D-3995A608AA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06" y="-1373"/>
                <a:ext cx="1555" cy="1875"/>
              </a:xfrm>
              <a:custGeom>
                <a:avLst/>
                <a:gdLst>
                  <a:gd name="T0" fmla="*/ 508 w 1555"/>
                  <a:gd name="T1" fmla="*/ 1875 h 1875"/>
                  <a:gd name="T2" fmla="*/ 310 w 1555"/>
                  <a:gd name="T3" fmla="*/ 1603 h 1875"/>
                  <a:gd name="T4" fmla="*/ 232 w 1555"/>
                  <a:gd name="T5" fmla="*/ 1374 h 1875"/>
                  <a:gd name="T6" fmla="*/ 241 w 1555"/>
                  <a:gd name="T7" fmla="*/ 1267 h 1875"/>
                  <a:gd name="T8" fmla="*/ 201 w 1555"/>
                  <a:gd name="T9" fmla="*/ 1220 h 1875"/>
                  <a:gd name="T10" fmla="*/ 0 w 1555"/>
                  <a:gd name="T11" fmla="*/ 1151 h 1875"/>
                  <a:gd name="T12" fmla="*/ 414 w 1555"/>
                  <a:gd name="T13" fmla="*/ 10 h 1875"/>
                  <a:gd name="T14" fmla="*/ 461 w 1555"/>
                  <a:gd name="T15" fmla="*/ 0 h 1875"/>
                  <a:gd name="T16" fmla="*/ 600 w 1555"/>
                  <a:gd name="T17" fmla="*/ 78 h 1875"/>
                  <a:gd name="T18" fmla="*/ 714 w 1555"/>
                  <a:gd name="T19" fmla="*/ 194 h 1875"/>
                  <a:gd name="T20" fmla="*/ 900 w 1555"/>
                  <a:gd name="T21" fmla="*/ 229 h 1875"/>
                  <a:gd name="T22" fmla="*/ 936 w 1555"/>
                  <a:gd name="T23" fmla="*/ 253 h 1875"/>
                  <a:gd name="T24" fmla="*/ 938 w 1555"/>
                  <a:gd name="T25" fmla="*/ 359 h 1875"/>
                  <a:gd name="T26" fmla="*/ 974 w 1555"/>
                  <a:gd name="T27" fmla="*/ 437 h 1875"/>
                  <a:gd name="T28" fmla="*/ 1167 w 1555"/>
                  <a:gd name="T29" fmla="*/ 473 h 1875"/>
                  <a:gd name="T30" fmla="*/ 1250 w 1555"/>
                  <a:gd name="T31" fmla="*/ 523 h 1875"/>
                  <a:gd name="T32" fmla="*/ 1290 w 1555"/>
                  <a:gd name="T33" fmla="*/ 593 h 1875"/>
                  <a:gd name="T34" fmla="*/ 1354 w 1555"/>
                  <a:gd name="T35" fmla="*/ 598 h 1875"/>
                  <a:gd name="T36" fmla="*/ 1555 w 1555"/>
                  <a:gd name="T37" fmla="*/ 941 h 1875"/>
                  <a:gd name="T38" fmla="*/ 1505 w 1555"/>
                  <a:gd name="T39" fmla="*/ 1305 h 1875"/>
                  <a:gd name="T40" fmla="*/ 1382 w 1555"/>
                  <a:gd name="T41" fmla="*/ 1253 h 1875"/>
                  <a:gd name="T42" fmla="*/ 1354 w 1555"/>
                  <a:gd name="T43" fmla="*/ 1298 h 1875"/>
                  <a:gd name="T44" fmla="*/ 1311 w 1555"/>
                  <a:gd name="T45" fmla="*/ 1279 h 1875"/>
                  <a:gd name="T46" fmla="*/ 1285 w 1555"/>
                  <a:gd name="T47" fmla="*/ 1333 h 1875"/>
                  <a:gd name="T48" fmla="*/ 1198 w 1555"/>
                  <a:gd name="T49" fmla="*/ 1390 h 1875"/>
                  <a:gd name="T50" fmla="*/ 1139 w 1555"/>
                  <a:gd name="T51" fmla="*/ 1366 h 1875"/>
                  <a:gd name="T52" fmla="*/ 1035 w 1555"/>
                  <a:gd name="T53" fmla="*/ 1496 h 1875"/>
                  <a:gd name="T54" fmla="*/ 508 w 1555"/>
                  <a:gd name="T55" fmla="*/ 1875 h 18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555" h="1875">
                    <a:moveTo>
                      <a:pt x="508" y="1875"/>
                    </a:moveTo>
                    <a:lnTo>
                      <a:pt x="310" y="1603"/>
                    </a:lnTo>
                    <a:lnTo>
                      <a:pt x="232" y="1374"/>
                    </a:lnTo>
                    <a:lnTo>
                      <a:pt x="241" y="1267"/>
                    </a:lnTo>
                    <a:lnTo>
                      <a:pt x="201" y="1220"/>
                    </a:lnTo>
                    <a:lnTo>
                      <a:pt x="0" y="1151"/>
                    </a:lnTo>
                    <a:lnTo>
                      <a:pt x="414" y="10"/>
                    </a:lnTo>
                    <a:lnTo>
                      <a:pt x="461" y="0"/>
                    </a:lnTo>
                    <a:lnTo>
                      <a:pt x="600" y="78"/>
                    </a:lnTo>
                    <a:lnTo>
                      <a:pt x="714" y="194"/>
                    </a:lnTo>
                    <a:lnTo>
                      <a:pt x="900" y="229"/>
                    </a:lnTo>
                    <a:lnTo>
                      <a:pt x="936" y="253"/>
                    </a:lnTo>
                    <a:lnTo>
                      <a:pt x="938" y="359"/>
                    </a:lnTo>
                    <a:lnTo>
                      <a:pt x="974" y="437"/>
                    </a:lnTo>
                    <a:lnTo>
                      <a:pt x="1167" y="473"/>
                    </a:lnTo>
                    <a:lnTo>
                      <a:pt x="1250" y="523"/>
                    </a:lnTo>
                    <a:lnTo>
                      <a:pt x="1290" y="593"/>
                    </a:lnTo>
                    <a:lnTo>
                      <a:pt x="1354" y="598"/>
                    </a:lnTo>
                    <a:lnTo>
                      <a:pt x="1555" y="941"/>
                    </a:lnTo>
                    <a:lnTo>
                      <a:pt x="1505" y="1305"/>
                    </a:lnTo>
                    <a:lnTo>
                      <a:pt x="1382" y="1253"/>
                    </a:lnTo>
                    <a:lnTo>
                      <a:pt x="1354" y="1298"/>
                    </a:lnTo>
                    <a:lnTo>
                      <a:pt x="1311" y="1279"/>
                    </a:lnTo>
                    <a:lnTo>
                      <a:pt x="1285" y="1333"/>
                    </a:lnTo>
                    <a:lnTo>
                      <a:pt x="1198" y="1390"/>
                    </a:lnTo>
                    <a:lnTo>
                      <a:pt x="1139" y="1366"/>
                    </a:lnTo>
                    <a:lnTo>
                      <a:pt x="1035" y="1496"/>
                    </a:lnTo>
                    <a:lnTo>
                      <a:pt x="508" y="1875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6" name="Freeform 138">
                <a:extLst>
                  <a:ext uri="{FF2B5EF4-FFF2-40B4-BE49-F238E27FC236}">
                    <a16:creationId xmlns:a16="http://schemas.microsoft.com/office/drawing/2014/main" id="{FBB57E62-3623-4256-9788-A2E049DD1C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265" y="-1259"/>
                <a:ext cx="1543" cy="1449"/>
              </a:xfrm>
              <a:custGeom>
                <a:avLst/>
                <a:gdLst>
                  <a:gd name="T0" fmla="*/ 1524 w 1543"/>
                  <a:gd name="T1" fmla="*/ 1271 h 1449"/>
                  <a:gd name="T2" fmla="*/ 1368 w 1543"/>
                  <a:gd name="T3" fmla="*/ 1449 h 1449"/>
                  <a:gd name="T4" fmla="*/ 1238 w 1543"/>
                  <a:gd name="T5" fmla="*/ 1425 h 1449"/>
                  <a:gd name="T6" fmla="*/ 1113 w 1543"/>
                  <a:gd name="T7" fmla="*/ 1330 h 1449"/>
                  <a:gd name="T8" fmla="*/ 784 w 1543"/>
                  <a:gd name="T9" fmla="*/ 1347 h 1449"/>
                  <a:gd name="T10" fmla="*/ 678 w 1543"/>
                  <a:gd name="T11" fmla="*/ 1200 h 1449"/>
                  <a:gd name="T12" fmla="*/ 333 w 1543"/>
                  <a:gd name="T13" fmla="*/ 981 h 1449"/>
                  <a:gd name="T14" fmla="*/ 184 w 1543"/>
                  <a:gd name="T15" fmla="*/ 777 h 1449"/>
                  <a:gd name="T16" fmla="*/ 104 w 1543"/>
                  <a:gd name="T17" fmla="*/ 770 h 1449"/>
                  <a:gd name="T18" fmla="*/ 97 w 1543"/>
                  <a:gd name="T19" fmla="*/ 685 h 1449"/>
                  <a:gd name="T20" fmla="*/ 9 w 1543"/>
                  <a:gd name="T21" fmla="*/ 621 h 1449"/>
                  <a:gd name="T22" fmla="*/ 236 w 1543"/>
                  <a:gd name="T23" fmla="*/ 234 h 1449"/>
                  <a:gd name="T24" fmla="*/ 0 w 1543"/>
                  <a:gd name="T25" fmla="*/ 52 h 1449"/>
                  <a:gd name="T26" fmla="*/ 468 w 1543"/>
                  <a:gd name="T27" fmla="*/ 0 h 1449"/>
                  <a:gd name="T28" fmla="*/ 829 w 1543"/>
                  <a:gd name="T29" fmla="*/ 26 h 1449"/>
                  <a:gd name="T30" fmla="*/ 921 w 1543"/>
                  <a:gd name="T31" fmla="*/ 87 h 1449"/>
                  <a:gd name="T32" fmla="*/ 1120 w 1543"/>
                  <a:gd name="T33" fmla="*/ 137 h 1449"/>
                  <a:gd name="T34" fmla="*/ 1200 w 1543"/>
                  <a:gd name="T35" fmla="*/ 205 h 1449"/>
                  <a:gd name="T36" fmla="*/ 1299 w 1543"/>
                  <a:gd name="T37" fmla="*/ 243 h 1449"/>
                  <a:gd name="T38" fmla="*/ 1330 w 1543"/>
                  <a:gd name="T39" fmla="*/ 316 h 1449"/>
                  <a:gd name="T40" fmla="*/ 1462 w 1543"/>
                  <a:gd name="T41" fmla="*/ 404 h 1449"/>
                  <a:gd name="T42" fmla="*/ 1543 w 1543"/>
                  <a:gd name="T43" fmla="*/ 505 h 1449"/>
                  <a:gd name="T44" fmla="*/ 1519 w 1543"/>
                  <a:gd name="T45" fmla="*/ 505 h 1449"/>
                  <a:gd name="T46" fmla="*/ 1486 w 1543"/>
                  <a:gd name="T47" fmla="*/ 742 h 1449"/>
                  <a:gd name="T48" fmla="*/ 1514 w 1543"/>
                  <a:gd name="T49" fmla="*/ 952 h 1449"/>
                  <a:gd name="T50" fmla="*/ 1493 w 1543"/>
                  <a:gd name="T51" fmla="*/ 1144 h 1449"/>
                  <a:gd name="T52" fmla="*/ 1524 w 1543"/>
                  <a:gd name="T53" fmla="*/ 1271 h 14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543" h="1449">
                    <a:moveTo>
                      <a:pt x="1524" y="1271"/>
                    </a:moveTo>
                    <a:lnTo>
                      <a:pt x="1368" y="1449"/>
                    </a:lnTo>
                    <a:lnTo>
                      <a:pt x="1238" y="1425"/>
                    </a:lnTo>
                    <a:lnTo>
                      <a:pt x="1113" y="1330"/>
                    </a:lnTo>
                    <a:lnTo>
                      <a:pt x="784" y="1347"/>
                    </a:lnTo>
                    <a:lnTo>
                      <a:pt x="678" y="1200"/>
                    </a:lnTo>
                    <a:lnTo>
                      <a:pt x="333" y="981"/>
                    </a:lnTo>
                    <a:lnTo>
                      <a:pt x="184" y="777"/>
                    </a:lnTo>
                    <a:lnTo>
                      <a:pt x="104" y="770"/>
                    </a:lnTo>
                    <a:lnTo>
                      <a:pt x="97" y="685"/>
                    </a:lnTo>
                    <a:lnTo>
                      <a:pt x="9" y="621"/>
                    </a:lnTo>
                    <a:lnTo>
                      <a:pt x="236" y="234"/>
                    </a:lnTo>
                    <a:lnTo>
                      <a:pt x="0" y="52"/>
                    </a:lnTo>
                    <a:lnTo>
                      <a:pt x="468" y="0"/>
                    </a:lnTo>
                    <a:lnTo>
                      <a:pt x="829" y="26"/>
                    </a:lnTo>
                    <a:lnTo>
                      <a:pt x="921" y="87"/>
                    </a:lnTo>
                    <a:lnTo>
                      <a:pt x="1120" y="137"/>
                    </a:lnTo>
                    <a:lnTo>
                      <a:pt x="1200" y="205"/>
                    </a:lnTo>
                    <a:lnTo>
                      <a:pt x="1299" y="243"/>
                    </a:lnTo>
                    <a:lnTo>
                      <a:pt x="1330" y="316"/>
                    </a:lnTo>
                    <a:lnTo>
                      <a:pt x="1462" y="404"/>
                    </a:lnTo>
                    <a:lnTo>
                      <a:pt x="1543" y="505"/>
                    </a:lnTo>
                    <a:lnTo>
                      <a:pt x="1519" y="505"/>
                    </a:lnTo>
                    <a:lnTo>
                      <a:pt x="1486" y="742"/>
                    </a:lnTo>
                    <a:lnTo>
                      <a:pt x="1514" y="952"/>
                    </a:lnTo>
                    <a:lnTo>
                      <a:pt x="1493" y="1144"/>
                    </a:lnTo>
                    <a:lnTo>
                      <a:pt x="1524" y="1271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7" name="Freeform 139">
                <a:extLst>
                  <a:ext uri="{FF2B5EF4-FFF2-40B4-BE49-F238E27FC236}">
                    <a16:creationId xmlns:a16="http://schemas.microsoft.com/office/drawing/2014/main" id="{4EF6E8BA-060D-4037-9965-5396082AD1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60" y="-1063"/>
                <a:ext cx="1985" cy="1643"/>
              </a:xfrm>
              <a:custGeom>
                <a:avLst/>
                <a:gdLst>
                  <a:gd name="T0" fmla="*/ 723 w 1985"/>
                  <a:gd name="T1" fmla="*/ 1321 h 1643"/>
                  <a:gd name="T2" fmla="*/ 631 w 1985"/>
                  <a:gd name="T3" fmla="*/ 1231 h 1643"/>
                  <a:gd name="T4" fmla="*/ 461 w 1985"/>
                  <a:gd name="T5" fmla="*/ 1215 h 1643"/>
                  <a:gd name="T6" fmla="*/ 449 w 1985"/>
                  <a:gd name="T7" fmla="*/ 1123 h 1643"/>
                  <a:gd name="T8" fmla="*/ 151 w 1985"/>
                  <a:gd name="T9" fmla="*/ 995 h 1643"/>
                  <a:gd name="T10" fmla="*/ 201 w 1985"/>
                  <a:gd name="T11" fmla="*/ 631 h 1643"/>
                  <a:gd name="T12" fmla="*/ 0 w 1985"/>
                  <a:gd name="T13" fmla="*/ 288 h 1643"/>
                  <a:gd name="T14" fmla="*/ 234 w 1985"/>
                  <a:gd name="T15" fmla="*/ 0 h 1643"/>
                  <a:gd name="T16" fmla="*/ 288 w 1985"/>
                  <a:gd name="T17" fmla="*/ 78 h 1643"/>
                  <a:gd name="T18" fmla="*/ 411 w 1985"/>
                  <a:gd name="T19" fmla="*/ 158 h 1643"/>
                  <a:gd name="T20" fmla="*/ 612 w 1985"/>
                  <a:gd name="T21" fmla="*/ 246 h 1643"/>
                  <a:gd name="T22" fmla="*/ 605 w 1985"/>
                  <a:gd name="T23" fmla="*/ 312 h 1643"/>
                  <a:gd name="T24" fmla="*/ 676 w 1985"/>
                  <a:gd name="T25" fmla="*/ 314 h 1643"/>
                  <a:gd name="T26" fmla="*/ 669 w 1985"/>
                  <a:gd name="T27" fmla="*/ 520 h 1643"/>
                  <a:gd name="T28" fmla="*/ 692 w 1985"/>
                  <a:gd name="T29" fmla="*/ 539 h 1643"/>
                  <a:gd name="T30" fmla="*/ 1006 w 1985"/>
                  <a:gd name="T31" fmla="*/ 562 h 1643"/>
                  <a:gd name="T32" fmla="*/ 1082 w 1985"/>
                  <a:gd name="T33" fmla="*/ 520 h 1643"/>
                  <a:gd name="T34" fmla="*/ 1162 w 1985"/>
                  <a:gd name="T35" fmla="*/ 536 h 1643"/>
                  <a:gd name="T36" fmla="*/ 1184 w 1985"/>
                  <a:gd name="T37" fmla="*/ 605 h 1643"/>
                  <a:gd name="T38" fmla="*/ 1139 w 1985"/>
                  <a:gd name="T39" fmla="*/ 830 h 1643"/>
                  <a:gd name="T40" fmla="*/ 1278 w 1985"/>
                  <a:gd name="T41" fmla="*/ 813 h 1643"/>
                  <a:gd name="T42" fmla="*/ 1323 w 1985"/>
                  <a:gd name="T43" fmla="*/ 749 h 1643"/>
                  <a:gd name="T44" fmla="*/ 1496 w 1985"/>
                  <a:gd name="T45" fmla="*/ 683 h 1643"/>
                  <a:gd name="T46" fmla="*/ 1595 w 1985"/>
                  <a:gd name="T47" fmla="*/ 787 h 1643"/>
                  <a:gd name="T48" fmla="*/ 1616 w 1985"/>
                  <a:gd name="T49" fmla="*/ 1000 h 1643"/>
                  <a:gd name="T50" fmla="*/ 1680 w 1985"/>
                  <a:gd name="T51" fmla="*/ 988 h 1643"/>
                  <a:gd name="T52" fmla="*/ 1748 w 1985"/>
                  <a:gd name="T53" fmla="*/ 915 h 1643"/>
                  <a:gd name="T54" fmla="*/ 1819 w 1985"/>
                  <a:gd name="T55" fmla="*/ 723 h 1643"/>
                  <a:gd name="T56" fmla="*/ 1897 w 1985"/>
                  <a:gd name="T57" fmla="*/ 735 h 1643"/>
                  <a:gd name="T58" fmla="*/ 1985 w 1985"/>
                  <a:gd name="T59" fmla="*/ 822 h 1643"/>
                  <a:gd name="T60" fmla="*/ 1909 w 1985"/>
                  <a:gd name="T61" fmla="*/ 1012 h 1643"/>
                  <a:gd name="T62" fmla="*/ 1914 w 1985"/>
                  <a:gd name="T63" fmla="*/ 1092 h 1643"/>
                  <a:gd name="T64" fmla="*/ 1848 w 1985"/>
                  <a:gd name="T65" fmla="*/ 1224 h 1643"/>
                  <a:gd name="T66" fmla="*/ 1807 w 1985"/>
                  <a:gd name="T67" fmla="*/ 1428 h 1643"/>
                  <a:gd name="T68" fmla="*/ 1356 w 1985"/>
                  <a:gd name="T69" fmla="*/ 1643 h 1643"/>
                  <a:gd name="T70" fmla="*/ 780 w 1985"/>
                  <a:gd name="T71" fmla="*/ 1305 h 1643"/>
                  <a:gd name="T72" fmla="*/ 723 w 1985"/>
                  <a:gd name="T73" fmla="*/ 1321 h 1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985" h="1643">
                    <a:moveTo>
                      <a:pt x="723" y="1321"/>
                    </a:moveTo>
                    <a:lnTo>
                      <a:pt x="631" y="1231"/>
                    </a:lnTo>
                    <a:lnTo>
                      <a:pt x="461" y="1215"/>
                    </a:lnTo>
                    <a:lnTo>
                      <a:pt x="449" y="1123"/>
                    </a:lnTo>
                    <a:lnTo>
                      <a:pt x="151" y="995"/>
                    </a:lnTo>
                    <a:lnTo>
                      <a:pt x="201" y="631"/>
                    </a:lnTo>
                    <a:lnTo>
                      <a:pt x="0" y="288"/>
                    </a:lnTo>
                    <a:lnTo>
                      <a:pt x="234" y="0"/>
                    </a:lnTo>
                    <a:lnTo>
                      <a:pt x="288" y="78"/>
                    </a:lnTo>
                    <a:lnTo>
                      <a:pt x="411" y="158"/>
                    </a:lnTo>
                    <a:lnTo>
                      <a:pt x="612" y="246"/>
                    </a:lnTo>
                    <a:lnTo>
                      <a:pt x="605" y="312"/>
                    </a:lnTo>
                    <a:lnTo>
                      <a:pt x="676" y="314"/>
                    </a:lnTo>
                    <a:lnTo>
                      <a:pt x="669" y="520"/>
                    </a:lnTo>
                    <a:lnTo>
                      <a:pt x="692" y="539"/>
                    </a:lnTo>
                    <a:lnTo>
                      <a:pt x="1006" y="562"/>
                    </a:lnTo>
                    <a:lnTo>
                      <a:pt x="1082" y="520"/>
                    </a:lnTo>
                    <a:lnTo>
                      <a:pt x="1162" y="536"/>
                    </a:lnTo>
                    <a:lnTo>
                      <a:pt x="1184" y="605"/>
                    </a:lnTo>
                    <a:lnTo>
                      <a:pt x="1139" y="830"/>
                    </a:lnTo>
                    <a:lnTo>
                      <a:pt x="1278" y="813"/>
                    </a:lnTo>
                    <a:lnTo>
                      <a:pt x="1323" y="749"/>
                    </a:lnTo>
                    <a:lnTo>
                      <a:pt x="1496" y="683"/>
                    </a:lnTo>
                    <a:lnTo>
                      <a:pt x="1595" y="787"/>
                    </a:lnTo>
                    <a:lnTo>
                      <a:pt x="1616" y="1000"/>
                    </a:lnTo>
                    <a:lnTo>
                      <a:pt x="1680" y="988"/>
                    </a:lnTo>
                    <a:lnTo>
                      <a:pt x="1748" y="915"/>
                    </a:lnTo>
                    <a:lnTo>
                      <a:pt x="1819" y="723"/>
                    </a:lnTo>
                    <a:lnTo>
                      <a:pt x="1897" y="735"/>
                    </a:lnTo>
                    <a:lnTo>
                      <a:pt x="1985" y="822"/>
                    </a:lnTo>
                    <a:lnTo>
                      <a:pt x="1909" y="1012"/>
                    </a:lnTo>
                    <a:lnTo>
                      <a:pt x="1914" y="1092"/>
                    </a:lnTo>
                    <a:lnTo>
                      <a:pt x="1848" y="1224"/>
                    </a:lnTo>
                    <a:lnTo>
                      <a:pt x="1807" y="1428"/>
                    </a:lnTo>
                    <a:lnTo>
                      <a:pt x="1356" y="1643"/>
                    </a:lnTo>
                    <a:lnTo>
                      <a:pt x="780" y="1305"/>
                    </a:lnTo>
                    <a:lnTo>
                      <a:pt x="723" y="1321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8" name="Freeform 140">
                <a:extLst>
                  <a:ext uri="{FF2B5EF4-FFF2-40B4-BE49-F238E27FC236}">
                    <a16:creationId xmlns:a16="http://schemas.microsoft.com/office/drawing/2014/main" id="{A27F93C1-1524-4134-A57E-A582231FB0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82" y="-1058"/>
                <a:ext cx="2373" cy="2148"/>
              </a:xfrm>
              <a:custGeom>
                <a:avLst/>
                <a:gdLst>
                  <a:gd name="T0" fmla="*/ 248 w 2373"/>
                  <a:gd name="T1" fmla="*/ 1919 h 2148"/>
                  <a:gd name="T2" fmla="*/ 0 w 2373"/>
                  <a:gd name="T3" fmla="*/ 1832 h 2148"/>
                  <a:gd name="T4" fmla="*/ 192 w 2373"/>
                  <a:gd name="T5" fmla="*/ 1203 h 2148"/>
                  <a:gd name="T6" fmla="*/ 173 w 2373"/>
                  <a:gd name="T7" fmla="*/ 1167 h 2148"/>
                  <a:gd name="T8" fmla="*/ 296 w 2373"/>
                  <a:gd name="T9" fmla="*/ 813 h 2148"/>
                  <a:gd name="T10" fmla="*/ 544 w 2373"/>
                  <a:gd name="T11" fmla="*/ 813 h 2148"/>
                  <a:gd name="T12" fmla="*/ 608 w 2373"/>
                  <a:gd name="T13" fmla="*/ 579 h 2148"/>
                  <a:gd name="T14" fmla="*/ 749 w 2373"/>
                  <a:gd name="T15" fmla="*/ 600 h 2148"/>
                  <a:gd name="T16" fmla="*/ 844 w 2373"/>
                  <a:gd name="T17" fmla="*/ 520 h 2148"/>
                  <a:gd name="T18" fmla="*/ 929 w 2373"/>
                  <a:gd name="T19" fmla="*/ 354 h 2148"/>
                  <a:gd name="T20" fmla="*/ 938 w 2373"/>
                  <a:gd name="T21" fmla="*/ 274 h 2148"/>
                  <a:gd name="T22" fmla="*/ 901 w 2373"/>
                  <a:gd name="T23" fmla="*/ 158 h 2148"/>
                  <a:gd name="T24" fmla="*/ 863 w 2373"/>
                  <a:gd name="T25" fmla="*/ 156 h 2148"/>
                  <a:gd name="T26" fmla="*/ 782 w 2373"/>
                  <a:gd name="T27" fmla="*/ 217 h 2148"/>
                  <a:gd name="T28" fmla="*/ 797 w 2373"/>
                  <a:gd name="T29" fmla="*/ 11 h 2148"/>
                  <a:gd name="T30" fmla="*/ 967 w 2373"/>
                  <a:gd name="T31" fmla="*/ 0 h 2148"/>
                  <a:gd name="T32" fmla="*/ 1437 w 2373"/>
                  <a:gd name="T33" fmla="*/ 208 h 2148"/>
                  <a:gd name="T34" fmla="*/ 1810 w 2373"/>
                  <a:gd name="T35" fmla="*/ 371 h 2148"/>
                  <a:gd name="T36" fmla="*/ 1926 w 2373"/>
                  <a:gd name="T37" fmla="*/ 529 h 2148"/>
                  <a:gd name="T38" fmla="*/ 2035 w 2373"/>
                  <a:gd name="T39" fmla="*/ 583 h 2148"/>
                  <a:gd name="T40" fmla="*/ 2134 w 2373"/>
                  <a:gd name="T41" fmla="*/ 704 h 2148"/>
                  <a:gd name="T42" fmla="*/ 2200 w 2373"/>
                  <a:gd name="T43" fmla="*/ 683 h 2148"/>
                  <a:gd name="T44" fmla="*/ 2332 w 2373"/>
                  <a:gd name="T45" fmla="*/ 860 h 2148"/>
                  <a:gd name="T46" fmla="*/ 2373 w 2373"/>
                  <a:gd name="T47" fmla="*/ 990 h 2148"/>
                  <a:gd name="T48" fmla="*/ 1661 w 2373"/>
                  <a:gd name="T49" fmla="*/ 1460 h 2148"/>
                  <a:gd name="T50" fmla="*/ 943 w 2373"/>
                  <a:gd name="T51" fmla="*/ 2148 h 2148"/>
                  <a:gd name="T52" fmla="*/ 248 w 2373"/>
                  <a:gd name="T53" fmla="*/ 1919 h 2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373" h="2148">
                    <a:moveTo>
                      <a:pt x="248" y="1919"/>
                    </a:moveTo>
                    <a:lnTo>
                      <a:pt x="0" y="1832"/>
                    </a:lnTo>
                    <a:lnTo>
                      <a:pt x="192" y="1203"/>
                    </a:lnTo>
                    <a:lnTo>
                      <a:pt x="173" y="1167"/>
                    </a:lnTo>
                    <a:lnTo>
                      <a:pt x="296" y="813"/>
                    </a:lnTo>
                    <a:lnTo>
                      <a:pt x="544" y="813"/>
                    </a:lnTo>
                    <a:lnTo>
                      <a:pt x="608" y="579"/>
                    </a:lnTo>
                    <a:lnTo>
                      <a:pt x="749" y="600"/>
                    </a:lnTo>
                    <a:lnTo>
                      <a:pt x="844" y="520"/>
                    </a:lnTo>
                    <a:lnTo>
                      <a:pt x="929" y="354"/>
                    </a:lnTo>
                    <a:lnTo>
                      <a:pt x="938" y="274"/>
                    </a:lnTo>
                    <a:lnTo>
                      <a:pt x="901" y="158"/>
                    </a:lnTo>
                    <a:lnTo>
                      <a:pt x="863" y="156"/>
                    </a:lnTo>
                    <a:lnTo>
                      <a:pt x="782" y="217"/>
                    </a:lnTo>
                    <a:lnTo>
                      <a:pt x="797" y="11"/>
                    </a:lnTo>
                    <a:lnTo>
                      <a:pt x="967" y="0"/>
                    </a:lnTo>
                    <a:lnTo>
                      <a:pt x="1437" y="208"/>
                    </a:lnTo>
                    <a:lnTo>
                      <a:pt x="1810" y="371"/>
                    </a:lnTo>
                    <a:lnTo>
                      <a:pt x="1926" y="529"/>
                    </a:lnTo>
                    <a:lnTo>
                      <a:pt x="2035" y="583"/>
                    </a:lnTo>
                    <a:lnTo>
                      <a:pt x="2134" y="704"/>
                    </a:lnTo>
                    <a:lnTo>
                      <a:pt x="2200" y="683"/>
                    </a:lnTo>
                    <a:lnTo>
                      <a:pt x="2332" y="860"/>
                    </a:lnTo>
                    <a:lnTo>
                      <a:pt x="2373" y="990"/>
                    </a:lnTo>
                    <a:lnTo>
                      <a:pt x="1661" y="1460"/>
                    </a:lnTo>
                    <a:lnTo>
                      <a:pt x="943" y="2148"/>
                    </a:lnTo>
                    <a:lnTo>
                      <a:pt x="248" y="1919"/>
                    </a:lnTo>
                    <a:close/>
                  </a:path>
                </a:pathLst>
              </a:custGeom>
              <a:solidFill>
                <a:srgbClr val="FCD0A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9" name="Freeform 141">
                <a:extLst>
                  <a:ext uri="{FF2B5EF4-FFF2-40B4-BE49-F238E27FC236}">
                    <a16:creationId xmlns:a16="http://schemas.microsoft.com/office/drawing/2014/main" id="{C2AB4445-1505-49C4-8E4A-3F144C4930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4" y="-1006"/>
                <a:ext cx="1337" cy="2148"/>
              </a:xfrm>
              <a:custGeom>
                <a:avLst/>
                <a:gdLst>
                  <a:gd name="T0" fmla="*/ 1219 w 1337"/>
                  <a:gd name="T1" fmla="*/ 2146 h 2148"/>
                  <a:gd name="T2" fmla="*/ 1061 w 1337"/>
                  <a:gd name="T3" fmla="*/ 2148 h 2148"/>
                  <a:gd name="T4" fmla="*/ 491 w 1337"/>
                  <a:gd name="T5" fmla="*/ 2139 h 2148"/>
                  <a:gd name="T6" fmla="*/ 503 w 1337"/>
                  <a:gd name="T7" fmla="*/ 2063 h 2148"/>
                  <a:gd name="T8" fmla="*/ 470 w 1337"/>
                  <a:gd name="T9" fmla="*/ 2004 h 2148"/>
                  <a:gd name="T10" fmla="*/ 567 w 1337"/>
                  <a:gd name="T11" fmla="*/ 1706 h 2148"/>
                  <a:gd name="T12" fmla="*/ 338 w 1337"/>
                  <a:gd name="T13" fmla="*/ 1404 h 2148"/>
                  <a:gd name="T14" fmla="*/ 172 w 1337"/>
                  <a:gd name="T15" fmla="*/ 1338 h 2148"/>
                  <a:gd name="T16" fmla="*/ 118 w 1337"/>
                  <a:gd name="T17" fmla="*/ 1219 h 2148"/>
                  <a:gd name="T18" fmla="*/ 0 w 1337"/>
                  <a:gd name="T19" fmla="*/ 1108 h 2148"/>
                  <a:gd name="T20" fmla="*/ 191 w 1337"/>
                  <a:gd name="T21" fmla="*/ 858 h 2148"/>
                  <a:gd name="T22" fmla="*/ 364 w 1337"/>
                  <a:gd name="T23" fmla="*/ 302 h 2148"/>
                  <a:gd name="T24" fmla="*/ 283 w 1337"/>
                  <a:gd name="T25" fmla="*/ 73 h 2148"/>
                  <a:gd name="T26" fmla="*/ 382 w 1337"/>
                  <a:gd name="T27" fmla="*/ 0 h 2148"/>
                  <a:gd name="T28" fmla="*/ 739 w 1337"/>
                  <a:gd name="T29" fmla="*/ 4 h 2148"/>
                  <a:gd name="T30" fmla="*/ 1337 w 1337"/>
                  <a:gd name="T31" fmla="*/ 33 h 2148"/>
                  <a:gd name="T32" fmla="*/ 1285 w 1337"/>
                  <a:gd name="T33" fmla="*/ 796 h 2148"/>
                  <a:gd name="T34" fmla="*/ 1094 w 1337"/>
                  <a:gd name="T35" fmla="*/ 1463 h 2148"/>
                  <a:gd name="T36" fmla="*/ 1219 w 1337"/>
                  <a:gd name="T37" fmla="*/ 2146 h 2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37" h="2148">
                    <a:moveTo>
                      <a:pt x="1219" y="2146"/>
                    </a:moveTo>
                    <a:lnTo>
                      <a:pt x="1061" y="2148"/>
                    </a:lnTo>
                    <a:lnTo>
                      <a:pt x="491" y="2139"/>
                    </a:lnTo>
                    <a:lnTo>
                      <a:pt x="503" y="2063"/>
                    </a:lnTo>
                    <a:lnTo>
                      <a:pt x="470" y="2004"/>
                    </a:lnTo>
                    <a:lnTo>
                      <a:pt x="567" y="1706"/>
                    </a:lnTo>
                    <a:lnTo>
                      <a:pt x="338" y="1404"/>
                    </a:lnTo>
                    <a:lnTo>
                      <a:pt x="172" y="1338"/>
                    </a:lnTo>
                    <a:lnTo>
                      <a:pt x="118" y="1219"/>
                    </a:lnTo>
                    <a:lnTo>
                      <a:pt x="0" y="1108"/>
                    </a:lnTo>
                    <a:lnTo>
                      <a:pt x="191" y="858"/>
                    </a:lnTo>
                    <a:lnTo>
                      <a:pt x="364" y="302"/>
                    </a:lnTo>
                    <a:lnTo>
                      <a:pt x="283" y="73"/>
                    </a:lnTo>
                    <a:lnTo>
                      <a:pt x="382" y="0"/>
                    </a:lnTo>
                    <a:lnTo>
                      <a:pt x="739" y="4"/>
                    </a:lnTo>
                    <a:lnTo>
                      <a:pt x="1337" y="33"/>
                    </a:lnTo>
                    <a:lnTo>
                      <a:pt x="1285" y="796"/>
                    </a:lnTo>
                    <a:lnTo>
                      <a:pt x="1094" y="1463"/>
                    </a:lnTo>
                    <a:lnTo>
                      <a:pt x="1219" y="2146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0" name="Freeform 142">
                <a:extLst>
                  <a:ext uri="{FF2B5EF4-FFF2-40B4-BE49-F238E27FC236}">
                    <a16:creationId xmlns:a16="http://schemas.microsoft.com/office/drawing/2014/main" id="{06296F70-3385-4BBF-9901-9DF9DC31DC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1" y="-992"/>
                <a:ext cx="1096" cy="1198"/>
              </a:xfrm>
              <a:custGeom>
                <a:avLst/>
                <a:gdLst>
                  <a:gd name="T0" fmla="*/ 794 w 1096"/>
                  <a:gd name="T1" fmla="*/ 1198 h 1198"/>
                  <a:gd name="T2" fmla="*/ 692 w 1096"/>
                  <a:gd name="T3" fmla="*/ 1080 h 1198"/>
                  <a:gd name="T4" fmla="*/ 572 w 1096"/>
                  <a:gd name="T5" fmla="*/ 1056 h 1198"/>
                  <a:gd name="T6" fmla="*/ 425 w 1096"/>
                  <a:gd name="T7" fmla="*/ 931 h 1198"/>
                  <a:gd name="T8" fmla="*/ 314 w 1096"/>
                  <a:gd name="T9" fmla="*/ 896 h 1198"/>
                  <a:gd name="T10" fmla="*/ 227 w 1096"/>
                  <a:gd name="T11" fmla="*/ 827 h 1198"/>
                  <a:gd name="T12" fmla="*/ 0 w 1096"/>
                  <a:gd name="T13" fmla="*/ 782 h 1198"/>
                  <a:gd name="T14" fmla="*/ 52 w 1096"/>
                  <a:gd name="T15" fmla="*/ 19 h 1198"/>
                  <a:gd name="T16" fmla="*/ 671 w 1096"/>
                  <a:gd name="T17" fmla="*/ 26 h 1198"/>
                  <a:gd name="T18" fmla="*/ 706 w 1096"/>
                  <a:gd name="T19" fmla="*/ 47 h 1198"/>
                  <a:gd name="T20" fmla="*/ 768 w 1096"/>
                  <a:gd name="T21" fmla="*/ 0 h 1198"/>
                  <a:gd name="T22" fmla="*/ 815 w 1096"/>
                  <a:gd name="T23" fmla="*/ 80 h 1198"/>
                  <a:gd name="T24" fmla="*/ 917 w 1096"/>
                  <a:gd name="T25" fmla="*/ 163 h 1198"/>
                  <a:gd name="T26" fmla="*/ 938 w 1096"/>
                  <a:gd name="T27" fmla="*/ 257 h 1198"/>
                  <a:gd name="T28" fmla="*/ 1037 w 1096"/>
                  <a:gd name="T29" fmla="*/ 324 h 1198"/>
                  <a:gd name="T30" fmla="*/ 1094 w 1096"/>
                  <a:gd name="T31" fmla="*/ 425 h 1198"/>
                  <a:gd name="T32" fmla="*/ 1096 w 1096"/>
                  <a:gd name="T33" fmla="*/ 607 h 1198"/>
                  <a:gd name="T34" fmla="*/ 957 w 1096"/>
                  <a:gd name="T35" fmla="*/ 652 h 1198"/>
                  <a:gd name="T36" fmla="*/ 1018 w 1096"/>
                  <a:gd name="T37" fmla="*/ 754 h 1198"/>
                  <a:gd name="T38" fmla="*/ 1018 w 1096"/>
                  <a:gd name="T39" fmla="*/ 806 h 1198"/>
                  <a:gd name="T40" fmla="*/ 990 w 1096"/>
                  <a:gd name="T41" fmla="*/ 829 h 1198"/>
                  <a:gd name="T42" fmla="*/ 929 w 1096"/>
                  <a:gd name="T43" fmla="*/ 808 h 1198"/>
                  <a:gd name="T44" fmla="*/ 893 w 1096"/>
                  <a:gd name="T45" fmla="*/ 865 h 1198"/>
                  <a:gd name="T46" fmla="*/ 827 w 1096"/>
                  <a:gd name="T47" fmla="*/ 863 h 1198"/>
                  <a:gd name="T48" fmla="*/ 792 w 1096"/>
                  <a:gd name="T49" fmla="*/ 896 h 1198"/>
                  <a:gd name="T50" fmla="*/ 723 w 1096"/>
                  <a:gd name="T51" fmla="*/ 853 h 1198"/>
                  <a:gd name="T52" fmla="*/ 742 w 1096"/>
                  <a:gd name="T53" fmla="*/ 1040 h 1198"/>
                  <a:gd name="T54" fmla="*/ 813 w 1096"/>
                  <a:gd name="T55" fmla="*/ 1123 h 1198"/>
                  <a:gd name="T56" fmla="*/ 794 w 1096"/>
                  <a:gd name="T57" fmla="*/ 1198 h 1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096" h="1198">
                    <a:moveTo>
                      <a:pt x="794" y="1198"/>
                    </a:moveTo>
                    <a:lnTo>
                      <a:pt x="692" y="1080"/>
                    </a:lnTo>
                    <a:lnTo>
                      <a:pt x="572" y="1056"/>
                    </a:lnTo>
                    <a:lnTo>
                      <a:pt x="425" y="931"/>
                    </a:lnTo>
                    <a:lnTo>
                      <a:pt x="314" y="896"/>
                    </a:lnTo>
                    <a:lnTo>
                      <a:pt x="227" y="827"/>
                    </a:lnTo>
                    <a:lnTo>
                      <a:pt x="0" y="782"/>
                    </a:lnTo>
                    <a:lnTo>
                      <a:pt x="52" y="19"/>
                    </a:lnTo>
                    <a:lnTo>
                      <a:pt x="671" y="26"/>
                    </a:lnTo>
                    <a:lnTo>
                      <a:pt x="706" y="47"/>
                    </a:lnTo>
                    <a:lnTo>
                      <a:pt x="768" y="0"/>
                    </a:lnTo>
                    <a:lnTo>
                      <a:pt x="815" y="80"/>
                    </a:lnTo>
                    <a:lnTo>
                      <a:pt x="917" y="163"/>
                    </a:lnTo>
                    <a:lnTo>
                      <a:pt x="938" y="257"/>
                    </a:lnTo>
                    <a:lnTo>
                      <a:pt x="1037" y="324"/>
                    </a:lnTo>
                    <a:lnTo>
                      <a:pt x="1094" y="425"/>
                    </a:lnTo>
                    <a:lnTo>
                      <a:pt x="1096" y="607"/>
                    </a:lnTo>
                    <a:lnTo>
                      <a:pt x="957" y="652"/>
                    </a:lnTo>
                    <a:lnTo>
                      <a:pt x="1018" y="754"/>
                    </a:lnTo>
                    <a:lnTo>
                      <a:pt x="1018" y="806"/>
                    </a:lnTo>
                    <a:lnTo>
                      <a:pt x="990" y="829"/>
                    </a:lnTo>
                    <a:lnTo>
                      <a:pt x="929" y="808"/>
                    </a:lnTo>
                    <a:lnTo>
                      <a:pt x="893" y="865"/>
                    </a:lnTo>
                    <a:lnTo>
                      <a:pt x="827" y="863"/>
                    </a:lnTo>
                    <a:lnTo>
                      <a:pt x="792" y="896"/>
                    </a:lnTo>
                    <a:lnTo>
                      <a:pt x="723" y="853"/>
                    </a:lnTo>
                    <a:lnTo>
                      <a:pt x="742" y="1040"/>
                    </a:lnTo>
                    <a:lnTo>
                      <a:pt x="813" y="1123"/>
                    </a:lnTo>
                    <a:lnTo>
                      <a:pt x="794" y="1198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1" name="Freeform 143">
                <a:extLst>
                  <a:ext uri="{FF2B5EF4-FFF2-40B4-BE49-F238E27FC236}">
                    <a16:creationId xmlns:a16="http://schemas.microsoft.com/office/drawing/2014/main" id="{F2508ACB-31FC-4C5C-922C-E437A98C53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779" y="-933"/>
                <a:ext cx="1099" cy="1035"/>
              </a:xfrm>
              <a:custGeom>
                <a:avLst/>
                <a:gdLst>
                  <a:gd name="T0" fmla="*/ 735 w 1099"/>
                  <a:gd name="T1" fmla="*/ 1035 h 1035"/>
                  <a:gd name="T2" fmla="*/ 678 w 1099"/>
                  <a:gd name="T3" fmla="*/ 969 h 1035"/>
                  <a:gd name="T4" fmla="*/ 633 w 1099"/>
                  <a:gd name="T5" fmla="*/ 834 h 1035"/>
                  <a:gd name="T6" fmla="*/ 38 w 1099"/>
                  <a:gd name="T7" fmla="*/ 945 h 1035"/>
                  <a:gd name="T8" fmla="*/ 7 w 1099"/>
                  <a:gd name="T9" fmla="*/ 818 h 1035"/>
                  <a:gd name="T10" fmla="*/ 28 w 1099"/>
                  <a:gd name="T11" fmla="*/ 626 h 1035"/>
                  <a:gd name="T12" fmla="*/ 0 w 1099"/>
                  <a:gd name="T13" fmla="*/ 416 h 1035"/>
                  <a:gd name="T14" fmla="*/ 33 w 1099"/>
                  <a:gd name="T15" fmla="*/ 179 h 1035"/>
                  <a:gd name="T16" fmla="*/ 57 w 1099"/>
                  <a:gd name="T17" fmla="*/ 179 h 1035"/>
                  <a:gd name="T18" fmla="*/ 331 w 1099"/>
                  <a:gd name="T19" fmla="*/ 45 h 1035"/>
                  <a:gd name="T20" fmla="*/ 581 w 1099"/>
                  <a:gd name="T21" fmla="*/ 54 h 1035"/>
                  <a:gd name="T22" fmla="*/ 687 w 1099"/>
                  <a:gd name="T23" fmla="*/ 14 h 1035"/>
                  <a:gd name="T24" fmla="*/ 815 w 1099"/>
                  <a:gd name="T25" fmla="*/ 57 h 1035"/>
                  <a:gd name="T26" fmla="*/ 1018 w 1099"/>
                  <a:gd name="T27" fmla="*/ 0 h 1035"/>
                  <a:gd name="T28" fmla="*/ 1099 w 1099"/>
                  <a:gd name="T29" fmla="*/ 229 h 1035"/>
                  <a:gd name="T30" fmla="*/ 926 w 1099"/>
                  <a:gd name="T31" fmla="*/ 785 h 1035"/>
                  <a:gd name="T32" fmla="*/ 735 w 1099"/>
                  <a:gd name="T33" fmla="*/ 1035 h 10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099" h="1035">
                    <a:moveTo>
                      <a:pt x="735" y="1035"/>
                    </a:moveTo>
                    <a:lnTo>
                      <a:pt x="678" y="969"/>
                    </a:lnTo>
                    <a:lnTo>
                      <a:pt x="633" y="834"/>
                    </a:lnTo>
                    <a:lnTo>
                      <a:pt x="38" y="945"/>
                    </a:lnTo>
                    <a:lnTo>
                      <a:pt x="7" y="818"/>
                    </a:lnTo>
                    <a:lnTo>
                      <a:pt x="28" y="626"/>
                    </a:lnTo>
                    <a:lnTo>
                      <a:pt x="0" y="416"/>
                    </a:lnTo>
                    <a:lnTo>
                      <a:pt x="33" y="179"/>
                    </a:lnTo>
                    <a:lnTo>
                      <a:pt x="57" y="179"/>
                    </a:lnTo>
                    <a:lnTo>
                      <a:pt x="331" y="45"/>
                    </a:lnTo>
                    <a:lnTo>
                      <a:pt x="581" y="54"/>
                    </a:lnTo>
                    <a:lnTo>
                      <a:pt x="687" y="14"/>
                    </a:lnTo>
                    <a:lnTo>
                      <a:pt x="815" y="57"/>
                    </a:lnTo>
                    <a:lnTo>
                      <a:pt x="1018" y="0"/>
                    </a:lnTo>
                    <a:lnTo>
                      <a:pt x="1099" y="229"/>
                    </a:lnTo>
                    <a:lnTo>
                      <a:pt x="926" y="785"/>
                    </a:lnTo>
                    <a:lnTo>
                      <a:pt x="735" y="1035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2" name="Freeform 144">
                <a:extLst>
                  <a:ext uri="{FF2B5EF4-FFF2-40B4-BE49-F238E27FC236}">
                    <a16:creationId xmlns:a16="http://schemas.microsoft.com/office/drawing/2014/main" id="{04FF9FCC-A798-4206-8C64-EDC35BDDDF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4" y="-879"/>
                <a:ext cx="1406" cy="2028"/>
              </a:xfrm>
              <a:custGeom>
                <a:avLst/>
                <a:gdLst>
                  <a:gd name="T0" fmla="*/ 1321 w 1406"/>
                  <a:gd name="T1" fmla="*/ 2026 h 2028"/>
                  <a:gd name="T2" fmla="*/ 947 w 1406"/>
                  <a:gd name="T3" fmla="*/ 2028 h 2028"/>
                  <a:gd name="T4" fmla="*/ 860 w 1406"/>
                  <a:gd name="T5" fmla="*/ 1757 h 2028"/>
                  <a:gd name="T6" fmla="*/ 725 w 1406"/>
                  <a:gd name="T7" fmla="*/ 1560 h 2028"/>
                  <a:gd name="T8" fmla="*/ 617 w 1406"/>
                  <a:gd name="T9" fmla="*/ 1511 h 2028"/>
                  <a:gd name="T10" fmla="*/ 489 w 1406"/>
                  <a:gd name="T11" fmla="*/ 1331 h 2028"/>
                  <a:gd name="T12" fmla="*/ 487 w 1406"/>
                  <a:gd name="T13" fmla="*/ 1208 h 2028"/>
                  <a:gd name="T14" fmla="*/ 324 w 1406"/>
                  <a:gd name="T15" fmla="*/ 1222 h 2028"/>
                  <a:gd name="T16" fmla="*/ 71 w 1406"/>
                  <a:gd name="T17" fmla="*/ 1085 h 2028"/>
                  <a:gd name="T18" fmla="*/ 90 w 1406"/>
                  <a:gd name="T19" fmla="*/ 1010 h 2028"/>
                  <a:gd name="T20" fmla="*/ 19 w 1406"/>
                  <a:gd name="T21" fmla="*/ 927 h 2028"/>
                  <a:gd name="T22" fmla="*/ 0 w 1406"/>
                  <a:gd name="T23" fmla="*/ 740 h 2028"/>
                  <a:gd name="T24" fmla="*/ 69 w 1406"/>
                  <a:gd name="T25" fmla="*/ 783 h 2028"/>
                  <a:gd name="T26" fmla="*/ 104 w 1406"/>
                  <a:gd name="T27" fmla="*/ 750 h 2028"/>
                  <a:gd name="T28" fmla="*/ 170 w 1406"/>
                  <a:gd name="T29" fmla="*/ 752 h 2028"/>
                  <a:gd name="T30" fmla="*/ 206 w 1406"/>
                  <a:gd name="T31" fmla="*/ 695 h 2028"/>
                  <a:gd name="T32" fmla="*/ 267 w 1406"/>
                  <a:gd name="T33" fmla="*/ 716 h 2028"/>
                  <a:gd name="T34" fmla="*/ 295 w 1406"/>
                  <a:gd name="T35" fmla="*/ 693 h 2028"/>
                  <a:gd name="T36" fmla="*/ 295 w 1406"/>
                  <a:gd name="T37" fmla="*/ 641 h 2028"/>
                  <a:gd name="T38" fmla="*/ 234 w 1406"/>
                  <a:gd name="T39" fmla="*/ 539 h 2028"/>
                  <a:gd name="T40" fmla="*/ 373 w 1406"/>
                  <a:gd name="T41" fmla="*/ 494 h 2028"/>
                  <a:gd name="T42" fmla="*/ 371 w 1406"/>
                  <a:gd name="T43" fmla="*/ 312 h 2028"/>
                  <a:gd name="T44" fmla="*/ 314 w 1406"/>
                  <a:gd name="T45" fmla="*/ 211 h 2028"/>
                  <a:gd name="T46" fmla="*/ 475 w 1406"/>
                  <a:gd name="T47" fmla="*/ 159 h 2028"/>
                  <a:gd name="T48" fmla="*/ 461 w 1406"/>
                  <a:gd name="T49" fmla="*/ 114 h 2028"/>
                  <a:gd name="T50" fmla="*/ 851 w 1406"/>
                  <a:gd name="T51" fmla="*/ 123 h 2028"/>
                  <a:gd name="T52" fmla="*/ 858 w 1406"/>
                  <a:gd name="T53" fmla="*/ 0 h 2028"/>
                  <a:gd name="T54" fmla="*/ 1141 w 1406"/>
                  <a:gd name="T55" fmla="*/ 0 h 2028"/>
                  <a:gd name="T56" fmla="*/ 1406 w 1406"/>
                  <a:gd name="T57" fmla="*/ 59 h 2028"/>
                  <a:gd name="T58" fmla="*/ 1392 w 1406"/>
                  <a:gd name="T59" fmla="*/ 412 h 2028"/>
                  <a:gd name="T60" fmla="*/ 1321 w 1406"/>
                  <a:gd name="T61" fmla="*/ 2026 h 20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406" h="2028">
                    <a:moveTo>
                      <a:pt x="1321" y="2026"/>
                    </a:moveTo>
                    <a:lnTo>
                      <a:pt x="947" y="2028"/>
                    </a:lnTo>
                    <a:lnTo>
                      <a:pt x="860" y="1757"/>
                    </a:lnTo>
                    <a:lnTo>
                      <a:pt x="725" y="1560"/>
                    </a:lnTo>
                    <a:lnTo>
                      <a:pt x="617" y="1511"/>
                    </a:lnTo>
                    <a:lnTo>
                      <a:pt x="489" y="1331"/>
                    </a:lnTo>
                    <a:lnTo>
                      <a:pt x="487" y="1208"/>
                    </a:lnTo>
                    <a:lnTo>
                      <a:pt x="324" y="1222"/>
                    </a:lnTo>
                    <a:lnTo>
                      <a:pt x="71" y="1085"/>
                    </a:lnTo>
                    <a:lnTo>
                      <a:pt x="90" y="1010"/>
                    </a:lnTo>
                    <a:lnTo>
                      <a:pt x="19" y="927"/>
                    </a:lnTo>
                    <a:lnTo>
                      <a:pt x="0" y="740"/>
                    </a:lnTo>
                    <a:lnTo>
                      <a:pt x="69" y="783"/>
                    </a:lnTo>
                    <a:lnTo>
                      <a:pt x="104" y="750"/>
                    </a:lnTo>
                    <a:lnTo>
                      <a:pt x="170" y="752"/>
                    </a:lnTo>
                    <a:lnTo>
                      <a:pt x="206" y="695"/>
                    </a:lnTo>
                    <a:lnTo>
                      <a:pt x="267" y="716"/>
                    </a:lnTo>
                    <a:lnTo>
                      <a:pt x="295" y="693"/>
                    </a:lnTo>
                    <a:lnTo>
                      <a:pt x="295" y="641"/>
                    </a:lnTo>
                    <a:lnTo>
                      <a:pt x="234" y="539"/>
                    </a:lnTo>
                    <a:lnTo>
                      <a:pt x="373" y="494"/>
                    </a:lnTo>
                    <a:lnTo>
                      <a:pt x="371" y="312"/>
                    </a:lnTo>
                    <a:lnTo>
                      <a:pt x="314" y="211"/>
                    </a:lnTo>
                    <a:lnTo>
                      <a:pt x="475" y="159"/>
                    </a:lnTo>
                    <a:lnTo>
                      <a:pt x="461" y="114"/>
                    </a:lnTo>
                    <a:lnTo>
                      <a:pt x="851" y="123"/>
                    </a:lnTo>
                    <a:lnTo>
                      <a:pt x="858" y="0"/>
                    </a:lnTo>
                    <a:lnTo>
                      <a:pt x="1141" y="0"/>
                    </a:lnTo>
                    <a:lnTo>
                      <a:pt x="1406" y="59"/>
                    </a:lnTo>
                    <a:lnTo>
                      <a:pt x="1392" y="412"/>
                    </a:lnTo>
                    <a:lnTo>
                      <a:pt x="1321" y="2026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3" name="Freeform 145">
                <a:extLst>
                  <a:ext uri="{FF2B5EF4-FFF2-40B4-BE49-F238E27FC236}">
                    <a16:creationId xmlns:a16="http://schemas.microsoft.com/office/drawing/2014/main" id="{A9F22363-C094-4B44-98AF-9E4925319D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837" y="-775"/>
                <a:ext cx="1940" cy="1735"/>
              </a:xfrm>
              <a:custGeom>
                <a:avLst/>
                <a:gdLst>
                  <a:gd name="T0" fmla="*/ 539 w 1940"/>
                  <a:gd name="T1" fmla="*/ 1653 h 1735"/>
                  <a:gd name="T2" fmla="*/ 383 w 1940"/>
                  <a:gd name="T3" fmla="*/ 1085 h 1735"/>
                  <a:gd name="T4" fmla="*/ 0 w 1940"/>
                  <a:gd name="T5" fmla="*/ 768 h 1735"/>
                  <a:gd name="T6" fmla="*/ 33 w 1940"/>
                  <a:gd name="T7" fmla="*/ 695 h 1735"/>
                  <a:gd name="T8" fmla="*/ 168 w 1940"/>
                  <a:gd name="T9" fmla="*/ 660 h 1735"/>
                  <a:gd name="T10" fmla="*/ 253 w 1940"/>
                  <a:gd name="T11" fmla="*/ 579 h 1735"/>
                  <a:gd name="T12" fmla="*/ 253 w 1940"/>
                  <a:gd name="T13" fmla="*/ 404 h 1735"/>
                  <a:gd name="T14" fmla="*/ 142 w 1940"/>
                  <a:gd name="T15" fmla="*/ 159 h 1735"/>
                  <a:gd name="T16" fmla="*/ 201 w 1940"/>
                  <a:gd name="T17" fmla="*/ 50 h 1735"/>
                  <a:gd name="T18" fmla="*/ 269 w 1940"/>
                  <a:gd name="T19" fmla="*/ 0 h 1735"/>
                  <a:gd name="T20" fmla="*/ 333 w 1940"/>
                  <a:gd name="T21" fmla="*/ 21 h 1735"/>
                  <a:gd name="T22" fmla="*/ 399 w 1940"/>
                  <a:gd name="T23" fmla="*/ 97 h 1735"/>
                  <a:gd name="T24" fmla="*/ 581 w 1940"/>
                  <a:gd name="T25" fmla="*/ 137 h 1735"/>
                  <a:gd name="T26" fmla="*/ 669 w 1940"/>
                  <a:gd name="T27" fmla="*/ 201 h 1735"/>
                  <a:gd name="T28" fmla="*/ 676 w 1940"/>
                  <a:gd name="T29" fmla="*/ 286 h 1735"/>
                  <a:gd name="T30" fmla="*/ 756 w 1940"/>
                  <a:gd name="T31" fmla="*/ 293 h 1735"/>
                  <a:gd name="T32" fmla="*/ 905 w 1940"/>
                  <a:gd name="T33" fmla="*/ 497 h 1735"/>
                  <a:gd name="T34" fmla="*/ 1250 w 1940"/>
                  <a:gd name="T35" fmla="*/ 716 h 1735"/>
                  <a:gd name="T36" fmla="*/ 1356 w 1940"/>
                  <a:gd name="T37" fmla="*/ 863 h 1735"/>
                  <a:gd name="T38" fmla="*/ 1685 w 1940"/>
                  <a:gd name="T39" fmla="*/ 846 h 1735"/>
                  <a:gd name="T40" fmla="*/ 1810 w 1940"/>
                  <a:gd name="T41" fmla="*/ 941 h 1735"/>
                  <a:gd name="T42" fmla="*/ 1940 w 1940"/>
                  <a:gd name="T43" fmla="*/ 965 h 1735"/>
                  <a:gd name="T44" fmla="*/ 1848 w 1940"/>
                  <a:gd name="T45" fmla="*/ 1170 h 1735"/>
                  <a:gd name="T46" fmla="*/ 1562 w 1940"/>
                  <a:gd name="T47" fmla="*/ 1527 h 1735"/>
                  <a:gd name="T48" fmla="*/ 1472 w 1940"/>
                  <a:gd name="T49" fmla="*/ 1705 h 1735"/>
                  <a:gd name="T50" fmla="*/ 1349 w 1940"/>
                  <a:gd name="T51" fmla="*/ 1728 h 1735"/>
                  <a:gd name="T52" fmla="*/ 1266 w 1940"/>
                  <a:gd name="T53" fmla="*/ 1702 h 1735"/>
                  <a:gd name="T54" fmla="*/ 1089 w 1940"/>
                  <a:gd name="T55" fmla="*/ 1735 h 1735"/>
                  <a:gd name="T56" fmla="*/ 959 w 1940"/>
                  <a:gd name="T57" fmla="*/ 1688 h 1735"/>
                  <a:gd name="T58" fmla="*/ 926 w 1940"/>
                  <a:gd name="T59" fmla="*/ 1664 h 1735"/>
                  <a:gd name="T60" fmla="*/ 907 w 1940"/>
                  <a:gd name="T61" fmla="*/ 1570 h 1735"/>
                  <a:gd name="T62" fmla="*/ 751 w 1940"/>
                  <a:gd name="T63" fmla="*/ 1546 h 1735"/>
                  <a:gd name="T64" fmla="*/ 702 w 1940"/>
                  <a:gd name="T65" fmla="*/ 1615 h 1735"/>
                  <a:gd name="T66" fmla="*/ 539 w 1940"/>
                  <a:gd name="T67" fmla="*/ 1653 h 1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940" h="1735">
                    <a:moveTo>
                      <a:pt x="539" y="1653"/>
                    </a:moveTo>
                    <a:lnTo>
                      <a:pt x="383" y="1085"/>
                    </a:lnTo>
                    <a:lnTo>
                      <a:pt x="0" y="768"/>
                    </a:lnTo>
                    <a:lnTo>
                      <a:pt x="33" y="695"/>
                    </a:lnTo>
                    <a:lnTo>
                      <a:pt x="168" y="660"/>
                    </a:lnTo>
                    <a:lnTo>
                      <a:pt x="253" y="579"/>
                    </a:lnTo>
                    <a:lnTo>
                      <a:pt x="253" y="404"/>
                    </a:lnTo>
                    <a:lnTo>
                      <a:pt x="142" y="159"/>
                    </a:lnTo>
                    <a:lnTo>
                      <a:pt x="201" y="50"/>
                    </a:lnTo>
                    <a:lnTo>
                      <a:pt x="269" y="0"/>
                    </a:lnTo>
                    <a:lnTo>
                      <a:pt x="333" y="21"/>
                    </a:lnTo>
                    <a:lnTo>
                      <a:pt x="399" y="97"/>
                    </a:lnTo>
                    <a:lnTo>
                      <a:pt x="581" y="137"/>
                    </a:lnTo>
                    <a:lnTo>
                      <a:pt x="669" y="201"/>
                    </a:lnTo>
                    <a:lnTo>
                      <a:pt x="676" y="286"/>
                    </a:lnTo>
                    <a:lnTo>
                      <a:pt x="756" y="293"/>
                    </a:lnTo>
                    <a:lnTo>
                      <a:pt x="905" y="497"/>
                    </a:lnTo>
                    <a:lnTo>
                      <a:pt x="1250" y="716"/>
                    </a:lnTo>
                    <a:lnTo>
                      <a:pt x="1356" y="863"/>
                    </a:lnTo>
                    <a:lnTo>
                      <a:pt x="1685" y="846"/>
                    </a:lnTo>
                    <a:lnTo>
                      <a:pt x="1810" y="941"/>
                    </a:lnTo>
                    <a:lnTo>
                      <a:pt x="1940" y="965"/>
                    </a:lnTo>
                    <a:lnTo>
                      <a:pt x="1848" y="1170"/>
                    </a:lnTo>
                    <a:lnTo>
                      <a:pt x="1562" y="1527"/>
                    </a:lnTo>
                    <a:lnTo>
                      <a:pt x="1472" y="1705"/>
                    </a:lnTo>
                    <a:lnTo>
                      <a:pt x="1349" y="1728"/>
                    </a:lnTo>
                    <a:lnTo>
                      <a:pt x="1266" y="1702"/>
                    </a:lnTo>
                    <a:lnTo>
                      <a:pt x="1089" y="1735"/>
                    </a:lnTo>
                    <a:lnTo>
                      <a:pt x="959" y="1688"/>
                    </a:lnTo>
                    <a:lnTo>
                      <a:pt x="926" y="1664"/>
                    </a:lnTo>
                    <a:lnTo>
                      <a:pt x="907" y="1570"/>
                    </a:lnTo>
                    <a:lnTo>
                      <a:pt x="751" y="1546"/>
                    </a:lnTo>
                    <a:lnTo>
                      <a:pt x="702" y="1615"/>
                    </a:lnTo>
                    <a:lnTo>
                      <a:pt x="539" y="1653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4" name="Freeform 146">
                <a:extLst>
                  <a:ext uri="{FF2B5EF4-FFF2-40B4-BE49-F238E27FC236}">
                    <a16:creationId xmlns:a16="http://schemas.microsoft.com/office/drawing/2014/main" id="{E5E2C1CE-123E-417C-B623-4FCDAA661D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67" y="-706"/>
                <a:ext cx="1531" cy="1094"/>
              </a:xfrm>
              <a:custGeom>
                <a:avLst/>
                <a:gdLst>
                  <a:gd name="T0" fmla="*/ 1371 w 1531"/>
                  <a:gd name="T1" fmla="*/ 1094 h 1094"/>
                  <a:gd name="T2" fmla="*/ 653 w 1531"/>
                  <a:gd name="T3" fmla="*/ 1080 h 1094"/>
                  <a:gd name="T4" fmla="*/ 0 w 1531"/>
                  <a:gd name="T5" fmla="*/ 1071 h 1094"/>
                  <a:gd name="T6" fmla="*/ 41 w 1531"/>
                  <a:gd name="T7" fmla="*/ 867 h 1094"/>
                  <a:gd name="T8" fmla="*/ 107 w 1531"/>
                  <a:gd name="T9" fmla="*/ 735 h 1094"/>
                  <a:gd name="T10" fmla="*/ 102 w 1531"/>
                  <a:gd name="T11" fmla="*/ 655 h 1094"/>
                  <a:gd name="T12" fmla="*/ 178 w 1531"/>
                  <a:gd name="T13" fmla="*/ 465 h 1094"/>
                  <a:gd name="T14" fmla="*/ 246 w 1531"/>
                  <a:gd name="T15" fmla="*/ 444 h 1094"/>
                  <a:gd name="T16" fmla="*/ 308 w 1531"/>
                  <a:gd name="T17" fmla="*/ 371 h 1094"/>
                  <a:gd name="T18" fmla="*/ 350 w 1531"/>
                  <a:gd name="T19" fmla="*/ 262 h 1094"/>
                  <a:gd name="T20" fmla="*/ 416 w 1531"/>
                  <a:gd name="T21" fmla="*/ 227 h 1094"/>
                  <a:gd name="T22" fmla="*/ 452 w 1531"/>
                  <a:gd name="T23" fmla="*/ 142 h 1094"/>
                  <a:gd name="T24" fmla="*/ 1368 w 1531"/>
                  <a:gd name="T25" fmla="*/ 0 h 1094"/>
                  <a:gd name="T26" fmla="*/ 1489 w 1531"/>
                  <a:gd name="T27" fmla="*/ 177 h 1094"/>
                  <a:gd name="T28" fmla="*/ 1451 w 1531"/>
                  <a:gd name="T29" fmla="*/ 302 h 1094"/>
                  <a:gd name="T30" fmla="*/ 1531 w 1531"/>
                  <a:gd name="T31" fmla="*/ 461 h 1094"/>
                  <a:gd name="T32" fmla="*/ 1371 w 1531"/>
                  <a:gd name="T33" fmla="*/ 740 h 1094"/>
                  <a:gd name="T34" fmla="*/ 1371 w 1531"/>
                  <a:gd name="T35" fmla="*/ 1094 h 10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31" h="1094">
                    <a:moveTo>
                      <a:pt x="1371" y="1094"/>
                    </a:moveTo>
                    <a:lnTo>
                      <a:pt x="653" y="1080"/>
                    </a:lnTo>
                    <a:lnTo>
                      <a:pt x="0" y="1071"/>
                    </a:lnTo>
                    <a:lnTo>
                      <a:pt x="41" y="867"/>
                    </a:lnTo>
                    <a:lnTo>
                      <a:pt x="107" y="735"/>
                    </a:lnTo>
                    <a:lnTo>
                      <a:pt x="102" y="655"/>
                    </a:lnTo>
                    <a:lnTo>
                      <a:pt x="178" y="465"/>
                    </a:lnTo>
                    <a:lnTo>
                      <a:pt x="246" y="444"/>
                    </a:lnTo>
                    <a:lnTo>
                      <a:pt x="308" y="371"/>
                    </a:lnTo>
                    <a:lnTo>
                      <a:pt x="350" y="262"/>
                    </a:lnTo>
                    <a:lnTo>
                      <a:pt x="416" y="227"/>
                    </a:lnTo>
                    <a:lnTo>
                      <a:pt x="452" y="142"/>
                    </a:lnTo>
                    <a:lnTo>
                      <a:pt x="1368" y="0"/>
                    </a:lnTo>
                    <a:lnTo>
                      <a:pt x="1489" y="177"/>
                    </a:lnTo>
                    <a:lnTo>
                      <a:pt x="1451" y="302"/>
                    </a:lnTo>
                    <a:lnTo>
                      <a:pt x="1531" y="461"/>
                    </a:lnTo>
                    <a:lnTo>
                      <a:pt x="1371" y="740"/>
                    </a:lnTo>
                    <a:lnTo>
                      <a:pt x="1371" y="1094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5" name="Freeform 147">
                <a:extLst>
                  <a:ext uri="{FF2B5EF4-FFF2-40B4-BE49-F238E27FC236}">
                    <a16:creationId xmlns:a16="http://schemas.microsoft.com/office/drawing/2014/main" id="{099C72A1-6173-4891-AF1A-329983AFD4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938" y="-704"/>
                <a:ext cx="1219" cy="1504"/>
              </a:xfrm>
              <a:custGeom>
                <a:avLst/>
                <a:gdLst>
                  <a:gd name="T0" fmla="*/ 768 w 1219"/>
                  <a:gd name="T1" fmla="*/ 1102 h 1504"/>
                  <a:gd name="T2" fmla="*/ 631 w 1219"/>
                  <a:gd name="T3" fmla="*/ 1463 h 1504"/>
                  <a:gd name="T4" fmla="*/ 560 w 1219"/>
                  <a:gd name="T5" fmla="*/ 1504 h 1504"/>
                  <a:gd name="T6" fmla="*/ 354 w 1219"/>
                  <a:gd name="T7" fmla="*/ 1435 h 1504"/>
                  <a:gd name="T8" fmla="*/ 430 w 1219"/>
                  <a:gd name="T9" fmla="*/ 1130 h 1504"/>
                  <a:gd name="T10" fmla="*/ 0 w 1219"/>
                  <a:gd name="T11" fmla="*/ 1092 h 1504"/>
                  <a:gd name="T12" fmla="*/ 0 w 1219"/>
                  <a:gd name="T13" fmla="*/ 738 h 1504"/>
                  <a:gd name="T14" fmla="*/ 160 w 1219"/>
                  <a:gd name="T15" fmla="*/ 459 h 1504"/>
                  <a:gd name="T16" fmla="*/ 80 w 1219"/>
                  <a:gd name="T17" fmla="*/ 300 h 1504"/>
                  <a:gd name="T18" fmla="*/ 118 w 1219"/>
                  <a:gd name="T19" fmla="*/ 175 h 1504"/>
                  <a:gd name="T20" fmla="*/ 621 w 1219"/>
                  <a:gd name="T21" fmla="*/ 0 h 1504"/>
                  <a:gd name="T22" fmla="*/ 1016 w 1219"/>
                  <a:gd name="T23" fmla="*/ 54 h 1504"/>
                  <a:gd name="T24" fmla="*/ 1219 w 1219"/>
                  <a:gd name="T25" fmla="*/ 222 h 1504"/>
                  <a:gd name="T26" fmla="*/ 1061 w 1219"/>
                  <a:gd name="T27" fmla="*/ 865 h 1504"/>
                  <a:gd name="T28" fmla="*/ 1165 w 1219"/>
                  <a:gd name="T29" fmla="*/ 1154 h 1504"/>
                  <a:gd name="T30" fmla="*/ 768 w 1219"/>
                  <a:gd name="T31" fmla="*/ 1102 h 15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19" h="1504">
                    <a:moveTo>
                      <a:pt x="768" y="1102"/>
                    </a:moveTo>
                    <a:lnTo>
                      <a:pt x="631" y="1463"/>
                    </a:lnTo>
                    <a:lnTo>
                      <a:pt x="560" y="1504"/>
                    </a:lnTo>
                    <a:lnTo>
                      <a:pt x="354" y="1435"/>
                    </a:lnTo>
                    <a:lnTo>
                      <a:pt x="430" y="1130"/>
                    </a:lnTo>
                    <a:lnTo>
                      <a:pt x="0" y="1092"/>
                    </a:lnTo>
                    <a:lnTo>
                      <a:pt x="0" y="738"/>
                    </a:lnTo>
                    <a:lnTo>
                      <a:pt x="160" y="459"/>
                    </a:lnTo>
                    <a:lnTo>
                      <a:pt x="80" y="300"/>
                    </a:lnTo>
                    <a:lnTo>
                      <a:pt x="118" y="175"/>
                    </a:lnTo>
                    <a:lnTo>
                      <a:pt x="621" y="0"/>
                    </a:lnTo>
                    <a:lnTo>
                      <a:pt x="1016" y="54"/>
                    </a:lnTo>
                    <a:lnTo>
                      <a:pt x="1219" y="222"/>
                    </a:lnTo>
                    <a:lnTo>
                      <a:pt x="1061" y="865"/>
                    </a:lnTo>
                    <a:lnTo>
                      <a:pt x="1165" y="1154"/>
                    </a:lnTo>
                    <a:lnTo>
                      <a:pt x="768" y="1102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6" name="Freeform 148">
                <a:extLst>
                  <a:ext uri="{FF2B5EF4-FFF2-40B4-BE49-F238E27FC236}">
                    <a16:creationId xmlns:a16="http://schemas.microsoft.com/office/drawing/2014/main" id="{895EBB60-4A2C-41F2-8B35-9DCBC593B8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5" y="-467"/>
                <a:ext cx="1680" cy="1614"/>
              </a:xfrm>
              <a:custGeom>
                <a:avLst/>
                <a:gdLst>
                  <a:gd name="T0" fmla="*/ 954 w 1680"/>
                  <a:gd name="T1" fmla="*/ 1614 h 1614"/>
                  <a:gd name="T2" fmla="*/ 0 w 1680"/>
                  <a:gd name="T3" fmla="*/ 1614 h 1614"/>
                  <a:gd name="T4" fmla="*/ 71 w 1680"/>
                  <a:gd name="T5" fmla="*/ 0 h 1614"/>
                  <a:gd name="T6" fmla="*/ 1680 w 1680"/>
                  <a:gd name="T7" fmla="*/ 101 h 1614"/>
                  <a:gd name="T8" fmla="*/ 1668 w 1680"/>
                  <a:gd name="T9" fmla="*/ 314 h 1614"/>
                  <a:gd name="T10" fmla="*/ 1623 w 1680"/>
                  <a:gd name="T11" fmla="*/ 1586 h 1614"/>
                  <a:gd name="T12" fmla="*/ 954 w 1680"/>
                  <a:gd name="T13" fmla="*/ 1614 h 1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80" h="1614">
                    <a:moveTo>
                      <a:pt x="954" y="1614"/>
                    </a:moveTo>
                    <a:lnTo>
                      <a:pt x="0" y="1614"/>
                    </a:lnTo>
                    <a:lnTo>
                      <a:pt x="71" y="0"/>
                    </a:lnTo>
                    <a:lnTo>
                      <a:pt x="1680" y="101"/>
                    </a:lnTo>
                    <a:lnTo>
                      <a:pt x="1668" y="314"/>
                    </a:lnTo>
                    <a:lnTo>
                      <a:pt x="1623" y="1586"/>
                    </a:lnTo>
                    <a:lnTo>
                      <a:pt x="954" y="1614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7" name="Freeform 149">
                <a:extLst>
                  <a:ext uri="{FF2B5EF4-FFF2-40B4-BE49-F238E27FC236}">
                    <a16:creationId xmlns:a16="http://schemas.microsoft.com/office/drawing/2014/main" id="{2381282F-7677-41FE-A6CC-B4C0ACDCEC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8" y="-276"/>
                <a:ext cx="2070" cy="1407"/>
              </a:xfrm>
              <a:custGeom>
                <a:avLst/>
                <a:gdLst>
                  <a:gd name="T0" fmla="*/ 0 w 2070"/>
                  <a:gd name="T1" fmla="*/ 1395 h 1407"/>
                  <a:gd name="T2" fmla="*/ 45 w 2070"/>
                  <a:gd name="T3" fmla="*/ 123 h 1407"/>
                  <a:gd name="T4" fmla="*/ 1011 w 2070"/>
                  <a:gd name="T5" fmla="*/ 123 h 1407"/>
                  <a:gd name="T6" fmla="*/ 985 w 2070"/>
                  <a:gd name="T7" fmla="*/ 0 h 1407"/>
                  <a:gd name="T8" fmla="*/ 1467 w 2070"/>
                  <a:gd name="T9" fmla="*/ 57 h 1407"/>
                  <a:gd name="T10" fmla="*/ 1713 w 2070"/>
                  <a:gd name="T11" fmla="*/ 40 h 1407"/>
                  <a:gd name="T12" fmla="*/ 2070 w 2070"/>
                  <a:gd name="T13" fmla="*/ 31 h 1407"/>
                  <a:gd name="T14" fmla="*/ 1947 w 2070"/>
                  <a:gd name="T15" fmla="*/ 385 h 1407"/>
                  <a:gd name="T16" fmla="*/ 1966 w 2070"/>
                  <a:gd name="T17" fmla="*/ 421 h 1407"/>
                  <a:gd name="T18" fmla="*/ 1774 w 2070"/>
                  <a:gd name="T19" fmla="*/ 1050 h 1407"/>
                  <a:gd name="T20" fmla="*/ 2022 w 2070"/>
                  <a:gd name="T21" fmla="*/ 1137 h 1407"/>
                  <a:gd name="T22" fmla="*/ 1852 w 2070"/>
                  <a:gd name="T23" fmla="*/ 1378 h 1407"/>
                  <a:gd name="T24" fmla="*/ 1647 w 2070"/>
                  <a:gd name="T25" fmla="*/ 1253 h 1407"/>
                  <a:gd name="T26" fmla="*/ 1555 w 2070"/>
                  <a:gd name="T27" fmla="*/ 1059 h 1407"/>
                  <a:gd name="T28" fmla="*/ 1347 w 2070"/>
                  <a:gd name="T29" fmla="*/ 957 h 1407"/>
                  <a:gd name="T30" fmla="*/ 1151 w 2070"/>
                  <a:gd name="T31" fmla="*/ 1151 h 1407"/>
                  <a:gd name="T32" fmla="*/ 1101 w 2070"/>
                  <a:gd name="T33" fmla="*/ 1236 h 1407"/>
                  <a:gd name="T34" fmla="*/ 1068 w 2070"/>
                  <a:gd name="T35" fmla="*/ 1246 h 1407"/>
                  <a:gd name="T36" fmla="*/ 1047 w 2070"/>
                  <a:gd name="T37" fmla="*/ 1189 h 1407"/>
                  <a:gd name="T38" fmla="*/ 891 w 2070"/>
                  <a:gd name="T39" fmla="*/ 1326 h 1407"/>
                  <a:gd name="T40" fmla="*/ 858 w 2070"/>
                  <a:gd name="T41" fmla="*/ 1272 h 1407"/>
                  <a:gd name="T42" fmla="*/ 796 w 2070"/>
                  <a:gd name="T43" fmla="*/ 1279 h 1407"/>
                  <a:gd name="T44" fmla="*/ 765 w 2070"/>
                  <a:gd name="T45" fmla="*/ 1293 h 1407"/>
                  <a:gd name="T46" fmla="*/ 773 w 2070"/>
                  <a:gd name="T47" fmla="*/ 1340 h 1407"/>
                  <a:gd name="T48" fmla="*/ 714 w 2070"/>
                  <a:gd name="T49" fmla="*/ 1359 h 1407"/>
                  <a:gd name="T50" fmla="*/ 678 w 2070"/>
                  <a:gd name="T51" fmla="*/ 1407 h 1407"/>
                  <a:gd name="T52" fmla="*/ 0 w 2070"/>
                  <a:gd name="T53" fmla="*/ 1395 h 1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070" h="1407">
                    <a:moveTo>
                      <a:pt x="0" y="1395"/>
                    </a:moveTo>
                    <a:lnTo>
                      <a:pt x="45" y="123"/>
                    </a:lnTo>
                    <a:lnTo>
                      <a:pt x="1011" y="123"/>
                    </a:lnTo>
                    <a:lnTo>
                      <a:pt x="985" y="0"/>
                    </a:lnTo>
                    <a:lnTo>
                      <a:pt x="1467" y="57"/>
                    </a:lnTo>
                    <a:lnTo>
                      <a:pt x="1713" y="40"/>
                    </a:lnTo>
                    <a:lnTo>
                      <a:pt x="2070" y="31"/>
                    </a:lnTo>
                    <a:lnTo>
                      <a:pt x="1947" y="385"/>
                    </a:lnTo>
                    <a:lnTo>
                      <a:pt x="1966" y="421"/>
                    </a:lnTo>
                    <a:lnTo>
                      <a:pt x="1774" y="1050"/>
                    </a:lnTo>
                    <a:lnTo>
                      <a:pt x="2022" y="1137"/>
                    </a:lnTo>
                    <a:lnTo>
                      <a:pt x="1852" y="1378"/>
                    </a:lnTo>
                    <a:lnTo>
                      <a:pt x="1647" y="1253"/>
                    </a:lnTo>
                    <a:lnTo>
                      <a:pt x="1555" y="1059"/>
                    </a:lnTo>
                    <a:lnTo>
                      <a:pt x="1347" y="957"/>
                    </a:lnTo>
                    <a:lnTo>
                      <a:pt x="1151" y="1151"/>
                    </a:lnTo>
                    <a:lnTo>
                      <a:pt x="1101" y="1236"/>
                    </a:lnTo>
                    <a:lnTo>
                      <a:pt x="1068" y="1246"/>
                    </a:lnTo>
                    <a:lnTo>
                      <a:pt x="1047" y="1189"/>
                    </a:lnTo>
                    <a:lnTo>
                      <a:pt x="891" y="1326"/>
                    </a:lnTo>
                    <a:lnTo>
                      <a:pt x="858" y="1272"/>
                    </a:lnTo>
                    <a:lnTo>
                      <a:pt x="796" y="1279"/>
                    </a:lnTo>
                    <a:lnTo>
                      <a:pt x="765" y="1293"/>
                    </a:lnTo>
                    <a:lnTo>
                      <a:pt x="773" y="1340"/>
                    </a:lnTo>
                    <a:lnTo>
                      <a:pt x="714" y="1359"/>
                    </a:lnTo>
                    <a:lnTo>
                      <a:pt x="678" y="1407"/>
                    </a:lnTo>
                    <a:lnTo>
                      <a:pt x="0" y="1395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8" name="Freeform 150">
                <a:extLst>
                  <a:ext uri="{FF2B5EF4-FFF2-40B4-BE49-F238E27FC236}">
                    <a16:creationId xmlns:a16="http://schemas.microsoft.com/office/drawing/2014/main" id="{85F3A82C-0791-4A6C-8FA2-CB6339136C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70" y="-222"/>
                <a:ext cx="1644" cy="1100"/>
              </a:xfrm>
              <a:custGeom>
                <a:avLst/>
                <a:gdLst>
                  <a:gd name="T0" fmla="*/ 387 w 1644"/>
                  <a:gd name="T1" fmla="*/ 1069 h 1100"/>
                  <a:gd name="T2" fmla="*/ 198 w 1644"/>
                  <a:gd name="T3" fmla="*/ 1010 h 1100"/>
                  <a:gd name="T4" fmla="*/ 78 w 1644"/>
                  <a:gd name="T5" fmla="*/ 674 h 1100"/>
                  <a:gd name="T6" fmla="*/ 80 w 1644"/>
                  <a:gd name="T7" fmla="*/ 570 h 1100"/>
                  <a:gd name="T8" fmla="*/ 0 w 1644"/>
                  <a:gd name="T9" fmla="*/ 509 h 1100"/>
                  <a:gd name="T10" fmla="*/ 999 w 1644"/>
                  <a:gd name="T11" fmla="*/ 38 h 1100"/>
                  <a:gd name="T12" fmla="*/ 1089 w 1644"/>
                  <a:gd name="T13" fmla="*/ 74 h 1100"/>
                  <a:gd name="T14" fmla="*/ 1136 w 1644"/>
                  <a:gd name="T15" fmla="*/ 0 h 1100"/>
                  <a:gd name="T16" fmla="*/ 1337 w 1644"/>
                  <a:gd name="T17" fmla="*/ 69 h 1100"/>
                  <a:gd name="T18" fmla="*/ 1377 w 1644"/>
                  <a:gd name="T19" fmla="*/ 116 h 1100"/>
                  <a:gd name="T20" fmla="*/ 1368 w 1644"/>
                  <a:gd name="T21" fmla="*/ 223 h 1100"/>
                  <a:gd name="T22" fmla="*/ 1446 w 1644"/>
                  <a:gd name="T23" fmla="*/ 452 h 1100"/>
                  <a:gd name="T24" fmla="*/ 1644 w 1644"/>
                  <a:gd name="T25" fmla="*/ 724 h 1100"/>
                  <a:gd name="T26" fmla="*/ 1557 w 1644"/>
                  <a:gd name="T27" fmla="*/ 788 h 1100"/>
                  <a:gd name="T28" fmla="*/ 1148 w 1644"/>
                  <a:gd name="T29" fmla="*/ 1100 h 1100"/>
                  <a:gd name="T30" fmla="*/ 1146 w 1644"/>
                  <a:gd name="T31" fmla="*/ 1066 h 1100"/>
                  <a:gd name="T32" fmla="*/ 588 w 1644"/>
                  <a:gd name="T33" fmla="*/ 1092 h 1100"/>
                  <a:gd name="T34" fmla="*/ 404 w 1644"/>
                  <a:gd name="T35" fmla="*/ 1022 h 1100"/>
                  <a:gd name="T36" fmla="*/ 387 w 1644"/>
                  <a:gd name="T37" fmla="*/ 1069 h 1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644" h="1100">
                    <a:moveTo>
                      <a:pt x="387" y="1069"/>
                    </a:moveTo>
                    <a:lnTo>
                      <a:pt x="198" y="1010"/>
                    </a:lnTo>
                    <a:lnTo>
                      <a:pt x="78" y="674"/>
                    </a:lnTo>
                    <a:lnTo>
                      <a:pt x="80" y="570"/>
                    </a:lnTo>
                    <a:lnTo>
                      <a:pt x="0" y="509"/>
                    </a:lnTo>
                    <a:lnTo>
                      <a:pt x="999" y="38"/>
                    </a:lnTo>
                    <a:lnTo>
                      <a:pt x="1089" y="74"/>
                    </a:lnTo>
                    <a:lnTo>
                      <a:pt x="1136" y="0"/>
                    </a:lnTo>
                    <a:lnTo>
                      <a:pt x="1337" y="69"/>
                    </a:lnTo>
                    <a:lnTo>
                      <a:pt x="1377" y="116"/>
                    </a:lnTo>
                    <a:lnTo>
                      <a:pt x="1368" y="223"/>
                    </a:lnTo>
                    <a:lnTo>
                      <a:pt x="1446" y="452"/>
                    </a:lnTo>
                    <a:lnTo>
                      <a:pt x="1644" y="724"/>
                    </a:lnTo>
                    <a:lnTo>
                      <a:pt x="1557" y="788"/>
                    </a:lnTo>
                    <a:lnTo>
                      <a:pt x="1148" y="1100"/>
                    </a:lnTo>
                    <a:lnTo>
                      <a:pt x="1146" y="1066"/>
                    </a:lnTo>
                    <a:lnTo>
                      <a:pt x="588" y="1092"/>
                    </a:lnTo>
                    <a:lnTo>
                      <a:pt x="404" y="1022"/>
                    </a:lnTo>
                    <a:lnTo>
                      <a:pt x="387" y="1069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9" name="Freeform 151">
                <a:extLst>
                  <a:ext uri="{FF2B5EF4-FFF2-40B4-BE49-F238E27FC236}">
                    <a16:creationId xmlns:a16="http://schemas.microsoft.com/office/drawing/2014/main" id="{B241A55A-3A7C-4509-91C0-10823BA1AC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0" y="-210"/>
                <a:ext cx="1861" cy="1400"/>
              </a:xfrm>
              <a:custGeom>
                <a:avLst/>
                <a:gdLst>
                  <a:gd name="T0" fmla="*/ 1491 w 1861"/>
                  <a:gd name="T1" fmla="*/ 1400 h 1400"/>
                  <a:gd name="T2" fmla="*/ 125 w 1861"/>
                  <a:gd name="T3" fmla="*/ 1350 h 1400"/>
                  <a:gd name="T4" fmla="*/ 0 w 1861"/>
                  <a:gd name="T5" fmla="*/ 667 h 1400"/>
                  <a:gd name="T6" fmla="*/ 191 w 1861"/>
                  <a:gd name="T7" fmla="*/ 0 h 1400"/>
                  <a:gd name="T8" fmla="*/ 418 w 1861"/>
                  <a:gd name="T9" fmla="*/ 45 h 1400"/>
                  <a:gd name="T10" fmla="*/ 505 w 1861"/>
                  <a:gd name="T11" fmla="*/ 114 h 1400"/>
                  <a:gd name="T12" fmla="*/ 616 w 1861"/>
                  <a:gd name="T13" fmla="*/ 149 h 1400"/>
                  <a:gd name="T14" fmla="*/ 763 w 1861"/>
                  <a:gd name="T15" fmla="*/ 274 h 1400"/>
                  <a:gd name="T16" fmla="*/ 883 w 1861"/>
                  <a:gd name="T17" fmla="*/ 298 h 1400"/>
                  <a:gd name="T18" fmla="*/ 985 w 1861"/>
                  <a:gd name="T19" fmla="*/ 416 h 1400"/>
                  <a:gd name="T20" fmla="*/ 1238 w 1861"/>
                  <a:gd name="T21" fmla="*/ 553 h 1400"/>
                  <a:gd name="T22" fmla="*/ 1401 w 1861"/>
                  <a:gd name="T23" fmla="*/ 539 h 1400"/>
                  <a:gd name="T24" fmla="*/ 1403 w 1861"/>
                  <a:gd name="T25" fmla="*/ 662 h 1400"/>
                  <a:gd name="T26" fmla="*/ 1531 w 1861"/>
                  <a:gd name="T27" fmla="*/ 842 h 1400"/>
                  <a:gd name="T28" fmla="*/ 1639 w 1861"/>
                  <a:gd name="T29" fmla="*/ 891 h 1400"/>
                  <a:gd name="T30" fmla="*/ 1774 w 1861"/>
                  <a:gd name="T31" fmla="*/ 1088 h 1400"/>
                  <a:gd name="T32" fmla="*/ 1861 w 1861"/>
                  <a:gd name="T33" fmla="*/ 1359 h 1400"/>
                  <a:gd name="T34" fmla="*/ 1491 w 1861"/>
                  <a:gd name="T35" fmla="*/ 1400 h 1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861" h="1400">
                    <a:moveTo>
                      <a:pt x="1491" y="1400"/>
                    </a:moveTo>
                    <a:lnTo>
                      <a:pt x="125" y="1350"/>
                    </a:lnTo>
                    <a:lnTo>
                      <a:pt x="0" y="667"/>
                    </a:lnTo>
                    <a:lnTo>
                      <a:pt x="191" y="0"/>
                    </a:lnTo>
                    <a:lnTo>
                      <a:pt x="418" y="45"/>
                    </a:lnTo>
                    <a:lnTo>
                      <a:pt x="505" y="114"/>
                    </a:lnTo>
                    <a:lnTo>
                      <a:pt x="616" y="149"/>
                    </a:lnTo>
                    <a:lnTo>
                      <a:pt x="763" y="274"/>
                    </a:lnTo>
                    <a:lnTo>
                      <a:pt x="883" y="298"/>
                    </a:lnTo>
                    <a:lnTo>
                      <a:pt x="985" y="416"/>
                    </a:lnTo>
                    <a:lnTo>
                      <a:pt x="1238" y="553"/>
                    </a:lnTo>
                    <a:lnTo>
                      <a:pt x="1401" y="539"/>
                    </a:lnTo>
                    <a:lnTo>
                      <a:pt x="1403" y="662"/>
                    </a:lnTo>
                    <a:lnTo>
                      <a:pt x="1531" y="842"/>
                    </a:lnTo>
                    <a:lnTo>
                      <a:pt x="1639" y="891"/>
                    </a:lnTo>
                    <a:lnTo>
                      <a:pt x="1774" y="1088"/>
                    </a:lnTo>
                    <a:lnTo>
                      <a:pt x="1861" y="1359"/>
                    </a:lnTo>
                    <a:lnTo>
                      <a:pt x="1491" y="1400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0" name="Freeform 152">
                <a:extLst>
                  <a:ext uri="{FF2B5EF4-FFF2-40B4-BE49-F238E27FC236}">
                    <a16:creationId xmlns:a16="http://schemas.microsoft.com/office/drawing/2014/main" id="{18460213-E553-4280-9944-2587B81128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27" y="-120"/>
                <a:ext cx="1895" cy="1981"/>
              </a:xfrm>
              <a:custGeom>
                <a:avLst/>
                <a:gdLst>
                  <a:gd name="T0" fmla="*/ 716 w 1895"/>
                  <a:gd name="T1" fmla="*/ 1596 h 1981"/>
                  <a:gd name="T2" fmla="*/ 616 w 1895"/>
                  <a:gd name="T3" fmla="*/ 1350 h 1981"/>
                  <a:gd name="T4" fmla="*/ 619 w 1895"/>
                  <a:gd name="T5" fmla="*/ 1274 h 1981"/>
                  <a:gd name="T6" fmla="*/ 564 w 1895"/>
                  <a:gd name="T7" fmla="*/ 1225 h 1981"/>
                  <a:gd name="T8" fmla="*/ 557 w 1895"/>
                  <a:gd name="T9" fmla="*/ 1170 h 1981"/>
                  <a:gd name="T10" fmla="*/ 475 w 1895"/>
                  <a:gd name="T11" fmla="*/ 1189 h 1981"/>
                  <a:gd name="T12" fmla="*/ 425 w 1895"/>
                  <a:gd name="T13" fmla="*/ 1165 h 1981"/>
                  <a:gd name="T14" fmla="*/ 205 w 1895"/>
                  <a:gd name="T15" fmla="*/ 946 h 1981"/>
                  <a:gd name="T16" fmla="*/ 0 w 1895"/>
                  <a:gd name="T17" fmla="*/ 686 h 1981"/>
                  <a:gd name="T18" fmla="*/ 87 w 1895"/>
                  <a:gd name="T19" fmla="*/ 622 h 1981"/>
                  <a:gd name="T20" fmla="*/ 614 w 1895"/>
                  <a:gd name="T21" fmla="*/ 243 h 1981"/>
                  <a:gd name="T22" fmla="*/ 718 w 1895"/>
                  <a:gd name="T23" fmla="*/ 113 h 1981"/>
                  <a:gd name="T24" fmla="*/ 777 w 1895"/>
                  <a:gd name="T25" fmla="*/ 137 h 1981"/>
                  <a:gd name="T26" fmla="*/ 864 w 1895"/>
                  <a:gd name="T27" fmla="*/ 80 h 1981"/>
                  <a:gd name="T28" fmla="*/ 890 w 1895"/>
                  <a:gd name="T29" fmla="*/ 26 h 1981"/>
                  <a:gd name="T30" fmla="*/ 933 w 1895"/>
                  <a:gd name="T31" fmla="*/ 45 h 1981"/>
                  <a:gd name="T32" fmla="*/ 961 w 1895"/>
                  <a:gd name="T33" fmla="*/ 0 h 1981"/>
                  <a:gd name="T34" fmla="*/ 1084 w 1895"/>
                  <a:gd name="T35" fmla="*/ 52 h 1981"/>
                  <a:gd name="T36" fmla="*/ 1382 w 1895"/>
                  <a:gd name="T37" fmla="*/ 180 h 1981"/>
                  <a:gd name="T38" fmla="*/ 1394 w 1895"/>
                  <a:gd name="T39" fmla="*/ 272 h 1981"/>
                  <a:gd name="T40" fmla="*/ 1564 w 1895"/>
                  <a:gd name="T41" fmla="*/ 288 h 1981"/>
                  <a:gd name="T42" fmla="*/ 1656 w 1895"/>
                  <a:gd name="T43" fmla="*/ 378 h 1981"/>
                  <a:gd name="T44" fmla="*/ 1661 w 1895"/>
                  <a:gd name="T45" fmla="*/ 449 h 1981"/>
                  <a:gd name="T46" fmla="*/ 1613 w 1895"/>
                  <a:gd name="T47" fmla="*/ 459 h 1981"/>
                  <a:gd name="T48" fmla="*/ 1602 w 1895"/>
                  <a:gd name="T49" fmla="*/ 506 h 1981"/>
                  <a:gd name="T50" fmla="*/ 1665 w 1895"/>
                  <a:gd name="T51" fmla="*/ 598 h 1981"/>
                  <a:gd name="T52" fmla="*/ 1630 w 1895"/>
                  <a:gd name="T53" fmla="*/ 645 h 1981"/>
                  <a:gd name="T54" fmla="*/ 1668 w 1895"/>
                  <a:gd name="T55" fmla="*/ 759 h 1981"/>
                  <a:gd name="T56" fmla="*/ 1741 w 1895"/>
                  <a:gd name="T57" fmla="*/ 820 h 1981"/>
                  <a:gd name="T58" fmla="*/ 1753 w 1895"/>
                  <a:gd name="T59" fmla="*/ 905 h 1981"/>
                  <a:gd name="T60" fmla="*/ 1845 w 1895"/>
                  <a:gd name="T61" fmla="*/ 955 h 1981"/>
                  <a:gd name="T62" fmla="*/ 1895 w 1895"/>
                  <a:gd name="T63" fmla="*/ 1092 h 1981"/>
                  <a:gd name="T64" fmla="*/ 1755 w 1895"/>
                  <a:gd name="T65" fmla="*/ 1104 h 1981"/>
                  <a:gd name="T66" fmla="*/ 1677 w 1895"/>
                  <a:gd name="T67" fmla="*/ 1215 h 1981"/>
                  <a:gd name="T68" fmla="*/ 1604 w 1895"/>
                  <a:gd name="T69" fmla="*/ 1591 h 1981"/>
                  <a:gd name="T70" fmla="*/ 1552 w 1895"/>
                  <a:gd name="T71" fmla="*/ 1697 h 1981"/>
                  <a:gd name="T72" fmla="*/ 1460 w 1895"/>
                  <a:gd name="T73" fmla="*/ 1759 h 1981"/>
                  <a:gd name="T74" fmla="*/ 1448 w 1895"/>
                  <a:gd name="T75" fmla="*/ 1860 h 1981"/>
                  <a:gd name="T76" fmla="*/ 1384 w 1895"/>
                  <a:gd name="T77" fmla="*/ 1877 h 1981"/>
                  <a:gd name="T78" fmla="*/ 1290 w 1895"/>
                  <a:gd name="T79" fmla="*/ 1782 h 1981"/>
                  <a:gd name="T80" fmla="*/ 1096 w 1895"/>
                  <a:gd name="T81" fmla="*/ 1981 h 1981"/>
                  <a:gd name="T82" fmla="*/ 994 w 1895"/>
                  <a:gd name="T83" fmla="*/ 1957 h 1981"/>
                  <a:gd name="T84" fmla="*/ 947 w 1895"/>
                  <a:gd name="T85" fmla="*/ 1905 h 1981"/>
                  <a:gd name="T86" fmla="*/ 810 w 1895"/>
                  <a:gd name="T87" fmla="*/ 1858 h 1981"/>
                  <a:gd name="T88" fmla="*/ 716 w 1895"/>
                  <a:gd name="T89" fmla="*/ 1596 h 19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895" h="1981">
                    <a:moveTo>
                      <a:pt x="716" y="1596"/>
                    </a:moveTo>
                    <a:lnTo>
                      <a:pt x="616" y="1350"/>
                    </a:lnTo>
                    <a:lnTo>
                      <a:pt x="619" y="1274"/>
                    </a:lnTo>
                    <a:lnTo>
                      <a:pt x="564" y="1225"/>
                    </a:lnTo>
                    <a:lnTo>
                      <a:pt x="557" y="1170"/>
                    </a:lnTo>
                    <a:lnTo>
                      <a:pt x="475" y="1189"/>
                    </a:lnTo>
                    <a:lnTo>
                      <a:pt x="425" y="1165"/>
                    </a:lnTo>
                    <a:lnTo>
                      <a:pt x="205" y="946"/>
                    </a:lnTo>
                    <a:lnTo>
                      <a:pt x="0" y="686"/>
                    </a:lnTo>
                    <a:lnTo>
                      <a:pt x="87" y="622"/>
                    </a:lnTo>
                    <a:lnTo>
                      <a:pt x="614" y="243"/>
                    </a:lnTo>
                    <a:lnTo>
                      <a:pt x="718" y="113"/>
                    </a:lnTo>
                    <a:lnTo>
                      <a:pt x="777" y="137"/>
                    </a:lnTo>
                    <a:lnTo>
                      <a:pt x="864" y="80"/>
                    </a:lnTo>
                    <a:lnTo>
                      <a:pt x="890" y="26"/>
                    </a:lnTo>
                    <a:lnTo>
                      <a:pt x="933" y="45"/>
                    </a:lnTo>
                    <a:lnTo>
                      <a:pt x="961" y="0"/>
                    </a:lnTo>
                    <a:lnTo>
                      <a:pt x="1084" y="52"/>
                    </a:lnTo>
                    <a:lnTo>
                      <a:pt x="1382" y="180"/>
                    </a:lnTo>
                    <a:lnTo>
                      <a:pt x="1394" y="272"/>
                    </a:lnTo>
                    <a:lnTo>
                      <a:pt x="1564" y="288"/>
                    </a:lnTo>
                    <a:lnTo>
                      <a:pt x="1656" y="378"/>
                    </a:lnTo>
                    <a:lnTo>
                      <a:pt x="1661" y="449"/>
                    </a:lnTo>
                    <a:lnTo>
                      <a:pt x="1613" y="459"/>
                    </a:lnTo>
                    <a:lnTo>
                      <a:pt x="1602" y="506"/>
                    </a:lnTo>
                    <a:lnTo>
                      <a:pt x="1665" y="598"/>
                    </a:lnTo>
                    <a:lnTo>
                      <a:pt x="1630" y="645"/>
                    </a:lnTo>
                    <a:lnTo>
                      <a:pt x="1668" y="759"/>
                    </a:lnTo>
                    <a:lnTo>
                      <a:pt x="1741" y="820"/>
                    </a:lnTo>
                    <a:lnTo>
                      <a:pt x="1753" y="905"/>
                    </a:lnTo>
                    <a:lnTo>
                      <a:pt x="1845" y="955"/>
                    </a:lnTo>
                    <a:lnTo>
                      <a:pt x="1895" y="1092"/>
                    </a:lnTo>
                    <a:lnTo>
                      <a:pt x="1755" y="1104"/>
                    </a:lnTo>
                    <a:lnTo>
                      <a:pt x="1677" y="1215"/>
                    </a:lnTo>
                    <a:lnTo>
                      <a:pt x="1604" y="1591"/>
                    </a:lnTo>
                    <a:lnTo>
                      <a:pt x="1552" y="1697"/>
                    </a:lnTo>
                    <a:lnTo>
                      <a:pt x="1460" y="1759"/>
                    </a:lnTo>
                    <a:lnTo>
                      <a:pt x="1448" y="1860"/>
                    </a:lnTo>
                    <a:lnTo>
                      <a:pt x="1384" y="1877"/>
                    </a:lnTo>
                    <a:lnTo>
                      <a:pt x="1290" y="1782"/>
                    </a:lnTo>
                    <a:lnTo>
                      <a:pt x="1096" y="1981"/>
                    </a:lnTo>
                    <a:lnTo>
                      <a:pt x="994" y="1957"/>
                    </a:lnTo>
                    <a:lnTo>
                      <a:pt x="947" y="1905"/>
                    </a:lnTo>
                    <a:lnTo>
                      <a:pt x="810" y="1858"/>
                    </a:lnTo>
                    <a:lnTo>
                      <a:pt x="716" y="1596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1" name="Freeform 153">
                <a:extLst>
                  <a:ext uri="{FF2B5EF4-FFF2-40B4-BE49-F238E27FC236}">
                    <a16:creationId xmlns:a16="http://schemas.microsoft.com/office/drawing/2014/main" id="{3EE0152F-5C34-477E-8256-713FFA1E65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65" y="-99"/>
                <a:ext cx="1888" cy="1097"/>
              </a:xfrm>
              <a:custGeom>
                <a:avLst/>
                <a:gdLst>
                  <a:gd name="T0" fmla="*/ 1791 w 1888"/>
                  <a:gd name="T1" fmla="*/ 1097 h 1097"/>
                  <a:gd name="T2" fmla="*/ 0 w 1888"/>
                  <a:gd name="T3" fmla="*/ 1029 h 1097"/>
                  <a:gd name="T4" fmla="*/ 90 w 1888"/>
                  <a:gd name="T5" fmla="*/ 851 h 1097"/>
                  <a:gd name="T6" fmla="*/ 376 w 1888"/>
                  <a:gd name="T7" fmla="*/ 494 h 1097"/>
                  <a:gd name="T8" fmla="*/ 468 w 1888"/>
                  <a:gd name="T9" fmla="*/ 289 h 1097"/>
                  <a:gd name="T10" fmla="*/ 624 w 1888"/>
                  <a:gd name="T11" fmla="*/ 111 h 1097"/>
                  <a:gd name="T12" fmla="*/ 1219 w 1888"/>
                  <a:gd name="T13" fmla="*/ 0 h 1097"/>
                  <a:gd name="T14" fmla="*/ 1264 w 1888"/>
                  <a:gd name="T15" fmla="*/ 135 h 1097"/>
                  <a:gd name="T16" fmla="*/ 1321 w 1888"/>
                  <a:gd name="T17" fmla="*/ 201 h 1097"/>
                  <a:gd name="T18" fmla="*/ 1439 w 1888"/>
                  <a:gd name="T19" fmla="*/ 312 h 1097"/>
                  <a:gd name="T20" fmla="*/ 1493 w 1888"/>
                  <a:gd name="T21" fmla="*/ 431 h 1097"/>
                  <a:gd name="T22" fmla="*/ 1659 w 1888"/>
                  <a:gd name="T23" fmla="*/ 497 h 1097"/>
                  <a:gd name="T24" fmla="*/ 1888 w 1888"/>
                  <a:gd name="T25" fmla="*/ 799 h 1097"/>
                  <a:gd name="T26" fmla="*/ 1791 w 1888"/>
                  <a:gd name="T27" fmla="*/ 1097 h 10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888" h="1097">
                    <a:moveTo>
                      <a:pt x="1791" y="1097"/>
                    </a:moveTo>
                    <a:lnTo>
                      <a:pt x="0" y="1029"/>
                    </a:lnTo>
                    <a:lnTo>
                      <a:pt x="90" y="851"/>
                    </a:lnTo>
                    <a:lnTo>
                      <a:pt x="376" y="494"/>
                    </a:lnTo>
                    <a:lnTo>
                      <a:pt x="468" y="289"/>
                    </a:lnTo>
                    <a:lnTo>
                      <a:pt x="624" y="111"/>
                    </a:lnTo>
                    <a:lnTo>
                      <a:pt x="1219" y="0"/>
                    </a:lnTo>
                    <a:lnTo>
                      <a:pt x="1264" y="135"/>
                    </a:lnTo>
                    <a:lnTo>
                      <a:pt x="1321" y="201"/>
                    </a:lnTo>
                    <a:lnTo>
                      <a:pt x="1439" y="312"/>
                    </a:lnTo>
                    <a:lnTo>
                      <a:pt x="1493" y="431"/>
                    </a:lnTo>
                    <a:lnTo>
                      <a:pt x="1659" y="497"/>
                    </a:lnTo>
                    <a:lnTo>
                      <a:pt x="1888" y="799"/>
                    </a:lnTo>
                    <a:lnTo>
                      <a:pt x="1791" y="1097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2" name="Freeform 154">
                <a:extLst>
                  <a:ext uri="{FF2B5EF4-FFF2-40B4-BE49-F238E27FC236}">
                    <a16:creationId xmlns:a16="http://schemas.microsoft.com/office/drawing/2014/main" id="{D9BDF000-C8A9-4985-B62F-03D89DAB83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06" y="-68"/>
                <a:ext cx="2051" cy="2220"/>
              </a:xfrm>
              <a:custGeom>
                <a:avLst/>
                <a:gdLst>
                  <a:gd name="T0" fmla="*/ 541 w 2051"/>
                  <a:gd name="T1" fmla="*/ 1960 h 2220"/>
                  <a:gd name="T2" fmla="*/ 539 w 2051"/>
                  <a:gd name="T3" fmla="*/ 1877 h 2220"/>
                  <a:gd name="T4" fmla="*/ 345 w 2051"/>
                  <a:gd name="T5" fmla="*/ 1617 h 2220"/>
                  <a:gd name="T6" fmla="*/ 274 w 2051"/>
                  <a:gd name="T7" fmla="*/ 1447 h 2220"/>
                  <a:gd name="T8" fmla="*/ 64 w 2051"/>
                  <a:gd name="T9" fmla="*/ 1208 h 2220"/>
                  <a:gd name="T10" fmla="*/ 0 w 2051"/>
                  <a:gd name="T11" fmla="*/ 1182 h 2220"/>
                  <a:gd name="T12" fmla="*/ 19 w 2051"/>
                  <a:gd name="T13" fmla="*/ 1158 h 2220"/>
                  <a:gd name="T14" fmla="*/ 737 w 2051"/>
                  <a:gd name="T15" fmla="*/ 470 h 2220"/>
                  <a:gd name="T16" fmla="*/ 1449 w 2051"/>
                  <a:gd name="T17" fmla="*/ 0 h 2220"/>
                  <a:gd name="T18" fmla="*/ 1512 w 2051"/>
                  <a:gd name="T19" fmla="*/ 274 h 2220"/>
                  <a:gd name="T20" fmla="*/ 1586 w 2051"/>
                  <a:gd name="T21" fmla="*/ 303 h 2220"/>
                  <a:gd name="T22" fmla="*/ 1605 w 2051"/>
                  <a:gd name="T23" fmla="*/ 352 h 2220"/>
                  <a:gd name="T24" fmla="*/ 1664 w 2051"/>
                  <a:gd name="T25" fmla="*/ 355 h 2220"/>
                  <a:gd name="T26" fmla="*/ 1744 w 2051"/>
                  <a:gd name="T27" fmla="*/ 416 h 2220"/>
                  <a:gd name="T28" fmla="*/ 1742 w 2051"/>
                  <a:gd name="T29" fmla="*/ 520 h 2220"/>
                  <a:gd name="T30" fmla="*/ 1862 w 2051"/>
                  <a:gd name="T31" fmla="*/ 856 h 2220"/>
                  <a:gd name="T32" fmla="*/ 2051 w 2051"/>
                  <a:gd name="T33" fmla="*/ 915 h 2220"/>
                  <a:gd name="T34" fmla="*/ 1794 w 2051"/>
                  <a:gd name="T35" fmla="*/ 1515 h 2220"/>
                  <a:gd name="T36" fmla="*/ 1760 w 2051"/>
                  <a:gd name="T37" fmla="*/ 1823 h 2220"/>
                  <a:gd name="T38" fmla="*/ 1694 w 2051"/>
                  <a:gd name="T39" fmla="*/ 1865 h 2220"/>
                  <a:gd name="T40" fmla="*/ 1593 w 2051"/>
                  <a:gd name="T41" fmla="*/ 1868 h 2220"/>
                  <a:gd name="T42" fmla="*/ 1503 w 2051"/>
                  <a:gd name="T43" fmla="*/ 1962 h 2220"/>
                  <a:gd name="T44" fmla="*/ 1404 w 2051"/>
                  <a:gd name="T45" fmla="*/ 1953 h 2220"/>
                  <a:gd name="T46" fmla="*/ 1271 w 2051"/>
                  <a:gd name="T47" fmla="*/ 2097 h 2220"/>
                  <a:gd name="T48" fmla="*/ 931 w 2051"/>
                  <a:gd name="T49" fmla="*/ 2220 h 2220"/>
                  <a:gd name="T50" fmla="*/ 685 w 2051"/>
                  <a:gd name="T51" fmla="*/ 2177 h 2220"/>
                  <a:gd name="T52" fmla="*/ 541 w 2051"/>
                  <a:gd name="T53" fmla="*/ 1960 h 2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051" h="2220">
                    <a:moveTo>
                      <a:pt x="541" y="1960"/>
                    </a:moveTo>
                    <a:lnTo>
                      <a:pt x="539" y="1877"/>
                    </a:lnTo>
                    <a:lnTo>
                      <a:pt x="345" y="1617"/>
                    </a:lnTo>
                    <a:lnTo>
                      <a:pt x="274" y="1447"/>
                    </a:lnTo>
                    <a:lnTo>
                      <a:pt x="64" y="1208"/>
                    </a:lnTo>
                    <a:lnTo>
                      <a:pt x="0" y="1182"/>
                    </a:lnTo>
                    <a:lnTo>
                      <a:pt x="19" y="1158"/>
                    </a:lnTo>
                    <a:lnTo>
                      <a:pt x="737" y="470"/>
                    </a:lnTo>
                    <a:lnTo>
                      <a:pt x="1449" y="0"/>
                    </a:lnTo>
                    <a:lnTo>
                      <a:pt x="1512" y="274"/>
                    </a:lnTo>
                    <a:lnTo>
                      <a:pt x="1586" y="303"/>
                    </a:lnTo>
                    <a:lnTo>
                      <a:pt x="1605" y="352"/>
                    </a:lnTo>
                    <a:lnTo>
                      <a:pt x="1664" y="355"/>
                    </a:lnTo>
                    <a:lnTo>
                      <a:pt x="1744" y="416"/>
                    </a:lnTo>
                    <a:lnTo>
                      <a:pt x="1742" y="520"/>
                    </a:lnTo>
                    <a:lnTo>
                      <a:pt x="1862" y="856"/>
                    </a:lnTo>
                    <a:lnTo>
                      <a:pt x="2051" y="915"/>
                    </a:lnTo>
                    <a:lnTo>
                      <a:pt x="1794" y="1515"/>
                    </a:lnTo>
                    <a:lnTo>
                      <a:pt x="1760" y="1823"/>
                    </a:lnTo>
                    <a:lnTo>
                      <a:pt x="1694" y="1865"/>
                    </a:lnTo>
                    <a:lnTo>
                      <a:pt x="1593" y="1868"/>
                    </a:lnTo>
                    <a:lnTo>
                      <a:pt x="1503" y="1962"/>
                    </a:lnTo>
                    <a:lnTo>
                      <a:pt x="1404" y="1953"/>
                    </a:lnTo>
                    <a:lnTo>
                      <a:pt x="1271" y="2097"/>
                    </a:lnTo>
                    <a:lnTo>
                      <a:pt x="931" y="2220"/>
                    </a:lnTo>
                    <a:lnTo>
                      <a:pt x="685" y="2177"/>
                    </a:lnTo>
                    <a:lnTo>
                      <a:pt x="541" y="1960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3" name="Freeform 155">
                <a:extLst>
                  <a:ext uri="{FF2B5EF4-FFF2-40B4-BE49-F238E27FC236}">
                    <a16:creationId xmlns:a16="http://schemas.microsoft.com/office/drawing/2014/main" id="{24AC9B45-8EF9-4924-82CF-7DC965E3912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6171" y="-1699"/>
                <a:ext cx="1801" cy="4080"/>
              </a:xfrm>
              <a:custGeom>
                <a:avLst/>
                <a:gdLst>
                  <a:gd name="T0" fmla="*/ 1555 w 1801"/>
                  <a:gd name="T1" fmla="*/ 1813 h 4080"/>
                  <a:gd name="T2" fmla="*/ 1689 w 1801"/>
                  <a:gd name="T3" fmla="*/ 2201 h 4080"/>
                  <a:gd name="T4" fmla="*/ 1741 w 1801"/>
                  <a:gd name="T5" fmla="*/ 2617 h 4080"/>
                  <a:gd name="T6" fmla="*/ 1595 w 1801"/>
                  <a:gd name="T7" fmla="*/ 3723 h 4080"/>
                  <a:gd name="T8" fmla="*/ 1052 w 1801"/>
                  <a:gd name="T9" fmla="*/ 3905 h 4080"/>
                  <a:gd name="T10" fmla="*/ 867 w 1801"/>
                  <a:gd name="T11" fmla="*/ 4080 h 4080"/>
                  <a:gd name="T12" fmla="*/ 1578 w 1801"/>
                  <a:gd name="T13" fmla="*/ 3931 h 4080"/>
                  <a:gd name="T14" fmla="*/ 1801 w 1801"/>
                  <a:gd name="T15" fmla="*/ 2409 h 4080"/>
                  <a:gd name="T16" fmla="*/ 1555 w 1801"/>
                  <a:gd name="T17" fmla="*/ 1813 h 4080"/>
                  <a:gd name="T18" fmla="*/ 1016 w 1801"/>
                  <a:gd name="T19" fmla="*/ 707 h 4080"/>
                  <a:gd name="T20" fmla="*/ 1519 w 1801"/>
                  <a:gd name="T21" fmla="*/ 1737 h 4080"/>
                  <a:gd name="T22" fmla="*/ 792 w 1801"/>
                  <a:gd name="T23" fmla="*/ 0 h 4080"/>
                  <a:gd name="T24" fmla="*/ 761 w 1801"/>
                  <a:gd name="T25" fmla="*/ 14 h 4080"/>
                  <a:gd name="T26" fmla="*/ 896 w 1801"/>
                  <a:gd name="T27" fmla="*/ 704 h 4080"/>
                  <a:gd name="T28" fmla="*/ 1016 w 1801"/>
                  <a:gd name="T29" fmla="*/ 707 h 4080"/>
                  <a:gd name="T30" fmla="*/ 870 w 1801"/>
                  <a:gd name="T31" fmla="*/ 1418 h 4080"/>
                  <a:gd name="T32" fmla="*/ 648 w 1801"/>
                  <a:gd name="T33" fmla="*/ 1205 h 4080"/>
                  <a:gd name="T34" fmla="*/ 106 w 1801"/>
                  <a:gd name="T35" fmla="*/ 1326 h 4080"/>
                  <a:gd name="T36" fmla="*/ 0 w 1801"/>
                  <a:gd name="T37" fmla="*/ 2205 h 4080"/>
                  <a:gd name="T38" fmla="*/ 362 w 1801"/>
                  <a:gd name="T39" fmla="*/ 2220 h 4080"/>
                  <a:gd name="T40" fmla="*/ 414 w 1801"/>
                  <a:gd name="T41" fmla="*/ 2354 h 4080"/>
                  <a:gd name="T42" fmla="*/ 773 w 1801"/>
                  <a:gd name="T43" fmla="*/ 2560 h 4080"/>
                  <a:gd name="T44" fmla="*/ 931 w 1801"/>
                  <a:gd name="T45" fmla="*/ 2220 h 4080"/>
                  <a:gd name="T46" fmla="*/ 870 w 1801"/>
                  <a:gd name="T47" fmla="*/ 1418 h 40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01" h="4080">
                    <a:moveTo>
                      <a:pt x="1555" y="1813"/>
                    </a:moveTo>
                    <a:lnTo>
                      <a:pt x="1689" y="2201"/>
                    </a:lnTo>
                    <a:lnTo>
                      <a:pt x="1741" y="2617"/>
                    </a:lnTo>
                    <a:lnTo>
                      <a:pt x="1595" y="3723"/>
                    </a:lnTo>
                    <a:lnTo>
                      <a:pt x="1052" y="3905"/>
                    </a:lnTo>
                    <a:lnTo>
                      <a:pt x="867" y="4080"/>
                    </a:lnTo>
                    <a:lnTo>
                      <a:pt x="1578" y="3931"/>
                    </a:lnTo>
                    <a:lnTo>
                      <a:pt x="1801" y="2409"/>
                    </a:lnTo>
                    <a:lnTo>
                      <a:pt x="1555" y="1813"/>
                    </a:lnTo>
                    <a:close/>
                    <a:moveTo>
                      <a:pt x="1016" y="707"/>
                    </a:moveTo>
                    <a:lnTo>
                      <a:pt x="1519" y="1737"/>
                    </a:lnTo>
                    <a:lnTo>
                      <a:pt x="792" y="0"/>
                    </a:lnTo>
                    <a:lnTo>
                      <a:pt x="761" y="14"/>
                    </a:lnTo>
                    <a:lnTo>
                      <a:pt x="896" y="704"/>
                    </a:lnTo>
                    <a:lnTo>
                      <a:pt x="1016" y="707"/>
                    </a:lnTo>
                    <a:close/>
                    <a:moveTo>
                      <a:pt x="870" y="1418"/>
                    </a:moveTo>
                    <a:lnTo>
                      <a:pt x="648" y="1205"/>
                    </a:lnTo>
                    <a:lnTo>
                      <a:pt x="106" y="1326"/>
                    </a:lnTo>
                    <a:lnTo>
                      <a:pt x="0" y="2205"/>
                    </a:lnTo>
                    <a:lnTo>
                      <a:pt x="362" y="2220"/>
                    </a:lnTo>
                    <a:lnTo>
                      <a:pt x="414" y="2354"/>
                    </a:lnTo>
                    <a:lnTo>
                      <a:pt x="773" y="2560"/>
                    </a:lnTo>
                    <a:lnTo>
                      <a:pt x="931" y="2220"/>
                    </a:lnTo>
                    <a:lnTo>
                      <a:pt x="870" y="1418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4" name="Freeform 156">
                <a:extLst>
                  <a:ext uri="{FF2B5EF4-FFF2-40B4-BE49-F238E27FC236}">
                    <a16:creationId xmlns:a16="http://schemas.microsoft.com/office/drawing/2014/main" id="{9C5C8900-9B87-4F1D-9EA9-86ED0B9CC3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19" y="968"/>
                <a:ext cx="1893" cy="1340"/>
              </a:xfrm>
              <a:custGeom>
                <a:avLst/>
                <a:gdLst>
                  <a:gd name="T0" fmla="*/ 291 w 1850"/>
                  <a:gd name="T1" fmla="*/ 0 h 1303"/>
                  <a:gd name="T2" fmla="*/ 676 w 1850"/>
                  <a:gd name="T3" fmla="*/ 447 h 1303"/>
                  <a:gd name="T4" fmla="*/ 1595 w 1850"/>
                  <a:gd name="T5" fmla="*/ 783 h 1303"/>
                  <a:gd name="T6" fmla="*/ 1850 w 1850"/>
                  <a:gd name="T7" fmla="*/ 1085 h 1303"/>
                  <a:gd name="T8" fmla="*/ 1767 w 1850"/>
                  <a:gd name="T9" fmla="*/ 1225 h 1303"/>
                  <a:gd name="T10" fmla="*/ 1099 w 1850"/>
                  <a:gd name="T11" fmla="*/ 1303 h 1303"/>
                  <a:gd name="T12" fmla="*/ 947 w 1850"/>
                  <a:gd name="T13" fmla="*/ 1168 h 1303"/>
                  <a:gd name="T14" fmla="*/ 0 w 1850"/>
                  <a:gd name="T15" fmla="*/ 499 h 1303"/>
                  <a:gd name="T16" fmla="*/ 73 w 1850"/>
                  <a:gd name="T17" fmla="*/ 123 h 1303"/>
                  <a:gd name="T18" fmla="*/ 151 w 1850"/>
                  <a:gd name="T19" fmla="*/ 12 h 1303"/>
                  <a:gd name="T20" fmla="*/ 291 w 1850"/>
                  <a:gd name="T21" fmla="*/ 0 h 1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50" h="1303">
                    <a:moveTo>
                      <a:pt x="291" y="0"/>
                    </a:moveTo>
                    <a:lnTo>
                      <a:pt x="676" y="447"/>
                    </a:lnTo>
                    <a:lnTo>
                      <a:pt x="1595" y="783"/>
                    </a:lnTo>
                    <a:lnTo>
                      <a:pt x="1850" y="1085"/>
                    </a:lnTo>
                    <a:lnTo>
                      <a:pt x="1767" y="1225"/>
                    </a:lnTo>
                    <a:lnTo>
                      <a:pt x="1099" y="1303"/>
                    </a:lnTo>
                    <a:lnTo>
                      <a:pt x="947" y="1168"/>
                    </a:lnTo>
                    <a:lnTo>
                      <a:pt x="0" y="499"/>
                    </a:lnTo>
                    <a:lnTo>
                      <a:pt x="73" y="123"/>
                    </a:lnTo>
                    <a:lnTo>
                      <a:pt x="151" y="12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5" name="Freeform 157">
                <a:extLst>
                  <a:ext uri="{FF2B5EF4-FFF2-40B4-BE49-F238E27FC236}">
                    <a16:creationId xmlns:a16="http://schemas.microsoft.com/office/drawing/2014/main" id="{04DBF055-5F4C-4F80-A961-AF9BD21B4D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29" y="242"/>
                <a:ext cx="2242" cy="1271"/>
              </a:xfrm>
              <a:custGeom>
                <a:avLst/>
                <a:gdLst>
                  <a:gd name="T0" fmla="*/ 687 w 2242"/>
                  <a:gd name="T1" fmla="*/ 338 h 1271"/>
                  <a:gd name="T2" fmla="*/ 1138 w 2242"/>
                  <a:gd name="T3" fmla="*/ 123 h 1271"/>
                  <a:gd name="T4" fmla="*/ 1791 w 2242"/>
                  <a:gd name="T5" fmla="*/ 132 h 1271"/>
                  <a:gd name="T6" fmla="*/ 1871 w 2242"/>
                  <a:gd name="T7" fmla="*/ 283 h 1271"/>
                  <a:gd name="T8" fmla="*/ 1873 w 2242"/>
                  <a:gd name="T9" fmla="*/ 397 h 1271"/>
                  <a:gd name="T10" fmla="*/ 1944 w 2242"/>
                  <a:gd name="T11" fmla="*/ 498 h 1271"/>
                  <a:gd name="T12" fmla="*/ 2091 w 2242"/>
                  <a:gd name="T13" fmla="*/ 560 h 1271"/>
                  <a:gd name="T14" fmla="*/ 2157 w 2242"/>
                  <a:gd name="T15" fmla="*/ 624 h 1271"/>
                  <a:gd name="T16" fmla="*/ 2242 w 2242"/>
                  <a:gd name="T17" fmla="*/ 763 h 1271"/>
                  <a:gd name="T18" fmla="*/ 1776 w 2242"/>
                  <a:gd name="T19" fmla="*/ 848 h 1271"/>
                  <a:gd name="T20" fmla="*/ 1807 w 2242"/>
                  <a:gd name="T21" fmla="*/ 1170 h 1271"/>
                  <a:gd name="T22" fmla="*/ 1564 w 2242"/>
                  <a:gd name="T23" fmla="*/ 1271 h 1271"/>
                  <a:gd name="T24" fmla="*/ 293 w 2242"/>
                  <a:gd name="T25" fmla="*/ 730 h 1271"/>
                  <a:gd name="T26" fmla="*/ 243 w 2242"/>
                  <a:gd name="T27" fmla="*/ 593 h 1271"/>
                  <a:gd name="T28" fmla="*/ 151 w 2242"/>
                  <a:gd name="T29" fmla="*/ 543 h 1271"/>
                  <a:gd name="T30" fmla="*/ 139 w 2242"/>
                  <a:gd name="T31" fmla="*/ 458 h 1271"/>
                  <a:gd name="T32" fmla="*/ 66 w 2242"/>
                  <a:gd name="T33" fmla="*/ 397 h 1271"/>
                  <a:gd name="T34" fmla="*/ 28 w 2242"/>
                  <a:gd name="T35" fmla="*/ 283 h 1271"/>
                  <a:gd name="T36" fmla="*/ 63 w 2242"/>
                  <a:gd name="T37" fmla="*/ 236 h 1271"/>
                  <a:gd name="T38" fmla="*/ 0 w 2242"/>
                  <a:gd name="T39" fmla="*/ 144 h 1271"/>
                  <a:gd name="T40" fmla="*/ 11 w 2242"/>
                  <a:gd name="T41" fmla="*/ 97 h 1271"/>
                  <a:gd name="T42" fmla="*/ 59 w 2242"/>
                  <a:gd name="T43" fmla="*/ 87 h 1271"/>
                  <a:gd name="T44" fmla="*/ 54 w 2242"/>
                  <a:gd name="T45" fmla="*/ 16 h 1271"/>
                  <a:gd name="T46" fmla="*/ 111 w 2242"/>
                  <a:gd name="T47" fmla="*/ 0 h 1271"/>
                  <a:gd name="T48" fmla="*/ 687 w 2242"/>
                  <a:gd name="T49" fmla="*/ 338 h 1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242" h="1271">
                    <a:moveTo>
                      <a:pt x="687" y="338"/>
                    </a:moveTo>
                    <a:lnTo>
                      <a:pt x="1138" y="123"/>
                    </a:lnTo>
                    <a:lnTo>
                      <a:pt x="1791" y="132"/>
                    </a:lnTo>
                    <a:lnTo>
                      <a:pt x="1871" y="283"/>
                    </a:lnTo>
                    <a:lnTo>
                      <a:pt x="1873" y="397"/>
                    </a:lnTo>
                    <a:lnTo>
                      <a:pt x="1944" y="498"/>
                    </a:lnTo>
                    <a:lnTo>
                      <a:pt x="2091" y="560"/>
                    </a:lnTo>
                    <a:lnTo>
                      <a:pt x="2157" y="624"/>
                    </a:lnTo>
                    <a:lnTo>
                      <a:pt x="2242" y="763"/>
                    </a:lnTo>
                    <a:lnTo>
                      <a:pt x="1776" y="848"/>
                    </a:lnTo>
                    <a:lnTo>
                      <a:pt x="1807" y="1170"/>
                    </a:lnTo>
                    <a:lnTo>
                      <a:pt x="1564" y="1271"/>
                    </a:lnTo>
                    <a:lnTo>
                      <a:pt x="293" y="730"/>
                    </a:lnTo>
                    <a:lnTo>
                      <a:pt x="243" y="593"/>
                    </a:lnTo>
                    <a:lnTo>
                      <a:pt x="151" y="543"/>
                    </a:lnTo>
                    <a:lnTo>
                      <a:pt x="139" y="458"/>
                    </a:lnTo>
                    <a:lnTo>
                      <a:pt x="66" y="397"/>
                    </a:lnTo>
                    <a:lnTo>
                      <a:pt x="28" y="283"/>
                    </a:lnTo>
                    <a:lnTo>
                      <a:pt x="63" y="236"/>
                    </a:lnTo>
                    <a:lnTo>
                      <a:pt x="0" y="144"/>
                    </a:lnTo>
                    <a:lnTo>
                      <a:pt x="11" y="97"/>
                    </a:lnTo>
                    <a:lnTo>
                      <a:pt x="59" y="87"/>
                    </a:lnTo>
                    <a:lnTo>
                      <a:pt x="54" y="16"/>
                    </a:lnTo>
                    <a:lnTo>
                      <a:pt x="111" y="0"/>
                    </a:lnTo>
                    <a:lnTo>
                      <a:pt x="687" y="338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6" name="Freeform 158">
                <a:extLst>
                  <a:ext uri="{FF2B5EF4-FFF2-40B4-BE49-F238E27FC236}">
                    <a16:creationId xmlns:a16="http://schemas.microsoft.com/office/drawing/2014/main" id="{51B3322C-5BD0-4092-A92C-78A3B7A97B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06" y="566"/>
                <a:ext cx="1137" cy="1231"/>
              </a:xfrm>
              <a:custGeom>
                <a:avLst/>
                <a:gdLst>
                  <a:gd name="T0" fmla="*/ 80 w 1137"/>
                  <a:gd name="T1" fmla="*/ 1134 h 1231"/>
                  <a:gd name="T2" fmla="*/ 83 w 1137"/>
                  <a:gd name="T3" fmla="*/ 988 h 1231"/>
                  <a:gd name="T4" fmla="*/ 0 w 1137"/>
                  <a:gd name="T5" fmla="*/ 903 h 1231"/>
                  <a:gd name="T6" fmla="*/ 12 w 1137"/>
                  <a:gd name="T7" fmla="*/ 312 h 1231"/>
                  <a:gd name="T8" fmla="*/ 421 w 1137"/>
                  <a:gd name="T9" fmla="*/ 0 h 1231"/>
                  <a:gd name="T10" fmla="*/ 626 w 1137"/>
                  <a:gd name="T11" fmla="*/ 260 h 1231"/>
                  <a:gd name="T12" fmla="*/ 846 w 1137"/>
                  <a:gd name="T13" fmla="*/ 479 h 1231"/>
                  <a:gd name="T14" fmla="*/ 896 w 1137"/>
                  <a:gd name="T15" fmla="*/ 503 h 1231"/>
                  <a:gd name="T16" fmla="*/ 978 w 1137"/>
                  <a:gd name="T17" fmla="*/ 484 h 1231"/>
                  <a:gd name="T18" fmla="*/ 985 w 1137"/>
                  <a:gd name="T19" fmla="*/ 539 h 1231"/>
                  <a:gd name="T20" fmla="*/ 1040 w 1137"/>
                  <a:gd name="T21" fmla="*/ 588 h 1231"/>
                  <a:gd name="T22" fmla="*/ 1037 w 1137"/>
                  <a:gd name="T23" fmla="*/ 664 h 1231"/>
                  <a:gd name="T24" fmla="*/ 1137 w 1137"/>
                  <a:gd name="T25" fmla="*/ 910 h 1231"/>
                  <a:gd name="T26" fmla="*/ 1070 w 1137"/>
                  <a:gd name="T27" fmla="*/ 966 h 1231"/>
                  <a:gd name="T28" fmla="*/ 940 w 1137"/>
                  <a:gd name="T29" fmla="*/ 926 h 1231"/>
                  <a:gd name="T30" fmla="*/ 933 w 1137"/>
                  <a:gd name="T31" fmla="*/ 988 h 1231"/>
                  <a:gd name="T32" fmla="*/ 865 w 1137"/>
                  <a:gd name="T33" fmla="*/ 1068 h 1231"/>
                  <a:gd name="T34" fmla="*/ 664 w 1137"/>
                  <a:gd name="T35" fmla="*/ 1127 h 1231"/>
                  <a:gd name="T36" fmla="*/ 525 w 1137"/>
                  <a:gd name="T37" fmla="*/ 1231 h 1231"/>
                  <a:gd name="T38" fmla="*/ 466 w 1137"/>
                  <a:gd name="T39" fmla="*/ 1205 h 1231"/>
                  <a:gd name="T40" fmla="*/ 421 w 1137"/>
                  <a:gd name="T41" fmla="*/ 1113 h 1231"/>
                  <a:gd name="T42" fmla="*/ 222 w 1137"/>
                  <a:gd name="T43" fmla="*/ 1144 h 1231"/>
                  <a:gd name="T44" fmla="*/ 80 w 1137"/>
                  <a:gd name="T45" fmla="*/ 1134 h 1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137" h="1231">
                    <a:moveTo>
                      <a:pt x="80" y="1134"/>
                    </a:moveTo>
                    <a:lnTo>
                      <a:pt x="83" y="988"/>
                    </a:lnTo>
                    <a:lnTo>
                      <a:pt x="0" y="903"/>
                    </a:lnTo>
                    <a:lnTo>
                      <a:pt x="12" y="312"/>
                    </a:lnTo>
                    <a:lnTo>
                      <a:pt x="421" y="0"/>
                    </a:lnTo>
                    <a:lnTo>
                      <a:pt x="626" y="260"/>
                    </a:lnTo>
                    <a:lnTo>
                      <a:pt x="846" y="479"/>
                    </a:lnTo>
                    <a:lnTo>
                      <a:pt x="896" y="503"/>
                    </a:lnTo>
                    <a:lnTo>
                      <a:pt x="978" y="484"/>
                    </a:lnTo>
                    <a:lnTo>
                      <a:pt x="985" y="539"/>
                    </a:lnTo>
                    <a:lnTo>
                      <a:pt x="1040" y="588"/>
                    </a:lnTo>
                    <a:lnTo>
                      <a:pt x="1037" y="664"/>
                    </a:lnTo>
                    <a:lnTo>
                      <a:pt x="1137" y="910"/>
                    </a:lnTo>
                    <a:lnTo>
                      <a:pt x="1070" y="966"/>
                    </a:lnTo>
                    <a:lnTo>
                      <a:pt x="940" y="926"/>
                    </a:lnTo>
                    <a:lnTo>
                      <a:pt x="933" y="988"/>
                    </a:lnTo>
                    <a:lnTo>
                      <a:pt x="865" y="1068"/>
                    </a:lnTo>
                    <a:lnTo>
                      <a:pt x="664" y="1127"/>
                    </a:lnTo>
                    <a:lnTo>
                      <a:pt x="525" y="1231"/>
                    </a:lnTo>
                    <a:lnTo>
                      <a:pt x="466" y="1205"/>
                    </a:lnTo>
                    <a:lnTo>
                      <a:pt x="421" y="1113"/>
                    </a:lnTo>
                    <a:lnTo>
                      <a:pt x="222" y="1144"/>
                    </a:lnTo>
                    <a:lnTo>
                      <a:pt x="80" y="1134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7" name="Freeform 159">
                <a:extLst>
                  <a:ext uri="{FF2B5EF4-FFF2-40B4-BE49-F238E27FC236}">
                    <a16:creationId xmlns:a16="http://schemas.microsoft.com/office/drawing/2014/main" id="{16CE52A5-96DD-4C71-B0F3-44506211E1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22" y="681"/>
                <a:ext cx="1238" cy="1253"/>
              </a:xfrm>
              <a:custGeom>
                <a:avLst/>
                <a:gdLst>
                  <a:gd name="T0" fmla="*/ 574 w 1238"/>
                  <a:gd name="T1" fmla="*/ 1253 h 1253"/>
                  <a:gd name="T2" fmla="*/ 315 w 1238"/>
                  <a:gd name="T3" fmla="*/ 1097 h 1253"/>
                  <a:gd name="T4" fmla="*/ 248 w 1238"/>
                  <a:gd name="T5" fmla="*/ 908 h 1253"/>
                  <a:gd name="T6" fmla="*/ 189 w 1238"/>
                  <a:gd name="T7" fmla="*/ 844 h 1253"/>
                  <a:gd name="T8" fmla="*/ 121 w 1238"/>
                  <a:gd name="T9" fmla="*/ 823 h 1253"/>
                  <a:gd name="T10" fmla="*/ 102 w 1238"/>
                  <a:gd name="T11" fmla="*/ 705 h 1253"/>
                  <a:gd name="T12" fmla="*/ 0 w 1238"/>
                  <a:gd name="T13" fmla="*/ 606 h 1253"/>
                  <a:gd name="T14" fmla="*/ 62 w 1238"/>
                  <a:gd name="T15" fmla="*/ 520 h 1253"/>
                  <a:gd name="T16" fmla="*/ 64 w 1238"/>
                  <a:gd name="T17" fmla="*/ 450 h 1253"/>
                  <a:gd name="T18" fmla="*/ 100 w 1238"/>
                  <a:gd name="T19" fmla="*/ 402 h 1253"/>
                  <a:gd name="T20" fmla="*/ 159 w 1238"/>
                  <a:gd name="T21" fmla="*/ 383 h 1253"/>
                  <a:gd name="T22" fmla="*/ 151 w 1238"/>
                  <a:gd name="T23" fmla="*/ 336 h 1253"/>
                  <a:gd name="T24" fmla="*/ 182 w 1238"/>
                  <a:gd name="T25" fmla="*/ 322 h 1253"/>
                  <a:gd name="T26" fmla="*/ 244 w 1238"/>
                  <a:gd name="T27" fmla="*/ 315 h 1253"/>
                  <a:gd name="T28" fmla="*/ 277 w 1238"/>
                  <a:gd name="T29" fmla="*/ 369 h 1253"/>
                  <a:gd name="T30" fmla="*/ 433 w 1238"/>
                  <a:gd name="T31" fmla="*/ 232 h 1253"/>
                  <a:gd name="T32" fmla="*/ 454 w 1238"/>
                  <a:gd name="T33" fmla="*/ 289 h 1253"/>
                  <a:gd name="T34" fmla="*/ 487 w 1238"/>
                  <a:gd name="T35" fmla="*/ 279 h 1253"/>
                  <a:gd name="T36" fmla="*/ 537 w 1238"/>
                  <a:gd name="T37" fmla="*/ 194 h 1253"/>
                  <a:gd name="T38" fmla="*/ 733 w 1238"/>
                  <a:gd name="T39" fmla="*/ 0 h 1253"/>
                  <a:gd name="T40" fmla="*/ 941 w 1238"/>
                  <a:gd name="T41" fmla="*/ 102 h 1253"/>
                  <a:gd name="T42" fmla="*/ 1033 w 1238"/>
                  <a:gd name="T43" fmla="*/ 296 h 1253"/>
                  <a:gd name="T44" fmla="*/ 1238 w 1238"/>
                  <a:gd name="T45" fmla="*/ 421 h 1253"/>
                  <a:gd name="T46" fmla="*/ 574 w 1238"/>
                  <a:gd name="T47" fmla="*/ 1253 h 1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238" h="1253">
                    <a:moveTo>
                      <a:pt x="574" y="1253"/>
                    </a:moveTo>
                    <a:lnTo>
                      <a:pt x="315" y="1097"/>
                    </a:lnTo>
                    <a:lnTo>
                      <a:pt x="248" y="908"/>
                    </a:lnTo>
                    <a:lnTo>
                      <a:pt x="189" y="844"/>
                    </a:lnTo>
                    <a:lnTo>
                      <a:pt x="121" y="823"/>
                    </a:lnTo>
                    <a:lnTo>
                      <a:pt x="102" y="705"/>
                    </a:lnTo>
                    <a:lnTo>
                      <a:pt x="0" y="606"/>
                    </a:lnTo>
                    <a:lnTo>
                      <a:pt x="62" y="520"/>
                    </a:lnTo>
                    <a:lnTo>
                      <a:pt x="64" y="450"/>
                    </a:lnTo>
                    <a:lnTo>
                      <a:pt x="100" y="402"/>
                    </a:lnTo>
                    <a:lnTo>
                      <a:pt x="159" y="383"/>
                    </a:lnTo>
                    <a:lnTo>
                      <a:pt x="151" y="336"/>
                    </a:lnTo>
                    <a:lnTo>
                      <a:pt x="182" y="322"/>
                    </a:lnTo>
                    <a:lnTo>
                      <a:pt x="244" y="315"/>
                    </a:lnTo>
                    <a:lnTo>
                      <a:pt x="277" y="369"/>
                    </a:lnTo>
                    <a:lnTo>
                      <a:pt x="433" y="232"/>
                    </a:lnTo>
                    <a:lnTo>
                      <a:pt x="454" y="289"/>
                    </a:lnTo>
                    <a:lnTo>
                      <a:pt x="487" y="279"/>
                    </a:lnTo>
                    <a:lnTo>
                      <a:pt x="537" y="194"/>
                    </a:lnTo>
                    <a:lnTo>
                      <a:pt x="733" y="0"/>
                    </a:lnTo>
                    <a:lnTo>
                      <a:pt x="941" y="102"/>
                    </a:lnTo>
                    <a:lnTo>
                      <a:pt x="1033" y="296"/>
                    </a:lnTo>
                    <a:lnTo>
                      <a:pt x="1238" y="421"/>
                    </a:lnTo>
                    <a:lnTo>
                      <a:pt x="574" y="1253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8" name="Freeform 160">
                <a:extLst>
                  <a:ext uri="{FF2B5EF4-FFF2-40B4-BE49-F238E27FC236}">
                    <a16:creationId xmlns:a16="http://schemas.microsoft.com/office/drawing/2014/main" id="{6F1B74C0-532C-402F-9BA2-1F8EE79E9B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77" y="800"/>
                <a:ext cx="1612" cy="1761"/>
              </a:xfrm>
              <a:custGeom>
                <a:avLst/>
                <a:gdLst>
                  <a:gd name="T0" fmla="*/ 468 w 1612"/>
                  <a:gd name="T1" fmla="*/ 1612 h 1761"/>
                  <a:gd name="T2" fmla="*/ 461 w 1612"/>
                  <a:gd name="T3" fmla="*/ 1569 h 1761"/>
                  <a:gd name="T4" fmla="*/ 168 w 1612"/>
                  <a:gd name="T5" fmla="*/ 1460 h 1761"/>
                  <a:gd name="T6" fmla="*/ 0 w 1612"/>
                  <a:gd name="T7" fmla="*/ 1229 h 1761"/>
                  <a:gd name="T8" fmla="*/ 133 w 1612"/>
                  <a:gd name="T9" fmla="*/ 1085 h 1761"/>
                  <a:gd name="T10" fmla="*/ 232 w 1612"/>
                  <a:gd name="T11" fmla="*/ 1094 h 1761"/>
                  <a:gd name="T12" fmla="*/ 322 w 1612"/>
                  <a:gd name="T13" fmla="*/ 1000 h 1761"/>
                  <a:gd name="T14" fmla="*/ 423 w 1612"/>
                  <a:gd name="T15" fmla="*/ 997 h 1761"/>
                  <a:gd name="T16" fmla="*/ 489 w 1612"/>
                  <a:gd name="T17" fmla="*/ 955 h 1761"/>
                  <a:gd name="T18" fmla="*/ 523 w 1612"/>
                  <a:gd name="T19" fmla="*/ 647 h 1761"/>
                  <a:gd name="T20" fmla="*/ 780 w 1612"/>
                  <a:gd name="T21" fmla="*/ 47 h 1761"/>
                  <a:gd name="T22" fmla="*/ 797 w 1612"/>
                  <a:gd name="T23" fmla="*/ 0 h 1761"/>
                  <a:gd name="T24" fmla="*/ 981 w 1612"/>
                  <a:gd name="T25" fmla="*/ 70 h 1761"/>
                  <a:gd name="T26" fmla="*/ 1539 w 1612"/>
                  <a:gd name="T27" fmla="*/ 44 h 1761"/>
                  <a:gd name="T28" fmla="*/ 1541 w 1612"/>
                  <a:gd name="T29" fmla="*/ 78 h 1761"/>
                  <a:gd name="T30" fmla="*/ 1529 w 1612"/>
                  <a:gd name="T31" fmla="*/ 669 h 1761"/>
                  <a:gd name="T32" fmla="*/ 1612 w 1612"/>
                  <a:gd name="T33" fmla="*/ 754 h 1761"/>
                  <a:gd name="T34" fmla="*/ 1609 w 1612"/>
                  <a:gd name="T35" fmla="*/ 900 h 1761"/>
                  <a:gd name="T36" fmla="*/ 1529 w 1612"/>
                  <a:gd name="T37" fmla="*/ 985 h 1761"/>
                  <a:gd name="T38" fmla="*/ 1510 w 1612"/>
                  <a:gd name="T39" fmla="*/ 1652 h 1761"/>
                  <a:gd name="T40" fmla="*/ 1347 w 1612"/>
                  <a:gd name="T41" fmla="*/ 1718 h 1761"/>
                  <a:gd name="T42" fmla="*/ 1326 w 1612"/>
                  <a:gd name="T43" fmla="*/ 1761 h 1761"/>
                  <a:gd name="T44" fmla="*/ 1262 w 1612"/>
                  <a:gd name="T45" fmla="*/ 1699 h 1761"/>
                  <a:gd name="T46" fmla="*/ 1165 w 1612"/>
                  <a:gd name="T47" fmla="*/ 1666 h 1761"/>
                  <a:gd name="T48" fmla="*/ 1104 w 1612"/>
                  <a:gd name="T49" fmla="*/ 1683 h 1761"/>
                  <a:gd name="T50" fmla="*/ 981 w 1612"/>
                  <a:gd name="T51" fmla="*/ 1595 h 1761"/>
                  <a:gd name="T52" fmla="*/ 872 w 1612"/>
                  <a:gd name="T53" fmla="*/ 1598 h 1761"/>
                  <a:gd name="T54" fmla="*/ 709 w 1612"/>
                  <a:gd name="T55" fmla="*/ 1659 h 1761"/>
                  <a:gd name="T56" fmla="*/ 468 w 1612"/>
                  <a:gd name="T57" fmla="*/ 1612 h 17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612" h="1761">
                    <a:moveTo>
                      <a:pt x="468" y="1612"/>
                    </a:moveTo>
                    <a:lnTo>
                      <a:pt x="461" y="1569"/>
                    </a:lnTo>
                    <a:lnTo>
                      <a:pt x="168" y="1460"/>
                    </a:lnTo>
                    <a:lnTo>
                      <a:pt x="0" y="1229"/>
                    </a:lnTo>
                    <a:lnTo>
                      <a:pt x="133" y="1085"/>
                    </a:lnTo>
                    <a:lnTo>
                      <a:pt x="232" y="1094"/>
                    </a:lnTo>
                    <a:lnTo>
                      <a:pt x="322" y="1000"/>
                    </a:lnTo>
                    <a:lnTo>
                      <a:pt x="423" y="997"/>
                    </a:lnTo>
                    <a:lnTo>
                      <a:pt x="489" y="955"/>
                    </a:lnTo>
                    <a:lnTo>
                      <a:pt x="523" y="647"/>
                    </a:lnTo>
                    <a:lnTo>
                      <a:pt x="780" y="47"/>
                    </a:lnTo>
                    <a:lnTo>
                      <a:pt x="797" y="0"/>
                    </a:lnTo>
                    <a:lnTo>
                      <a:pt x="981" y="70"/>
                    </a:lnTo>
                    <a:lnTo>
                      <a:pt x="1539" y="44"/>
                    </a:lnTo>
                    <a:lnTo>
                      <a:pt x="1541" y="78"/>
                    </a:lnTo>
                    <a:lnTo>
                      <a:pt x="1529" y="669"/>
                    </a:lnTo>
                    <a:lnTo>
                      <a:pt x="1612" y="754"/>
                    </a:lnTo>
                    <a:lnTo>
                      <a:pt x="1609" y="900"/>
                    </a:lnTo>
                    <a:lnTo>
                      <a:pt x="1529" y="985"/>
                    </a:lnTo>
                    <a:lnTo>
                      <a:pt x="1510" y="1652"/>
                    </a:lnTo>
                    <a:lnTo>
                      <a:pt x="1347" y="1718"/>
                    </a:lnTo>
                    <a:lnTo>
                      <a:pt x="1326" y="1761"/>
                    </a:lnTo>
                    <a:lnTo>
                      <a:pt x="1262" y="1699"/>
                    </a:lnTo>
                    <a:lnTo>
                      <a:pt x="1165" y="1666"/>
                    </a:lnTo>
                    <a:lnTo>
                      <a:pt x="1104" y="1683"/>
                    </a:lnTo>
                    <a:lnTo>
                      <a:pt x="981" y="1595"/>
                    </a:lnTo>
                    <a:lnTo>
                      <a:pt x="872" y="1598"/>
                    </a:lnTo>
                    <a:lnTo>
                      <a:pt x="709" y="1659"/>
                    </a:lnTo>
                    <a:lnTo>
                      <a:pt x="468" y="1612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9" name="Freeform 161">
                <a:extLst>
                  <a:ext uri="{FF2B5EF4-FFF2-40B4-BE49-F238E27FC236}">
                    <a16:creationId xmlns:a16="http://schemas.microsoft.com/office/drawing/2014/main" id="{29ED73F5-DC79-4D41-BAD4-E53B12BD9D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8" y="861"/>
                <a:ext cx="2159" cy="1520"/>
              </a:xfrm>
              <a:custGeom>
                <a:avLst/>
                <a:gdLst>
                  <a:gd name="T0" fmla="*/ 1925 w 2159"/>
                  <a:gd name="T1" fmla="*/ 1310 h 1520"/>
                  <a:gd name="T2" fmla="*/ 1595 w 2159"/>
                  <a:gd name="T3" fmla="*/ 1248 h 1520"/>
                  <a:gd name="T4" fmla="*/ 1287 w 2159"/>
                  <a:gd name="T5" fmla="*/ 1253 h 1520"/>
                  <a:gd name="T6" fmla="*/ 1089 w 2159"/>
                  <a:gd name="T7" fmla="*/ 1314 h 1520"/>
                  <a:gd name="T8" fmla="*/ 1054 w 2159"/>
                  <a:gd name="T9" fmla="*/ 1364 h 1520"/>
                  <a:gd name="T10" fmla="*/ 968 w 2159"/>
                  <a:gd name="T11" fmla="*/ 1395 h 1520"/>
                  <a:gd name="T12" fmla="*/ 385 w 2159"/>
                  <a:gd name="T13" fmla="*/ 1520 h 1520"/>
                  <a:gd name="T14" fmla="*/ 222 w 2159"/>
                  <a:gd name="T15" fmla="*/ 1430 h 1520"/>
                  <a:gd name="T16" fmla="*/ 151 w 2159"/>
                  <a:gd name="T17" fmla="*/ 1340 h 1520"/>
                  <a:gd name="T18" fmla="*/ 0 w 2159"/>
                  <a:gd name="T19" fmla="*/ 1227 h 1520"/>
                  <a:gd name="T20" fmla="*/ 108 w 2159"/>
                  <a:gd name="T21" fmla="*/ 1073 h 1520"/>
                  <a:gd name="T22" fmla="*/ 772 w 2159"/>
                  <a:gd name="T23" fmla="*/ 241 h 1520"/>
                  <a:gd name="T24" fmla="*/ 942 w 2159"/>
                  <a:gd name="T25" fmla="*/ 0 h 1520"/>
                  <a:gd name="T26" fmla="*/ 1637 w 2159"/>
                  <a:gd name="T27" fmla="*/ 229 h 1520"/>
                  <a:gd name="T28" fmla="*/ 1618 w 2159"/>
                  <a:gd name="T29" fmla="*/ 253 h 1520"/>
                  <a:gd name="T30" fmla="*/ 1682 w 2159"/>
                  <a:gd name="T31" fmla="*/ 279 h 1520"/>
                  <a:gd name="T32" fmla="*/ 1892 w 2159"/>
                  <a:gd name="T33" fmla="*/ 518 h 1520"/>
                  <a:gd name="T34" fmla="*/ 1963 w 2159"/>
                  <a:gd name="T35" fmla="*/ 688 h 1520"/>
                  <a:gd name="T36" fmla="*/ 2157 w 2159"/>
                  <a:gd name="T37" fmla="*/ 948 h 1520"/>
                  <a:gd name="T38" fmla="*/ 2159 w 2159"/>
                  <a:gd name="T39" fmla="*/ 1031 h 1520"/>
                  <a:gd name="T40" fmla="*/ 2027 w 2159"/>
                  <a:gd name="T41" fmla="*/ 1144 h 1520"/>
                  <a:gd name="T42" fmla="*/ 1925 w 2159"/>
                  <a:gd name="T43" fmla="*/ 1310 h 1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159" h="1520">
                    <a:moveTo>
                      <a:pt x="1925" y="1310"/>
                    </a:moveTo>
                    <a:lnTo>
                      <a:pt x="1595" y="1248"/>
                    </a:lnTo>
                    <a:lnTo>
                      <a:pt x="1287" y="1253"/>
                    </a:lnTo>
                    <a:lnTo>
                      <a:pt x="1089" y="1314"/>
                    </a:lnTo>
                    <a:lnTo>
                      <a:pt x="1054" y="1364"/>
                    </a:lnTo>
                    <a:lnTo>
                      <a:pt x="968" y="1395"/>
                    </a:lnTo>
                    <a:lnTo>
                      <a:pt x="385" y="1520"/>
                    </a:lnTo>
                    <a:lnTo>
                      <a:pt x="222" y="1430"/>
                    </a:lnTo>
                    <a:lnTo>
                      <a:pt x="151" y="1340"/>
                    </a:lnTo>
                    <a:lnTo>
                      <a:pt x="0" y="1227"/>
                    </a:lnTo>
                    <a:lnTo>
                      <a:pt x="108" y="1073"/>
                    </a:lnTo>
                    <a:lnTo>
                      <a:pt x="772" y="241"/>
                    </a:lnTo>
                    <a:lnTo>
                      <a:pt x="942" y="0"/>
                    </a:lnTo>
                    <a:lnTo>
                      <a:pt x="1637" y="229"/>
                    </a:lnTo>
                    <a:lnTo>
                      <a:pt x="1618" y="253"/>
                    </a:lnTo>
                    <a:lnTo>
                      <a:pt x="1682" y="279"/>
                    </a:lnTo>
                    <a:lnTo>
                      <a:pt x="1892" y="518"/>
                    </a:lnTo>
                    <a:lnTo>
                      <a:pt x="1963" y="688"/>
                    </a:lnTo>
                    <a:lnTo>
                      <a:pt x="2157" y="948"/>
                    </a:lnTo>
                    <a:lnTo>
                      <a:pt x="2159" y="1031"/>
                    </a:lnTo>
                    <a:lnTo>
                      <a:pt x="2027" y="1144"/>
                    </a:lnTo>
                    <a:lnTo>
                      <a:pt x="1925" y="1310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0" name="Freeform 162">
                <a:extLst>
                  <a:ext uri="{FF2B5EF4-FFF2-40B4-BE49-F238E27FC236}">
                    <a16:creationId xmlns:a16="http://schemas.microsoft.com/office/drawing/2014/main" id="{D3930ACD-20A9-46CC-9305-A74FE65D0E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135" y="913"/>
                <a:ext cx="1446" cy="1574"/>
              </a:xfrm>
              <a:custGeom>
                <a:avLst/>
                <a:gdLst>
                  <a:gd name="T0" fmla="*/ 1410 w 1446"/>
                  <a:gd name="T1" fmla="*/ 1570 h 1574"/>
                  <a:gd name="T2" fmla="*/ 1285 w 1446"/>
                  <a:gd name="T3" fmla="*/ 1574 h 1574"/>
                  <a:gd name="T4" fmla="*/ 0 w 1446"/>
                  <a:gd name="T5" fmla="*/ 1499 h 1574"/>
                  <a:gd name="T6" fmla="*/ 19 w 1446"/>
                  <a:gd name="T7" fmla="*/ 1350 h 1574"/>
                  <a:gd name="T8" fmla="*/ 89 w 1446"/>
                  <a:gd name="T9" fmla="*/ 1217 h 1574"/>
                  <a:gd name="T10" fmla="*/ 215 w 1446"/>
                  <a:gd name="T11" fmla="*/ 830 h 1574"/>
                  <a:gd name="T12" fmla="*/ 257 w 1446"/>
                  <a:gd name="T13" fmla="*/ 0 h 1574"/>
                  <a:gd name="T14" fmla="*/ 387 w 1446"/>
                  <a:gd name="T15" fmla="*/ 47 h 1574"/>
                  <a:gd name="T16" fmla="*/ 564 w 1446"/>
                  <a:gd name="T17" fmla="*/ 14 h 1574"/>
                  <a:gd name="T18" fmla="*/ 647 w 1446"/>
                  <a:gd name="T19" fmla="*/ 40 h 1574"/>
                  <a:gd name="T20" fmla="*/ 770 w 1446"/>
                  <a:gd name="T21" fmla="*/ 17 h 1574"/>
                  <a:gd name="T22" fmla="*/ 822 w 1446"/>
                  <a:gd name="T23" fmla="*/ 73 h 1574"/>
                  <a:gd name="T24" fmla="*/ 796 w 1446"/>
                  <a:gd name="T25" fmla="*/ 173 h 1574"/>
                  <a:gd name="T26" fmla="*/ 1020 w 1446"/>
                  <a:gd name="T27" fmla="*/ 596 h 1574"/>
                  <a:gd name="T28" fmla="*/ 1141 w 1446"/>
                  <a:gd name="T29" fmla="*/ 806 h 1574"/>
                  <a:gd name="T30" fmla="*/ 1313 w 1446"/>
                  <a:gd name="T31" fmla="*/ 931 h 1574"/>
                  <a:gd name="T32" fmla="*/ 1276 w 1446"/>
                  <a:gd name="T33" fmla="*/ 998 h 1574"/>
                  <a:gd name="T34" fmla="*/ 1316 w 1446"/>
                  <a:gd name="T35" fmla="*/ 1137 h 1574"/>
                  <a:gd name="T36" fmla="*/ 1420 w 1446"/>
                  <a:gd name="T37" fmla="*/ 1194 h 1574"/>
                  <a:gd name="T38" fmla="*/ 1446 w 1446"/>
                  <a:gd name="T39" fmla="*/ 1478 h 1574"/>
                  <a:gd name="T40" fmla="*/ 1410 w 1446"/>
                  <a:gd name="T41" fmla="*/ 1570 h 1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446" h="1574">
                    <a:moveTo>
                      <a:pt x="1410" y="1570"/>
                    </a:moveTo>
                    <a:lnTo>
                      <a:pt x="1285" y="1574"/>
                    </a:lnTo>
                    <a:lnTo>
                      <a:pt x="0" y="1499"/>
                    </a:lnTo>
                    <a:lnTo>
                      <a:pt x="19" y="1350"/>
                    </a:lnTo>
                    <a:lnTo>
                      <a:pt x="89" y="1217"/>
                    </a:lnTo>
                    <a:lnTo>
                      <a:pt x="215" y="830"/>
                    </a:lnTo>
                    <a:lnTo>
                      <a:pt x="257" y="0"/>
                    </a:lnTo>
                    <a:lnTo>
                      <a:pt x="387" y="47"/>
                    </a:lnTo>
                    <a:lnTo>
                      <a:pt x="564" y="14"/>
                    </a:lnTo>
                    <a:lnTo>
                      <a:pt x="647" y="40"/>
                    </a:lnTo>
                    <a:lnTo>
                      <a:pt x="770" y="17"/>
                    </a:lnTo>
                    <a:lnTo>
                      <a:pt x="822" y="73"/>
                    </a:lnTo>
                    <a:lnTo>
                      <a:pt x="796" y="173"/>
                    </a:lnTo>
                    <a:lnTo>
                      <a:pt x="1020" y="596"/>
                    </a:lnTo>
                    <a:lnTo>
                      <a:pt x="1141" y="806"/>
                    </a:lnTo>
                    <a:lnTo>
                      <a:pt x="1313" y="931"/>
                    </a:lnTo>
                    <a:lnTo>
                      <a:pt x="1276" y="998"/>
                    </a:lnTo>
                    <a:lnTo>
                      <a:pt x="1316" y="1137"/>
                    </a:lnTo>
                    <a:lnTo>
                      <a:pt x="1420" y="1194"/>
                    </a:lnTo>
                    <a:lnTo>
                      <a:pt x="1446" y="1478"/>
                    </a:lnTo>
                    <a:lnTo>
                      <a:pt x="1410" y="1570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1" name="Freeform 163">
                <a:extLst>
                  <a:ext uri="{FF2B5EF4-FFF2-40B4-BE49-F238E27FC236}">
                    <a16:creationId xmlns:a16="http://schemas.microsoft.com/office/drawing/2014/main" id="{5201B077-CA1E-4DDD-ABDC-03779DC03B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65" y="930"/>
                <a:ext cx="1852" cy="640"/>
              </a:xfrm>
              <a:custGeom>
                <a:avLst/>
                <a:gdLst>
                  <a:gd name="T0" fmla="*/ 1807 w 1852"/>
                  <a:gd name="T1" fmla="*/ 640 h 640"/>
                  <a:gd name="T2" fmla="*/ 250 w 1852"/>
                  <a:gd name="T3" fmla="*/ 579 h 640"/>
                  <a:gd name="T4" fmla="*/ 26 w 1852"/>
                  <a:gd name="T5" fmla="*/ 156 h 640"/>
                  <a:gd name="T6" fmla="*/ 52 w 1852"/>
                  <a:gd name="T7" fmla="*/ 56 h 640"/>
                  <a:gd name="T8" fmla="*/ 0 w 1852"/>
                  <a:gd name="T9" fmla="*/ 0 h 640"/>
                  <a:gd name="T10" fmla="*/ 1791 w 1852"/>
                  <a:gd name="T11" fmla="*/ 68 h 640"/>
                  <a:gd name="T12" fmla="*/ 1824 w 1852"/>
                  <a:gd name="T13" fmla="*/ 127 h 640"/>
                  <a:gd name="T14" fmla="*/ 1812 w 1852"/>
                  <a:gd name="T15" fmla="*/ 203 h 640"/>
                  <a:gd name="T16" fmla="*/ 1852 w 1852"/>
                  <a:gd name="T17" fmla="*/ 430 h 640"/>
                  <a:gd name="T18" fmla="*/ 1817 w 1852"/>
                  <a:gd name="T19" fmla="*/ 489 h 640"/>
                  <a:gd name="T20" fmla="*/ 1807 w 1852"/>
                  <a:gd name="T21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52" h="640">
                    <a:moveTo>
                      <a:pt x="1807" y="640"/>
                    </a:moveTo>
                    <a:lnTo>
                      <a:pt x="250" y="579"/>
                    </a:lnTo>
                    <a:lnTo>
                      <a:pt x="26" y="156"/>
                    </a:lnTo>
                    <a:lnTo>
                      <a:pt x="52" y="56"/>
                    </a:lnTo>
                    <a:lnTo>
                      <a:pt x="0" y="0"/>
                    </a:lnTo>
                    <a:lnTo>
                      <a:pt x="1791" y="68"/>
                    </a:lnTo>
                    <a:lnTo>
                      <a:pt x="1824" y="127"/>
                    </a:lnTo>
                    <a:lnTo>
                      <a:pt x="1812" y="203"/>
                    </a:lnTo>
                    <a:lnTo>
                      <a:pt x="1852" y="430"/>
                    </a:lnTo>
                    <a:lnTo>
                      <a:pt x="1817" y="489"/>
                    </a:lnTo>
                    <a:lnTo>
                      <a:pt x="1807" y="640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2" name="Freeform 164">
                <a:extLst>
                  <a:ext uri="{FF2B5EF4-FFF2-40B4-BE49-F238E27FC236}">
                    <a16:creationId xmlns:a16="http://schemas.microsoft.com/office/drawing/2014/main" id="{83C9F8E6-F2EA-47BD-90AF-CF29678B3F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9" y="1119"/>
                <a:ext cx="2134" cy="1858"/>
              </a:xfrm>
              <a:custGeom>
                <a:avLst/>
                <a:gdLst>
                  <a:gd name="T0" fmla="*/ 504 w 2134"/>
                  <a:gd name="T1" fmla="*/ 1383 h 1858"/>
                  <a:gd name="T2" fmla="*/ 374 w 2134"/>
                  <a:gd name="T3" fmla="*/ 1264 h 1858"/>
                  <a:gd name="T4" fmla="*/ 182 w 2134"/>
                  <a:gd name="T5" fmla="*/ 917 h 1858"/>
                  <a:gd name="T6" fmla="*/ 0 w 2134"/>
                  <a:gd name="T7" fmla="*/ 28 h 1858"/>
                  <a:gd name="T8" fmla="*/ 669 w 2134"/>
                  <a:gd name="T9" fmla="*/ 0 h 1858"/>
                  <a:gd name="T10" fmla="*/ 1347 w 2134"/>
                  <a:gd name="T11" fmla="*/ 12 h 1858"/>
                  <a:gd name="T12" fmla="*/ 1345 w 2134"/>
                  <a:gd name="T13" fmla="*/ 82 h 1858"/>
                  <a:gd name="T14" fmla="*/ 1283 w 2134"/>
                  <a:gd name="T15" fmla="*/ 168 h 1858"/>
                  <a:gd name="T16" fmla="*/ 1385 w 2134"/>
                  <a:gd name="T17" fmla="*/ 267 h 1858"/>
                  <a:gd name="T18" fmla="*/ 1404 w 2134"/>
                  <a:gd name="T19" fmla="*/ 385 h 1858"/>
                  <a:gd name="T20" fmla="*/ 1472 w 2134"/>
                  <a:gd name="T21" fmla="*/ 406 h 1858"/>
                  <a:gd name="T22" fmla="*/ 1531 w 2134"/>
                  <a:gd name="T23" fmla="*/ 470 h 1858"/>
                  <a:gd name="T24" fmla="*/ 1598 w 2134"/>
                  <a:gd name="T25" fmla="*/ 659 h 1858"/>
                  <a:gd name="T26" fmla="*/ 1857 w 2134"/>
                  <a:gd name="T27" fmla="*/ 815 h 1858"/>
                  <a:gd name="T28" fmla="*/ 1749 w 2134"/>
                  <a:gd name="T29" fmla="*/ 969 h 1858"/>
                  <a:gd name="T30" fmla="*/ 1900 w 2134"/>
                  <a:gd name="T31" fmla="*/ 1082 h 1858"/>
                  <a:gd name="T32" fmla="*/ 1971 w 2134"/>
                  <a:gd name="T33" fmla="*/ 1172 h 1858"/>
                  <a:gd name="T34" fmla="*/ 2134 w 2134"/>
                  <a:gd name="T35" fmla="*/ 1262 h 1858"/>
                  <a:gd name="T36" fmla="*/ 2129 w 2134"/>
                  <a:gd name="T37" fmla="*/ 1314 h 1858"/>
                  <a:gd name="T38" fmla="*/ 2051 w 2134"/>
                  <a:gd name="T39" fmla="*/ 1340 h 1858"/>
                  <a:gd name="T40" fmla="*/ 1971 w 2134"/>
                  <a:gd name="T41" fmla="*/ 1326 h 1858"/>
                  <a:gd name="T42" fmla="*/ 1690 w 2134"/>
                  <a:gd name="T43" fmla="*/ 1210 h 1858"/>
                  <a:gd name="T44" fmla="*/ 1323 w 2134"/>
                  <a:gd name="T45" fmla="*/ 1454 h 1858"/>
                  <a:gd name="T46" fmla="*/ 988 w 2134"/>
                  <a:gd name="T47" fmla="*/ 1858 h 1858"/>
                  <a:gd name="T48" fmla="*/ 860 w 2134"/>
                  <a:gd name="T49" fmla="*/ 1758 h 1858"/>
                  <a:gd name="T50" fmla="*/ 676 w 2134"/>
                  <a:gd name="T51" fmla="*/ 1754 h 1858"/>
                  <a:gd name="T52" fmla="*/ 610 w 2134"/>
                  <a:gd name="T53" fmla="*/ 1718 h 1858"/>
                  <a:gd name="T54" fmla="*/ 605 w 2134"/>
                  <a:gd name="T55" fmla="*/ 1539 h 1858"/>
                  <a:gd name="T56" fmla="*/ 504 w 2134"/>
                  <a:gd name="T57" fmla="*/ 1383 h 1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134" h="1858">
                    <a:moveTo>
                      <a:pt x="504" y="1383"/>
                    </a:moveTo>
                    <a:lnTo>
                      <a:pt x="374" y="1264"/>
                    </a:lnTo>
                    <a:lnTo>
                      <a:pt x="182" y="917"/>
                    </a:lnTo>
                    <a:lnTo>
                      <a:pt x="0" y="28"/>
                    </a:lnTo>
                    <a:lnTo>
                      <a:pt x="669" y="0"/>
                    </a:lnTo>
                    <a:lnTo>
                      <a:pt x="1347" y="12"/>
                    </a:lnTo>
                    <a:lnTo>
                      <a:pt x="1345" y="82"/>
                    </a:lnTo>
                    <a:lnTo>
                      <a:pt x="1283" y="168"/>
                    </a:lnTo>
                    <a:lnTo>
                      <a:pt x="1385" y="267"/>
                    </a:lnTo>
                    <a:lnTo>
                      <a:pt x="1404" y="385"/>
                    </a:lnTo>
                    <a:lnTo>
                      <a:pt x="1472" y="406"/>
                    </a:lnTo>
                    <a:lnTo>
                      <a:pt x="1531" y="470"/>
                    </a:lnTo>
                    <a:lnTo>
                      <a:pt x="1598" y="659"/>
                    </a:lnTo>
                    <a:lnTo>
                      <a:pt x="1857" y="815"/>
                    </a:lnTo>
                    <a:lnTo>
                      <a:pt x="1749" y="969"/>
                    </a:lnTo>
                    <a:lnTo>
                      <a:pt x="1900" y="1082"/>
                    </a:lnTo>
                    <a:lnTo>
                      <a:pt x="1971" y="1172"/>
                    </a:lnTo>
                    <a:lnTo>
                      <a:pt x="2134" y="1262"/>
                    </a:lnTo>
                    <a:lnTo>
                      <a:pt x="2129" y="1314"/>
                    </a:lnTo>
                    <a:lnTo>
                      <a:pt x="2051" y="1340"/>
                    </a:lnTo>
                    <a:lnTo>
                      <a:pt x="1971" y="1326"/>
                    </a:lnTo>
                    <a:lnTo>
                      <a:pt x="1690" y="1210"/>
                    </a:lnTo>
                    <a:lnTo>
                      <a:pt x="1323" y="1454"/>
                    </a:lnTo>
                    <a:lnTo>
                      <a:pt x="988" y="1858"/>
                    </a:lnTo>
                    <a:lnTo>
                      <a:pt x="860" y="1758"/>
                    </a:lnTo>
                    <a:lnTo>
                      <a:pt x="676" y="1754"/>
                    </a:lnTo>
                    <a:lnTo>
                      <a:pt x="610" y="1718"/>
                    </a:lnTo>
                    <a:lnTo>
                      <a:pt x="605" y="1539"/>
                    </a:lnTo>
                    <a:lnTo>
                      <a:pt x="504" y="1383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3" name="Freeform 165">
                <a:extLst>
                  <a:ext uri="{FF2B5EF4-FFF2-40B4-BE49-F238E27FC236}">
                    <a16:creationId xmlns:a16="http://schemas.microsoft.com/office/drawing/2014/main" id="{4C4001EB-F0D0-42B8-8C0E-37BF28073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" y="1133"/>
                <a:ext cx="1675" cy="1981"/>
              </a:xfrm>
              <a:custGeom>
                <a:avLst/>
                <a:gdLst>
                  <a:gd name="T0" fmla="*/ 52 w 1675"/>
                  <a:gd name="T1" fmla="*/ 1399 h 1981"/>
                  <a:gd name="T2" fmla="*/ 132 w 1675"/>
                  <a:gd name="T3" fmla="*/ 1409 h 1981"/>
                  <a:gd name="T4" fmla="*/ 187 w 1675"/>
                  <a:gd name="T5" fmla="*/ 1352 h 1981"/>
                  <a:gd name="T6" fmla="*/ 203 w 1675"/>
                  <a:gd name="T7" fmla="*/ 1224 h 1981"/>
                  <a:gd name="T8" fmla="*/ 163 w 1675"/>
                  <a:gd name="T9" fmla="*/ 1014 h 1981"/>
                  <a:gd name="T10" fmla="*/ 274 w 1675"/>
                  <a:gd name="T11" fmla="*/ 688 h 1981"/>
                  <a:gd name="T12" fmla="*/ 444 w 1675"/>
                  <a:gd name="T13" fmla="*/ 629 h 1981"/>
                  <a:gd name="T14" fmla="*/ 406 w 1675"/>
                  <a:gd name="T15" fmla="*/ 565 h 1981"/>
                  <a:gd name="T16" fmla="*/ 262 w 1675"/>
                  <a:gd name="T17" fmla="*/ 548 h 1981"/>
                  <a:gd name="T18" fmla="*/ 347 w 1675"/>
                  <a:gd name="T19" fmla="*/ 437 h 1981"/>
                  <a:gd name="T20" fmla="*/ 357 w 1675"/>
                  <a:gd name="T21" fmla="*/ 286 h 1981"/>
                  <a:gd name="T22" fmla="*/ 392 w 1675"/>
                  <a:gd name="T23" fmla="*/ 227 h 1981"/>
                  <a:gd name="T24" fmla="*/ 352 w 1675"/>
                  <a:gd name="T25" fmla="*/ 0 h 1981"/>
                  <a:gd name="T26" fmla="*/ 922 w 1675"/>
                  <a:gd name="T27" fmla="*/ 9 h 1981"/>
                  <a:gd name="T28" fmla="*/ 924 w 1675"/>
                  <a:gd name="T29" fmla="*/ 116 h 1981"/>
                  <a:gd name="T30" fmla="*/ 969 w 1675"/>
                  <a:gd name="T31" fmla="*/ 172 h 1981"/>
                  <a:gd name="T32" fmla="*/ 1021 w 1675"/>
                  <a:gd name="T33" fmla="*/ 350 h 1981"/>
                  <a:gd name="T34" fmla="*/ 964 w 1675"/>
                  <a:gd name="T35" fmla="*/ 425 h 1981"/>
                  <a:gd name="T36" fmla="*/ 1198 w 1675"/>
                  <a:gd name="T37" fmla="*/ 659 h 1981"/>
                  <a:gd name="T38" fmla="*/ 1295 w 1675"/>
                  <a:gd name="T39" fmla="*/ 957 h 1981"/>
                  <a:gd name="T40" fmla="*/ 1675 w 1675"/>
                  <a:gd name="T41" fmla="*/ 1187 h 1981"/>
                  <a:gd name="T42" fmla="*/ 976 w 1675"/>
                  <a:gd name="T43" fmla="*/ 1846 h 1981"/>
                  <a:gd name="T44" fmla="*/ 855 w 1675"/>
                  <a:gd name="T45" fmla="*/ 1879 h 1981"/>
                  <a:gd name="T46" fmla="*/ 718 w 1675"/>
                  <a:gd name="T47" fmla="*/ 1981 h 1981"/>
                  <a:gd name="T48" fmla="*/ 544 w 1675"/>
                  <a:gd name="T49" fmla="*/ 1756 h 1981"/>
                  <a:gd name="T50" fmla="*/ 440 w 1675"/>
                  <a:gd name="T51" fmla="*/ 1596 h 1981"/>
                  <a:gd name="T52" fmla="*/ 83 w 1675"/>
                  <a:gd name="T53" fmla="*/ 1844 h 1981"/>
                  <a:gd name="T54" fmla="*/ 0 w 1675"/>
                  <a:gd name="T55" fmla="*/ 1730 h 1981"/>
                  <a:gd name="T56" fmla="*/ 118 w 1675"/>
                  <a:gd name="T57" fmla="*/ 1579 h 1981"/>
                  <a:gd name="T58" fmla="*/ 52 w 1675"/>
                  <a:gd name="T59" fmla="*/ 1475 h 1981"/>
                  <a:gd name="T60" fmla="*/ 52 w 1675"/>
                  <a:gd name="T61" fmla="*/ 1399 h 19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75" h="1981">
                    <a:moveTo>
                      <a:pt x="52" y="1399"/>
                    </a:moveTo>
                    <a:lnTo>
                      <a:pt x="132" y="1409"/>
                    </a:lnTo>
                    <a:lnTo>
                      <a:pt x="187" y="1352"/>
                    </a:lnTo>
                    <a:lnTo>
                      <a:pt x="203" y="1224"/>
                    </a:lnTo>
                    <a:lnTo>
                      <a:pt x="163" y="1014"/>
                    </a:lnTo>
                    <a:lnTo>
                      <a:pt x="274" y="688"/>
                    </a:lnTo>
                    <a:lnTo>
                      <a:pt x="444" y="629"/>
                    </a:lnTo>
                    <a:lnTo>
                      <a:pt x="406" y="565"/>
                    </a:lnTo>
                    <a:lnTo>
                      <a:pt x="262" y="548"/>
                    </a:lnTo>
                    <a:lnTo>
                      <a:pt x="347" y="437"/>
                    </a:lnTo>
                    <a:lnTo>
                      <a:pt x="357" y="286"/>
                    </a:lnTo>
                    <a:lnTo>
                      <a:pt x="392" y="227"/>
                    </a:lnTo>
                    <a:lnTo>
                      <a:pt x="352" y="0"/>
                    </a:lnTo>
                    <a:lnTo>
                      <a:pt x="922" y="9"/>
                    </a:lnTo>
                    <a:lnTo>
                      <a:pt x="924" y="116"/>
                    </a:lnTo>
                    <a:lnTo>
                      <a:pt x="969" y="172"/>
                    </a:lnTo>
                    <a:lnTo>
                      <a:pt x="1021" y="350"/>
                    </a:lnTo>
                    <a:lnTo>
                      <a:pt x="964" y="425"/>
                    </a:lnTo>
                    <a:lnTo>
                      <a:pt x="1198" y="659"/>
                    </a:lnTo>
                    <a:lnTo>
                      <a:pt x="1295" y="957"/>
                    </a:lnTo>
                    <a:lnTo>
                      <a:pt x="1675" y="1187"/>
                    </a:lnTo>
                    <a:lnTo>
                      <a:pt x="976" y="1846"/>
                    </a:lnTo>
                    <a:lnTo>
                      <a:pt x="855" y="1879"/>
                    </a:lnTo>
                    <a:lnTo>
                      <a:pt x="718" y="1981"/>
                    </a:lnTo>
                    <a:lnTo>
                      <a:pt x="544" y="1756"/>
                    </a:lnTo>
                    <a:lnTo>
                      <a:pt x="440" y="1596"/>
                    </a:lnTo>
                    <a:lnTo>
                      <a:pt x="83" y="1844"/>
                    </a:lnTo>
                    <a:lnTo>
                      <a:pt x="0" y="1730"/>
                    </a:lnTo>
                    <a:lnTo>
                      <a:pt x="118" y="1579"/>
                    </a:lnTo>
                    <a:lnTo>
                      <a:pt x="52" y="1475"/>
                    </a:lnTo>
                    <a:lnTo>
                      <a:pt x="52" y="1399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4" name="Freeform 166">
                <a:extLst>
                  <a:ext uri="{FF2B5EF4-FFF2-40B4-BE49-F238E27FC236}">
                    <a16:creationId xmlns:a16="http://schemas.microsoft.com/office/drawing/2014/main" id="{E367E2CF-B96A-41A5-88FF-0D57AF7548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7" y="1140"/>
                <a:ext cx="1524" cy="1253"/>
              </a:xfrm>
              <a:custGeom>
                <a:avLst/>
                <a:gdLst>
                  <a:gd name="T0" fmla="*/ 871 w 1524"/>
                  <a:gd name="T1" fmla="*/ 1253 h 1253"/>
                  <a:gd name="T2" fmla="*/ 753 w 1524"/>
                  <a:gd name="T3" fmla="*/ 1180 h 1253"/>
                  <a:gd name="T4" fmla="*/ 373 w 1524"/>
                  <a:gd name="T5" fmla="*/ 950 h 1253"/>
                  <a:gd name="T6" fmla="*/ 276 w 1524"/>
                  <a:gd name="T7" fmla="*/ 652 h 1253"/>
                  <a:gd name="T8" fmla="*/ 42 w 1524"/>
                  <a:gd name="T9" fmla="*/ 418 h 1253"/>
                  <a:gd name="T10" fmla="*/ 99 w 1524"/>
                  <a:gd name="T11" fmla="*/ 343 h 1253"/>
                  <a:gd name="T12" fmla="*/ 47 w 1524"/>
                  <a:gd name="T13" fmla="*/ 165 h 1253"/>
                  <a:gd name="T14" fmla="*/ 2 w 1524"/>
                  <a:gd name="T15" fmla="*/ 109 h 1253"/>
                  <a:gd name="T16" fmla="*/ 0 w 1524"/>
                  <a:gd name="T17" fmla="*/ 2 h 1253"/>
                  <a:gd name="T18" fmla="*/ 158 w 1524"/>
                  <a:gd name="T19" fmla="*/ 0 h 1253"/>
                  <a:gd name="T20" fmla="*/ 1524 w 1524"/>
                  <a:gd name="T21" fmla="*/ 50 h 1253"/>
                  <a:gd name="T22" fmla="*/ 1268 w 1524"/>
                  <a:gd name="T23" fmla="*/ 480 h 1253"/>
                  <a:gd name="T24" fmla="*/ 938 w 1524"/>
                  <a:gd name="T25" fmla="*/ 1161 h 1253"/>
                  <a:gd name="T26" fmla="*/ 871 w 1524"/>
                  <a:gd name="T27" fmla="*/ 1253 h 1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524" h="1253">
                    <a:moveTo>
                      <a:pt x="871" y="1253"/>
                    </a:moveTo>
                    <a:lnTo>
                      <a:pt x="753" y="1180"/>
                    </a:lnTo>
                    <a:lnTo>
                      <a:pt x="373" y="950"/>
                    </a:lnTo>
                    <a:lnTo>
                      <a:pt x="276" y="652"/>
                    </a:lnTo>
                    <a:lnTo>
                      <a:pt x="42" y="418"/>
                    </a:lnTo>
                    <a:lnTo>
                      <a:pt x="99" y="343"/>
                    </a:lnTo>
                    <a:lnTo>
                      <a:pt x="47" y="165"/>
                    </a:lnTo>
                    <a:lnTo>
                      <a:pt x="2" y="109"/>
                    </a:lnTo>
                    <a:lnTo>
                      <a:pt x="0" y="2"/>
                    </a:lnTo>
                    <a:lnTo>
                      <a:pt x="158" y="0"/>
                    </a:lnTo>
                    <a:lnTo>
                      <a:pt x="1524" y="50"/>
                    </a:lnTo>
                    <a:lnTo>
                      <a:pt x="1268" y="480"/>
                    </a:lnTo>
                    <a:lnTo>
                      <a:pt x="938" y="1161"/>
                    </a:lnTo>
                    <a:lnTo>
                      <a:pt x="871" y="1253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5" name="Freeform 167">
                <a:extLst>
                  <a:ext uri="{FF2B5EF4-FFF2-40B4-BE49-F238E27FC236}">
                    <a16:creationId xmlns:a16="http://schemas.microsoft.com/office/drawing/2014/main" id="{A8B5266E-A32F-4F9A-BE90-E470E2EE66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1" y="1147"/>
                <a:ext cx="1832" cy="1442"/>
              </a:xfrm>
              <a:custGeom>
                <a:avLst/>
                <a:gdLst>
                  <a:gd name="T0" fmla="*/ 353 w 1832"/>
                  <a:gd name="T1" fmla="*/ 1388 h 1442"/>
                  <a:gd name="T2" fmla="*/ 393 w 1832"/>
                  <a:gd name="T3" fmla="*/ 1284 h 1442"/>
                  <a:gd name="T4" fmla="*/ 369 w 1832"/>
                  <a:gd name="T5" fmla="*/ 1166 h 1442"/>
                  <a:gd name="T6" fmla="*/ 286 w 1832"/>
                  <a:gd name="T7" fmla="*/ 983 h 1442"/>
                  <a:gd name="T8" fmla="*/ 282 w 1832"/>
                  <a:gd name="T9" fmla="*/ 839 h 1442"/>
                  <a:gd name="T10" fmla="*/ 419 w 1832"/>
                  <a:gd name="T11" fmla="*/ 546 h 1442"/>
                  <a:gd name="T12" fmla="*/ 414 w 1832"/>
                  <a:gd name="T13" fmla="*/ 504 h 1442"/>
                  <a:gd name="T14" fmla="*/ 208 w 1832"/>
                  <a:gd name="T15" fmla="*/ 163 h 1442"/>
                  <a:gd name="T16" fmla="*/ 64 w 1832"/>
                  <a:gd name="T17" fmla="*/ 121 h 1442"/>
                  <a:gd name="T18" fmla="*/ 0 w 1832"/>
                  <a:gd name="T19" fmla="*/ 2 h 1442"/>
                  <a:gd name="T20" fmla="*/ 374 w 1832"/>
                  <a:gd name="T21" fmla="*/ 0 h 1442"/>
                  <a:gd name="T22" fmla="*/ 1328 w 1832"/>
                  <a:gd name="T23" fmla="*/ 0 h 1442"/>
                  <a:gd name="T24" fmla="*/ 1510 w 1832"/>
                  <a:gd name="T25" fmla="*/ 889 h 1442"/>
                  <a:gd name="T26" fmla="*/ 1702 w 1832"/>
                  <a:gd name="T27" fmla="*/ 1236 h 1442"/>
                  <a:gd name="T28" fmla="*/ 1832 w 1832"/>
                  <a:gd name="T29" fmla="*/ 1355 h 1442"/>
                  <a:gd name="T30" fmla="*/ 1737 w 1832"/>
                  <a:gd name="T31" fmla="*/ 1376 h 1442"/>
                  <a:gd name="T32" fmla="*/ 1543 w 1832"/>
                  <a:gd name="T33" fmla="*/ 1300 h 1442"/>
                  <a:gd name="T34" fmla="*/ 1345 w 1832"/>
                  <a:gd name="T35" fmla="*/ 1324 h 1442"/>
                  <a:gd name="T36" fmla="*/ 1101 w 1832"/>
                  <a:gd name="T37" fmla="*/ 1298 h 1442"/>
                  <a:gd name="T38" fmla="*/ 868 w 1832"/>
                  <a:gd name="T39" fmla="*/ 1369 h 1442"/>
                  <a:gd name="T40" fmla="*/ 657 w 1832"/>
                  <a:gd name="T41" fmla="*/ 1388 h 1442"/>
                  <a:gd name="T42" fmla="*/ 546 w 1832"/>
                  <a:gd name="T43" fmla="*/ 1440 h 1442"/>
                  <a:gd name="T44" fmla="*/ 371 w 1832"/>
                  <a:gd name="T45" fmla="*/ 1442 h 1442"/>
                  <a:gd name="T46" fmla="*/ 353 w 1832"/>
                  <a:gd name="T47" fmla="*/ 1388 h 1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32" h="1442">
                    <a:moveTo>
                      <a:pt x="353" y="1388"/>
                    </a:moveTo>
                    <a:lnTo>
                      <a:pt x="393" y="1284"/>
                    </a:lnTo>
                    <a:lnTo>
                      <a:pt x="369" y="1166"/>
                    </a:lnTo>
                    <a:lnTo>
                      <a:pt x="286" y="983"/>
                    </a:lnTo>
                    <a:lnTo>
                      <a:pt x="282" y="839"/>
                    </a:lnTo>
                    <a:lnTo>
                      <a:pt x="419" y="546"/>
                    </a:lnTo>
                    <a:lnTo>
                      <a:pt x="414" y="504"/>
                    </a:lnTo>
                    <a:lnTo>
                      <a:pt x="208" y="163"/>
                    </a:lnTo>
                    <a:lnTo>
                      <a:pt x="64" y="121"/>
                    </a:lnTo>
                    <a:lnTo>
                      <a:pt x="0" y="2"/>
                    </a:lnTo>
                    <a:lnTo>
                      <a:pt x="374" y="0"/>
                    </a:lnTo>
                    <a:lnTo>
                      <a:pt x="1328" y="0"/>
                    </a:lnTo>
                    <a:lnTo>
                      <a:pt x="1510" y="889"/>
                    </a:lnTo>
                    <a:lnTo>
                      <a:pt x="1702" y="1236"/>
                    </a:lnTo>
                    <a:lnTo>
                      <a:pt x="1832" y="1355"/>
                    </a:lnTo>
                    <a:lnTo>
                      <a:pt x="1737" y="1376"/>
                    </a:lnTo>
                    <a:lnTo>
                      <a:pt x="1543" y="1300"/>
                    </a:lnTo>
                    <a:lnTo>
                      <a:pt x="1345" y="1324"/>
                    </a:lnTo>
                    <a:lnTo>
                      <a:pt x="1101" y="1298"/>
                    </a:lnTo>
                    <a:lnTo>
                      <a:pt x="868" y="1369"/>
                    </a:lnTo>
                    <a:lnTo>
                      <a:pt x="657" y="1388"/>
                    </a:lnTo>
                    <a:lnTo>
                      <a:pt x="546" y="1440"/>
                    </a:lnTo>
                    <a:lnTo>
                      <a:pt x="371" y="1442"/>
                    </a:lnTo>
                    <a:lnTo>
                      <a:pt x="353" y="1388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6" name="Freeform 168">
                <a:extLst>
                  <a:ext uri="{FF2B5EF4-FFF2-40B4-BE49-F238E27FC236}">
                    <a16:creationId xmlns:a16="http://schemas.microsoft.com/office/drawing/2014/main" id="{4BECC38D-EA92-4967-AC4B-25D1516AFE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1149"/>
                <a:ext cx="1442" cy="1390"/>
              </a:xfrm>
              <a:custGeom>
                <a:avLst/>
                <a:gdLst>
                  <a:gd name="T0" fmla="*/ 1376 w 1442"/>
                  <a:gd name="T1" fmla="*/ 1386 h 1390"/>
                  <a:gd name="T2" fmla="*/ 1253 w 1442"/>
                  <a:gd name="T3" fmla="*/ 1218 h 1390"/>
                  <a:gd name="T4" fmla="*/ 1184 w 1442"/>
                  <a:gd name="T5" fmla="*/ 1305 h 1390"/>
                  <a:gd name="T6" fmla="*/ 1111 w 1442"/>
                  <a:gd name="T7" fmla="*/ 1286 h 1390"/>
                  <a:gd name="T8" fmla="*/ 1097 w 1442"/>
                  <a:gd name="T9" fmla="*/ 1369 h 1390"/>
                  <a:gd name="T10" fmla="*/ 1066 w 1442"/>
                  <a:gd name="T11" fmla="*/ 1390 h 1390"/>
                  <a:gd name="T12" fmla="*/ 997 w 1442"/>
                  <a:gd name="T13" fmla="*/ 1320 h 1390"/>
                  <a:gd name="T14" fmla="*/ 903 w 1442"/>
                  <a:gd name="T15" fmla="*/ 1353 h 1390"/>
                  <a:gd name="T16" fmla="*/ 813 w 1442"/>
                  <a:gd name="T17" fmla="*/ 1175 h 1390"/>
                  <a:gd name="T18" fmla="*/ 771 w 1442"/>
                  <a:gd name="T19" fmla="*/ 1178 h 1390"/>
                  <a:gd name="T20" fmla="*/ 726 w 1442"/>
                  <a:gd name="T21" fmla="*/ 1220 h 1390"/>
                  <a:gd name="T22" fmla="*/ 565 w 1442"/>
                  <a:gd name="T23" fmla="*/ 1296 h 1390"/>
                  <a:gd name="T24" fmla="*/ 492 w 1442"/>
                  <a:gd name="T25" fmla="*/ 1308 h 1390"/>
                  <a:gd name="T26" fmla="*/ 414 w 1442"/>
                  <a:gd name="T27" fmla="*/ 1279 h 1390"/>
                  <a:gd name="T28" fmla="*/ 331 w 1442"/>
                  <a:gd name="T29" fmla="*/ 1331 h 1390"/>
                  <a:gd name="T30" fmla="*/ 237 w 1442"/>
                  <a:gd name="T31" fmla="*/ 1315 h 1390"/>
                  <a:gd name="T32" fmla="*/ 159 w 1442"/>
                  <a:gd name="T33" fmla="*/ 1346 h 1390"/>
                  <a:gd name="T34" fmla="*/ 62 w 1442"/>
                  <a:gd name="T35" fmla="*/ 1260 h 1390"/>
                  <a:gd name="T36" fmla="*/ 0 w 1442"/>
                  <a:gd name="T37" fmla="*/ 1244 h 1390"/>
                  <a:gd name="T38" fmla="*/ 67 w 1442"/>
                  <a:gd name="T39" fmla="*/ 1152 h 1390"/>
                  <a:gd name="T40" fmla="*/ 397 w 1442"/>
                  <a:gd name="T41" fmla="*/ 471 h 1390"/>
                  <a:gd name="T42" fmla="*/ 653 w 1442"/>
                  <a:gd name="T43" fmla="*/ 41 h 1390"/>
                  <a:gd name="T44" fmla="*/ 1023 w 1442"/>
                  <a:gd name="T45" fmla="*/ 0 h 1390"/>
                  <a:gd name="T46" fmla="*/ 1087 w 1442"/>
                  <a:gd name="T47" fmla="*/ 119 h 1390"/>
                  <a:gd name="T48" fmla="*/ 1231 w 1442"/>
                  <a:gd name="T49" fmla="*/ 161 h 1390"/>
                  <a:gd name="T50" fmla="*/ 1437 w 1442"/>
                  <a:gd name="T51" fmla="*/ 502 h 1390"/>
                  <a:gd name="T52" fmla="*/ 1442 w 1442"/>
                  <a:gd name="T53" fmla="*/ 544 h 1390"/>
                  <a:gd name="T54" fmla="*/ 1305 w 1442"/>
                  <a:gd name="T55" fmla="*/ 837 h 1390"/>
                  <a:gd name="T56" fmla="*/ 1309 w 1442"/>
                  <a:gd name="T57" fmla="*/ 981 h 1390"/>
                  <a:gd name="T58" fmla="*/ 1392 w 1442"/>
                  <a:gd name="T59" fmla="*/ 1164 h 1390"/>
                  <a:gd name="T60" fmla="*/ 1416 w 1442"/>
                  <a:gd name="T61" fmla="*/ 1282 h 1390"/>
                  <a:gd name="T62" fmla="*/ 1376 w 1442"/>
                  <a:gd name="T63" fmla="*/ 1386 h 1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2" h="1390">
                    <a:moveTo>
                      <a:pt x="1376" y="1386"/>
                    </a:moveTo>
                    <a:lnTo>
                      <a:pt x="1253" y="1218"/>
                    </a:lnTo>
                    <a:lnTo>
                      <a:pt x="1184" y="1305"/>
                    </a:lnTo>
                    <a:lnTo>
                      <a:pt x="1111" y="1286"/>
                    </a:lnTo>
                    <a:lnTo>
                      <a:pt x="1097" y="1369"/>
                    </a:lnTo>
                    <a:lnTo>
                      <a:pt x="1066" y="1390"/>
                    </a:lnTo>
                    <a:lnTo>
                      <a:pt x="997" y="1320"/>
                    </a:lnTo>
                    <a:lnTo>
                      <a:pt x="903" y="1353"/>
                    </a:lnTo>
                    <a:lnTo>
                      <a:pt x="813" y="1175"/>
                    </a:lnTo>
                    <a:lnTo>
                      <a:pt x="771" y="1178"/>
                    </a:lnTo>
                    <a:lnTo>
                      <a:pt x="726" y="1220"/>
                    </a:lnTo>
                    <a:lnTo>
                      <a:pt x="565" y="1296"/>
                    </a:lnTo>
                    <a:lnTo>
                      <a:pt x="492" y="1308"/>
                    </a:lnTo>
                    <a:lnTo>
                      <a:pt x="414" y="1279"/>
                    </a:lnTo>
                    <a:lnTo>
                      <a:pt x="331" y="1331"/>
                    </a:lnTo>
                    <a:lnTo>
                      <a:pt x="237" y="1315"/>
                    </a:lnTo>
                    <a:lnTo>
                      <a:pt x="159" y="1346"/>
                    </a:lnTo>
                    <a:lnTo>
                      <a:pt x="62" y="1260"/>
                    </a:lnTo>
                    <a:lnTo>
                      <a:pt x="0" y="1244"/>
                    </a:lnTo>
                    <a:lnTo>
                      <a:pt x="67" y="1152"/>
                    </a:lnTo>
                    <a:lnTo>
                      <a:pt x="397" y="471"/>
                    </a:lnTo>
                    <a:lnTo>
                      <a:pt x="653" y="41"/>
                    </a:lnTo>
                    <a:lnTo>
                      <a:pt x="1023" y="0"/>
                    </a:lnTo>
                    <a:lnTo>
                      <a:pt x="1087" y="119"/>
                    </a:lnTo>
                    <a:lnTo>
                      <a:pt x="1231" y="161"/>
                    </a:lnTo>
                    <a:lnTo>
                      <a:pt x="1437" y="502"/>
                    </a:lnTo>
                    <a:lnTo>
                      <a:pt x="1442" y="544"/>
                    </a:lnTo>
                    <a:lnTo>
                      <a:pt x="1305" y="837"/>
                    </a:lnTo>
                    <a:lnTo>
                      <a:pt x="1309" y="981"/>
                    </a:lnTo>
                    <a:lnTo>
                      <a:pt x="1392" y="1164"/>
                    </a:lnTo>
                    <a:lnTo>
                      <a:pt x="1416" y="1282"/>
                    </a:lnTo>
                    <a:lnTo>
                      <a:pt x="1376" y="1386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7" name="Freeform 169">
                <a:extLst>
                  <a:ext uri="{FF2B5EF4-FFF2-40B4-BE49-F238E27FC236}">
                    <a16:creationId xmlns:a16="http://schemas.microsoft.com/office/drawing/2014/main" id="{1AC295D3-BF2D-4A42-A4E6-4666B43274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87" y="1476"/>
                <a:ext cx="1434" cy="1643"/>
              </a:xfrm>
              <a:custGeom>
                <a:avLst/>
                <a:gdLst>
                  <a:gd name="T0" fmla="*/ 0 w 1434"/>
                  <a:gd name="T1" fmla="*/ 976 h 1643"/>
                  <a:gd name="T2" fmla="*/ 19 w 1434"/>
                  <a:gd name="T3" fmla="*/ 309 h 1643"/>
                  <a:gd name="T4" fmla="*/ 99 w 1434"/>
                  <a:gd name="T5" fmla="*/ 224 h 1643"/>
                  <a:gd name="T6" fmla="*/ 241 w 1434"/>
                  <a:gd name="T7" fmla="*/ 234 h 1643"/>
                  <a:gd name="T8" fmla="*/ 440 w 1434"/>
                  <a:gd name="T9" fmla="*/ 203 h 1643"/>
                  <a:gd name="T10" fmla="*/ 485 w 1434"/>
                  <a:gd name="T11" fmla="*/ 295 h 1643"/>
                  <a:gd name="T12" fmla="*/ 544 w 1434"/>
                  <a:gd name="T13" fmla="*/ 321 h 1643"/>
                  <a:gd name="T14" fmla="*/ 683 w 1434"/>
                  <a:gd name="T15" fmla="*/ 217 h 1643"/>
                  <a:gd name="T16" fmla="*/ 884 w 1434"/>
                  <a:gd name="T17" fmla="*/ 158 h 1643"/>
                  <a:gd name="T18" fmla="*/ 952 w 1434"/>
                  <a:gd name="T19" fmla="*/ 78 h 1643"/>
                  <a:gd name="T20" fmla="*/ 959 w 1434"/>
                  <a:gd name="T21" fmla="*/ 16 h 1643"/>
                  <a:gd name="T22" fmla="*/ 1089 w 1434"/>
                  <a:gd name="T23" fmla="*/ 56 h 1643"/>
                  <a:gd name="T24" fmla="*/ 1156 w 1434"/>
                  <a:gd name="T25" fmla="*/ 0 h 1643"/>
                  <a:gd name="T26" fmla="*/ 1250 w 1434"/>
                  <a:gd name="T27" fmla="*/ 262 h 1643"/>
                  <a:gd name="T28" fmla="*/ 1387 w 1434"/>
                  <a:gd name="T29" fmla="*/ 309 h 1643"/>
                  <a:gd name="T30" fmla="*/ 1434 w 1434"/>
                  <a:gd name="T31" fmla="*/ 361 h 1643"/>
                  <a:gd name="T32" fmla="*/ 1349 w 1434"/>
                  <a:gd name="T33" fmla="*/ 354 h 1643"/>
                  <a:gd name="T34" fmla="*/ 1231 w 1434"/>
                  <a:gd name="T35" fmla="*/ 468 h 1643"/>
                  <a:gd name="T36" fmla="*/ 1236 w 1434"/>
                  <a:gd name="T37" fmla="*/ 532 h 1643"/>
                  <a:gd name="T38" fmla="*/ 1297 w 1434"/>
                  <a:gd name="T39" fmla="*/ 633 h 1643"/>
                  <a:gd name="T40" fmla="*/ 1156 w 1434"/>
                  <a:gd name="T41" fmla="*/ 761 h 1643"/>
                  <a:gd name="T42" fmla="*/ 981 w 1434"/>
                  <a:gd name="T43" fmla="*/ 711 h 1643"/>
                  <a:gd name="T44" fmla="*/ 1037 w 1434"/>
                  <a:gd name="T45" fmla="*/ 1040 h 1643"/>
                  <a:gd name="T46" fmla="*/ 967 w 1434"/>
                  <a:gd name="T47" fmla="*/ 1082 h 1643"/>
                  <a:gd name="T48" fmla="*/ 754 w 1434"/>
                  <a:gd name="T49" fmla="*/ 1371 h 1643"/>
                  <a:gd name="T50" fmla="*/ 333 w 1434"/>
                  <a:gd name="T51" fmla="*/ 1643 h 1643"/>
                  <a:gd name="T52" fmla="*/ 291 w 1434"/>
                  <a:gd name="T53" fmla="*/ 1636 h 1643"/>
                  <a:gd name="T54" fmla="*/ 260 w 1434"/>
                  <a:gd name="T55" fmla="*/ 1576 h 1643"/>
                  <a:gd name="T56" fmla="*/ 270 w 1434"/>
                  <a:gd name="T57" fmla="*/ 1274 h 1643"/>
                  <a:gd name="T58" fmla="*/ 229 w 1434"/>
                  <a:gd name="T59" fmla="*/ 1144 h 1643"/>
                  <a:gd name="T60" fmla="*/ 0 w 1434"/>
                  <a:gd name="T61" fmla="*/ 976 h 1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434" h="1643">
                    <a:moveTo>
                      <a:pt x="0" y="976"/>
                    </a:moveTo>
                    <a:lnTo>
                      <a:pt x="19" y="309"/>
                    </a:lnTo>
                    <a:lnTo>
                      <a:pt x="99" y="224"/>
                    </a:lnTo>
                    <a:lnTo>
                      <a:pt x="241" y="234"/>
                    </a:lnTo>
                    <a:lnTo>
                      <a:pt x="440" y="203"/>
                    </a:lnTo>
                    <a:lnTo>
                      <a:pt x="485" y="295"/>
                    </a:lnTo>
                    <a:lnTo>
                      <a:pt x="544" y="321"/>
                    </a:lnTo>
                    <a:lnTo>
                      <a:pt x="683" y="217"/>
                    </a:lnTo>
                    <a:lnTo>
                      <a:pt x="884" y="158"/>
                    </a:lnTo>
                    <a:lnTo>
                      <a:pt x="952" y="78"/>
                    </a:lnTo>
                    <a:lnTo>
                      <a:pt x="959" y="16"/>
                    </a:lnTo>
                    <a:lnTo>
                      <a:pt x="1089" y="56"/>
                    </a:lnTo>
                    <a:lnTo>
                      <a:pt x="1156" y="0"/>
                    </a:lnTo>
                    <a:lnTo>
                      <a:pt x="1250" y="262"/>
                    </a:lnTo>
                    <a:lnTo>
                      <a:pt x="1387" y="309"/>
                    </a:lnTo>
                    <a:lnTo>
                      <a:pt x="1434" y="361"/>
                    </a:lnTo>
                    <a:lnTo>
                      <a:pt x="1349" y="354"/>
                    </a:lnTo>
                    <a:lnTo>
                      <a:pt x="1231" y="468"/>
                    </a:lnTo>
                    <a:lnTo>
                      <a:pt x="1236" y="532"/>
                    </a:lnTo>
                    <a:lnTo>
                      <a:pt x="1297" y="633"/>
                    </a:lnTo>
                    <a:lnTo>
                      <a:pt x="1156" y="761"/>
                    </a:lnTo>
                    <a:lnTo>
                      <a:pt x="981" y="711"/>
                    </a:lnTo>
                    <a:lnTo>
                      <a:pt x="1037" y="1040"/>
                    </a:lnTo>
                    <a:lnTo>
                      <a:pt x="967" y="1082"/>
                    </a:lnTo>
                    <a:lnTo>
                      <a:pt x="754" y="1371"/>
                    </a:lnTo>
                    <a:lnTo>
                      <a:pt x="333" y="1643"/>
                    </a:lnTo>
                    <a:lnTo>
                      <a:pt x="291" y="1636"/>
                    </a:lnTo>
                    <a:lnTo>
                      <a:pt x="260" y="1576"/>
                    </a:lnTo>
                    <a:lnTo>
                      <a:pt x="270" y="1274"/>
                    </a:lnTo>
                    <a:lnTo>
                      <a:pt x="229" y="1144"/>
                    </a:lnTo>
                    <a:lnTo>
                      <a:pt x="0" y="976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8" name="Freeform 170">
                <a:extLst>
                  <a:ext uri="{FF2B5EF4-FFF2-40B4-BE49-F238E27FC236}">
                    <a16:creationId xmlns:a16="http://schemas.microsoft.com/office/drawing/2014/main" id="{99A48AC3-D704-4D3A-B29D-E576878662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115" y="1509"/>
                <a:ext cx="1654" cy="1033"/>
              </a:xfrm>
              <a:custGeom>
                <a:avLst/>
                <a:gdLst>
                  <a:gd name="T0" fmla="*/ 390 w 1654"/>
                  <a:gd name="T1" fmla="*/ 974 h 1033"/>
                  <a:gd name="T2" fmla="*/ 426 w 1654"/>
                  <a:gd name="T3" fmla="*/ 882 h 1033"/>
                  <a:gd name="T4" fmla="*/ 400 w 1654"/>
                  <a:gd name="T5" fmla="*/ 598 h 1033"/>
                  <a:gd name="T6" fmla="*/ 296 w 1654"/>
                  <a:gd name="T7" fmla="*/ 541 h 1033"/>
                  <a:gd name="T8" fmla="*/ 256 w 1654"/>
                  <a:gd name="T9" fmla="*/ 402 h 1033"/>
                  <a:gd name="T10" fmla="*/ 293 w 1654"/>
                  <a:gd name="T11" fmla="*/ 335 h 1033"/>
                  <a:gd name="T12" fmla="*/ 121 w 1654"/>
                  <a:gd name="T13" fmla="*/ 210 h 1033"/>
                  <a:gd name="T14" fmla="*/ 0 w 1654"/>
                  <a:gd name="T15" fmla="*/ 0 h 1033"/>
                  <a:gd name="T16" fmla="*/ 1557 w 1654"/>
                  <a:gd name="T17" fmla="*/ 61 h 1033"/>
                  <a:gd name="T18" fmla="*/ 1472 w 1654"/>
                  <a:gd name="T19" fmla="*/ 172 h 1033"/>
                  <a:gd name="T20" fmla="*/ 1616 w 1654"/>
                  <a:gd name="T21" fmla="*/ 189 h 1033"/>
                  <a:gd name="T22" fmla="*/ 1654 w 1654"/>
                  <a:gd name="T23" fmla="*/ 253 h 1033"/>
                  <a:gd name="T24" fmla="*/ 1484 w 1654"/>
                  <a:gd name="T25" fmla="*/ 312 h 1033"/>
                  <a:gd name="T26" fmla="*/ 1373 w 1654"/>
                  <a:gd name="T27" fmla="*/ 638 h 1033"/>
                  <a:gd name="T28" fmla="*/ 1413 w 1654"/>
                  <a:gd name="T29" fmla="*/ 848 h 1033"/>
                  <a:gd name="T30" fmla="*/ 1397 w 1654"/>
                  <a:gd name="T31" fmla="*/ 976 h 1033"/>
                  <a:gd name="T32" fmla="*/ 1342 w 1654"/>
                  <a:gd name="T33" fmla="*/ 1033 h 1033"/>
                  <a:gd name="T34" fmla="*/ 1262 w 1654"/>
                  <a:gd name="T35" fmla="*/ 1023 h 1033"/>
                  <a:gd name="T36" fmla="*/ 390 w 1654"/>
                  <a:gd name="T37" fmla="*/ 974 h 10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654" h="1033">
                    <a:moveTo>
                      <a:pt x="390" y="974"/>
                    </a:moveTo>
                    <a:lnTo>
                      <a:pt x="426" y="882"/>
                    </a:lnTo>
                    <a:lnTo>
                      <a:pt x="400" y="598"/>
                    </a:lnTo>
                    <a:lnTo>
                      <a:pt x="296" y="541"/>
                    </a:lnTo>
                    <a:lnTo>
                      <a:pt x="256" y="402"/>
                    </a:lnTo>
                    <a:lnTo>
                      <a:pt x="293" y="335"/>
                    </a:lnTo>
                    <a:lnTo>
                      <a:pt x="121" y="210"/>
                    </a:lnTo>
                    <a:lnTo>
                      <a:pt x="0" y="0"/>
                    </a:lnTo>
                    <a:lnTo>
                      <a:pt x="1557" y="61"/>
                    </a:lnTo>
                    <a:lnTo>
                      <a:pt x="1472" y="172"/>
                    </a:lnTo>
                    <a:lnTo>
                      <a:pt x="1616" y="189"/>
                    </a:lnTo>
                    <a:lnTo>
                      <a:pt x="1654" y="253"/>
                    </a:lnTo>
                    <a:lnTo>
                      <a:pt x="1484" y="312"/>
                    </a:lnTo>
                    <a:lnTo>
                      <a:pt x="1373" y="638"/>
                    </a:lnTo>
                    <a:lnTo>
                      <a:pt x="1413" y="848"/>
                    </a:lnTo>
                    <a:lnTo>
                      <a:pt x="1397" y="976"/>
                    </a:lnTo>
                    <a:lnTo>
                      <a:pt x="1342" y="1033"/>
                    </a:lnTo>
                    <a:lnTo>
                      <a:pt x="1262" y="1023"/>
                    </a:lnTo>
                    <a:lnTo>
                      <a:pt x="390" y="974"/>
                    </a:lnTo>
                    <a:close/>
                  </a:path>
                </a:pathLst>
              </a:custGeom>
              <a:solidFill>
                <a:srgbClr val="FCD0A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9" name="Freeform 171">
                <a:extLst>
                  <a:ext uri="{FF2B5EF4-FFF2-40B4-BE49-F238E27FC236}">
                    <a16:creationId xmlns:a16="http://schemas.microsoft.com/office/drawing/2014/main" id="{85F9B94B-854C-4D32-A32D-B2901F5812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41" y="1892"/>
                <a:ext cx="1762" cy="2962"/>
              </a:xfrm>
              <a:custGeom>
                <a:avLst/>
                <a:gdLst>
                  <a:gd name="T0" fmla="*/ 1762 w 1762"/>
                  <a:gd name="T1" fmla="*/ 2314 h 2962"/>
                  <a:gd name="T2" fmla="*/ 1762 w 1762"/>
                  <a:gd name="T3" fmla="*/ 2399 h 2962"/>
                  <a:gd name="T4" fmla="*/ 1625 w 1762"/>
                  <a:gd name="T5" fmla="*/ 2484 h 2962"/>
                  <a:gd name="T6" fmla="*/ 1306 w 1762"/>
                  <a:gd name="T7" fmla="*/ 2962 h 2962"/>
                  <a:gd name="T8" fmla="*/ 1250 w 1762"/>
                  <a:gd name="T9" fmla="*/ 2855 h 2962"/>
                  <a:gd name="T10" fmla="*/ 1151 w 1762"/>
                  <a:gd name="T11" fmla="*/ 2763 h 2962"/>
                  <a:gd name="T12" fmla="*/ 1106 w 1762"/>
                  <a:gd name="T13" fmla="*/ 2666 h 2962"/>
                  <a:gd name="T14" fmla="*/ 1136 w 1762"/>
                  <a:gd name="T15" fmla="*/ 2645 h 2962"/>
                  <a:gd name="T16" fmla="*/ 1096 w 1762"/>
                  <a:gd name="T17" fmla="*/ 2607 h 2962"/>
                  <a:gd name="T18" fmla="*/ 1044 w 1762"/>
                  <a:gd name="T19" fmla="*/ 2463 h 2962"/>
                  <a:gd name="T20" fmla="*/ 964 w 1762"/>
                  <a:gd name="T21" fmla="*/ 2427 h 2962"/>
                  <a:gd name="T22" fmla="*/ 893 w 1762"/>
                  <a:gd name="T23" fmla="*/ 2312 h 2962"/>
                  <a:gd name="T24" fmla="*/ 846 w 1762"/>
                  <a:gd name="T25" fmla="*/ 2165 h 2962"/>
                  <a:gd name="T26" fmla="*/ 534 w 1762"/>
                  <a:gd name="T27" fmla="*/ 1794 h 2962"/>
                  <a:gd name="T28" fmla="*/ 397 w 1762"/>
                  <a:gd name="T29" fmla="*/ 1588 h 2962"/>
                  <a:gd name="T30" fmla="*/ 234 w 1762"/>
                  <a:gd name="T31" fmla="*/ 1449 h 2962"/>
                  <a:gd name="T32" fmla="*/ 104 w 1762"/>
                  <a:gd name="T33" fmla="*/ 1290 h 2962"/>
                  <a:gd name="T34" fmla="*/ 0 w 1762"/>
                  <a:gd name="T35" fmla="*/ 952 h 2962"/>
                  <a:gd name="T36" fmla="*/ 26 w 1762"/>
                  <a:gd name="T37" fmla="*/ 865 h 2962"/>
                  <a:gd name="T38" fmla="*/ 66 w 1762"/>
                  <a:gd name="T39" fmla="*/ 829 h 2962"/>
                  <a:gd name="T40" fmla="*/ 106 w 1762"/>
                  <a:gd name="T41" fmla="*/ 631 h 2962"/>
                  <a:gd name="T42" fmla="*/ 68 w 1762"/>
                  <a:gd name="T43" fmla="*/ 491 h 2962"/>
                  <a:gd name="T44" fmla="*/ 109 w 1762"/>
                  <a:gd name="T45" fmla="*/ 461 h 2962"/>
                  <a:gd name="T46" fmla="*/ 99 w 1762"/>
                  <a:gd name="T47" fmla="*/ 409 h 2962"/>
                  <a:gd name="T48" fmla="*/ 172 w 1762"/>
                  <a:gd name="T49" fmla="*/ 279 h 2962"/>
                  <a:gd name="T50" fmla="*/ 274 w 1762"/>
                  <a:gd name="T51" fmla="*/ 113 h 2962"/>
                  <a:gd name="T52" fmla="*/ 406 w 1762"/>
                  <a:gd name="T53" fmla="*/ 0 h 2962"/>
                  <a:gd name="T54" fmla="*/ 550 w 1762"/>
                  <a:gd name="T55" fmla="*/ 217 h 2962"/>
                  <a:gd name="T56" fmla="*/ 796 w 1762"/>
                  <a:gd name="T57" fmla="*/ 260 h 2962"/>
                  <a:gd name="T58" fmla="*/ 1136 w 1762"/>
                  <a:gd name="T59" fmla="*/ 137 h 2962"/>
                  <a:gd name="T60" fmla="*/ 1304 w 1762"/>
                  <a:gd name="T61" fmla="*/ 368 h 2962"/>
                  <a:gd name="T62" fmla="*/ 1597 w 1762"/>
                  <a:gd name="T63" fmla="*/ 477 h 2962"/>
                  <a:gd name="T64" fmla="*/ 1604 w 1762"/>
                  <a:gd name="T65" fmla="*/ 520 h 2962"/>
                  <a:gd name="T66" fmla="*/ 1581 w 1762"/>
                  <a:gd name="T67" fmla="*/ 851 h 2962"/>
                  <a:gd name="T68" fmla="*/ 1630 w 1762"/>
                  <a:gd name="T69" fmla="*/ 964 h 2962"/>
                  <a:gd name="T70" fmla="*/ 1668 w 1762"/>
                  <a:gd name="T71" fmla="*/ 1614 h 2962"/>
                  <a:gd name="T72" fmla="*/ 1503 w 1762"/>
                  <a:gd name="T73" fmla="*/ 2227 h 2962"/>
                  <a:gd name="T74" fmla="*/ 1628 w 1762"/>
                  <a:gd name="T75" fmla="*/ 2286 h 2962"/>
                  <a:gd name="T76" fmla="*/ 1692 w 1762"/>
                  <a:gd name="T77" fmla="*/ 2352 h 2962"/>
                  <a:gd name="T78" fmla="*/ 1762 w 1762"/>
                  <a:gd name="T79" fmla="*/ 2314 h 29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762" h="2962">
                    <a:moveTo>
                      <a:pt x="1762" y="2314"/>
                    </a:moveTo>
                    <a:lnTo>
                      <a:pt x="1762" y="2399"/>
                    </a:lnTo>
                    <a:lnTo>
                      <a:pt x="1625" y="2484"/>
                    </a:lnTo>
                    <a:lnTo>
                      <a:pt x="1306" y="2962"/>
                    </a:lnTo>
                    <a:lnTo>
                      <a:pt x="1250" y="2855"/>
                    </a:lnTo>
                    <a:lnTo>
                      <a:pt x="1151" y="2763"/>
                    </a:lnTo>
                    <a:lnTo>
                      <a:pt x="1106" y="2666"/>
                    </a:lnTo>
                    <a:lnTo>
                      <a:pt x="1136" y="2645"/>
                    </a:lnTo>
                    <a:lnTo>
                      <a:pt x="1096" y="2607"/>
                    </a:lnTo>
                    <a:lnTo>
                      <a:pt x="1044" y="2463"/>
                    </a:lnTo>
                    <a:lnTo>
                      <a:pt x="964" y="2427"/>
                    </a:lnTo>
                    <a:lnTo>
                      <a:pt x="893" y="2312"/>
                    </a:lnTo>
                    <a:lnTo>
                      <a:pt x="846" y="2165"/>
                    </a:lnTo>
                    <a:lnTo>
                      <a:pt x="534" y="1794"/>
                    </a:lnTo>
                    <a:lnTo>
                      <a:pt x="397" y="1588"/>
                    </a:lnTo>
                    <a:lnTo>
                      <a:pt x="234" y="1449"/>
                    </a:lnTo>
                    <a:lnTo>
                      <a:pt x="104" y="1290"/>
                    </a:lnTo>
                    <a:lnTo>
                      <a:pt x="0" y="952"/>
                    </a:lnTo>
                    <a:lnTo>
                      <a:pt x="26" y="865"/>
                    </a:lnTo>
                    <a:lnTo>
                      <a:pt x="66" y="829"/>
                    </a:lnTo>
                    <a:lnTo>
                      <a:pt x="106" y="631"/>
                    </a:lnTo>
                    <a:lnTo>
                      <a:pt x="68" y="491"/>
                    </a:lnTo>
                    <a:lnTo>
                      <a:pt x="109" y="461"/>
                    </a:lnTo>
                    <a:lnTo>
                      <a:pt x="99" y="409"/>
                    </a:lnTo>
                    <a:lnTo>
                      <a:pt x="172" y="279"/>
                    </a:lnTo>
                    <a:lnTo>
                      <a:pt x="274" y="113"/>
                    </a:lnTo>
                    <a:lnTo>
                      <a:pt x="406" y="0"/>
                    </a:lnTo>
                    <a:lnTo>
                      <a:pt x="550" y="217"/>
                    </a:lnTo>
                    <a:lnTo>
                      <a:pt x="796" y="260"/>
                    </a:lnTo>
                    <a:lnTo>
                      <a:pt x="1136" y="137"/>
                    </a:lnTo>
                    <a:lnTo>
                      <a:pt x="1304" y="368"/>
                    </a:lnTo>
                    <a:lnTo>
                      <a:pt x="1597" y="477"/>
                    </a:lnTo>
                    <a:lnTo>
                      <a:pt x="1604" y="520"/>
                    </a:lnTo>
                    <a:lnTo>
                      <a:pt x="1581" y="851"/>
                    </a:lnTo>
                    <a:lnTo>
                      <a:pt x="1630" y="964"/>
                    </a:lnTo>
                    <a:lnTo>
                      <a:pt x="1668" y="1614"/>
                    </a:lnTo>
                    <a:lnTo>
                      <a:pt x="1503" y="2227"/>
                    </a:lnTo>
                    <a:lnTo>
                      <a:pt x="1628" y="2286"/>
                    </a:lnTo>
                    <a:lnTo>
                      <a:pt x="1692" y="2352"/>
                    </a:lnTo>
                    <a:lnTo>
                      <a:pt x="1762" y="2314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0" name="Freeform 172">
                <a:extLst>
                  <a:ext uri="{FF2B5EF4-FFF2-40B4-BE49-F238E27FC236}">
                    <a16:creationId xmlns:a16="http://schemas.microsoft.com/office/drawing/2014/main" id="{99C37036-49A7-4A2B-A2D2-666E0D7934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85" y="1904"/>
                <a:ext cx="1539" cy="1288"/>
              </a:xfrm>
              <a:custGeom>
                <a:avLst/>
                <a:gdLst>
                  <a:gd name="T0" fmla="*/ 149 w 1539"/>
                  <a:gd name="T1" fmla="*/ 945 h 1288"/>
                  <a:gd name="T2" fmla="*/ 145 w 1539"/>
                  <a:gd name="T3" fmla="*/ 829 h 1288"/>
                  <a:gd name="T4" fmla="*/ 0 w 1539"/>
                  <a:gd name="T5" fmla="*/ 617 h 1288"/>
                  <a:gd name="T6" fmla="*/ 55 w 1539"/>
                  <a:gd name="T7" fmla="*/ 607 h 1288"/>
                  <a:gd name="T8" fmla="*/ 74 w 1539"/>
                  <a:gd name="T9" fmla="*/ 484 h 1288"/>
                  <a:gd name="T10" fmla="*/ 135 w 1539"/>
                  <a:gd name="T11" fmla="*/ 373 h 1288"/>
                  <a:gd name="T12" fmla="*/ 293 w 1539"/>
                  <a:gd name="T13" fmla="*/ 236 h 1288"/>
                  <a:gd name="T14" fmla="*/ 445 w 1539"/>
                  <a:gd name="T15" fmla="*/ 371 h 1288"/>
                  <a:gd name="T16" fmla="*/ 1113 w 1539"/>
                  <a:gd name="T17" fmla="*/ 293 h 1288"/>
                  <a:gd name="T18" fmla="*/ 1196 w 1539"/>
                  <a:gd name="T19" fmla="*/ 153 h 1288"/>
                  <a:gd name="T20" fmla="*/ 1272 w 1539"/>
                  <a:gd name="T21" fmla="*/ 0 h 1288"/>
                  <a:gd name="T22" fmla="*/ 1430 w 1539"/>
                  <a:gd name="T23" fmla="*/ 33 h 1288"/>
                  <a:gd name="T24" fmla="*/ 1539 w 1539"/>
                  <a:gd name="T25" fmla="*/ 248 h 1288"/>
                  <a:gd name="T26" fmla="*/ 1116 w 1539"/>
                  <a:gd name="T27" fmla="*/ 546 h 1288"/>
                  <a:gd name="T28" fmla="*/ 1227 w 1539"/>
                  <a:gd name="T29" fmla="*/ 678 h 1288"/>
                  <a:gd name="T30" fmla="*/ 1165 w 1539"/>
                  <a:gd name="T31" fmla="*/ 966 h 1288"/>
                  <a:gd name="T32" fmla="*/ 993 w 1539"/>
                  <a:gd name="T33" fmla="*/ 1125 h 1288"/>
                  <a:gd name="T34" fmla="*/ 447 w 1539"/>
                  <a:gd name="T35" fmla="*/ 1288 h 1288"/>
                  <a:gd name="T36" fmla="*/ 154 w 1539"/>
                  <a:gd name="T37" fmla="*/ 1111 h 1288"/>
                  <a:gd name="T38" fmla="*/ 149 w 1539"/>
                  <a:gd name="T39" fmla="*/ 945 h 1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539" h="1288">
                    <a:moveTo>
                      <a:pt x="149" y="945"/>
                    </a:moveTo>
                    <a:lnTo>
                      <a:pt x="145" y="829"/>
                    </a:lnTo>
                    <a:lnTo>
                      <a:pt x="0" y="617"/>
                    </a:lnTo>
                    <a:lnTo>
                      <a:pt x="55" y="607"/>
                    </a:lnTo>
                    <a:lnTo>
                      <a:pt x="74" y="484"/>
                    </a:lnTo>
                    <a:lnTo>
                      <a:pt x="135" y="373"/>
                    </a:lnTo>
                    <a:lnTo>
                      <a:pt x="293" y="236"/>
                    </a:lnTo>
                    <a:lnTo>
                      <a:pt x="445" y="371"/>
                    </a:lnTo>
                    <a:lnTo>
                      <a:pt x="1113" y="293"/>
                    </a:lnTo>
                    <a:lnTo>
                      <a:pt x="1196" y="153"/>
                    </a:lnTo>
                    <a:lnTo>
                      <a:pt x="1272" y="0"/>
                    </a:lnTo>
                    <a:lnTo>
                      <a:pt x="1430" y="33"/>
                    </a:lnTo>
                    <a:lnTo>
                      <a:pt x="1539" y="248"/>
                    </a:lnTo>
                    <a:lnTo>
                      <a:pt x="1116" y="546"/>
                    </a:lnTo>
                    <a:lnTo>
                      <a:pt x="1227" y="678"/>
                    </a:lnTo>
                    <a:lnTo>
                      <a:pt x="1165" y="966"/>
                    </a:lnTo>
                    <a:lnTo>
                      <a:pt x="993" y="1125"/>
                    </a:lnTo>
                    <a:lnTo>
                      <a:pt x="447" y="1288"/>
                    </a:lnTo>
                    <a:lnTo>
                      <a:pt x="154" y="1111"/>
                    </a:lnTo>
                    <a:lnTo>
                      <a:pt x="149" y="945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1" name="Freeform 173">
                <a:extLst>
                  <a:ext uri="{FF2B5EF4-FFF2-40B4-BE49-F238E27FC236}">
                    <a16:creationId xmlns:a16="http://schemas.microsoft.com/office/drawing/2014/main" id="{03EAD18B-1B73-4658-BC2F-29693771D7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37" y="2109"/>
                <a:ext cx="1938" cy="1683"/>
              </a:xfrm>
              <a:custGeom>
                <a:avLst/>
                <a:gdLst>
                  <a:gd name="T0" fmla="*/ 1938 w 1938"/>
                  <a:gd name="T1" fmla="*/ 1577 h 1683"/>
                  <a:gd name="T2" fmla="*/ 1879 w 1938"/>
                  <a:gd name="T3" fmla="*/ 1622 h 1683"/>
                  <a:gd name="T4" fmla="*/ 877 w 1938"/>
                  <a:gd name="T5" fmla="*/ 1617 h 1683"/>
                  <a:gd name="T6" fmla="*/ 671 w 1938"/>
                  <a:gd name="T7" fmla="*/ 1672 h 1683"/>
                  <a:gd name="T8" fmla="*/ 619 w 1938"/>
                  <a:gd name="T9" fmla="*/ 1683 h 1683"/>
                  <a:gd name="T10" fmla="*/ 567 w 1938"/>
                  <a:gd name="T11" fmla="*/ 1480 h 1683"/>
                  <a:gd name="T12" fmla="*/ 506 w 1938"/>
                  <a:gd name="T13" fmla="*/ 1393 h 1683"/>
                  <a:gd name="T14" fmla="*/ 234 w 1938"/>
                  <a:gd name="T15" fmla="*/ 1192 h 1683"/>
                  <a:gd name="T16" fmla="*/ 41 w 1938"/>
                  <a:gd name="T17" fmla="*/ 865 h 1683"/>
                  <a:gd name="T18" fmla="*/ 0 w 1938"/>
                  <a:gd name="T19" fmla="*/ 549 h 1683"/>
                  <a:gd name="T20" fmla="*/ 31 w 1938"/>
                  <a:gd name="T21" fmla="*/ 324 h 1683"/>
                  <a:gd name="T22" fmla="*/ 36 w 1938"/>
                  <a:gd name="T23" fmla="*/ 272 h 1683"/>
                  <a:gd name="T24" fmla="*/ 619 w 1938"/>
                  <a:gd name="T25" fmla="*/ 147 h 1683"/>
                  <a:gd name="T26" fmla="*/ 705 w 1938"/>
                  <a:gd name="T27" fmla="*/ 116 h 1683"/>
                  <a:gd name="T28" fmla="*/ 740 w 1938"/>
                  <a:gd name="T29" fmla="*/ 66 h 1683"/>
                  <a:gd name="T30" fmla="*/ 938 w 1938"/>
                  <a:gd name="T31" fmla="*/ 5 h 1683"/>
                  <a:gd name="T32" fmla="*/ 1246 w 1938"/>
                  <a:gd name="T33" fmla="*/ 0 h 1683"/>
                  <a:gd name="T34" fmla="*/ 1576 w 1938"/>
                  <a:gd name="T35" fmla="*/ 62 h 1683"/>
                  <a:gd name="T36" fmla="*/ 1503 w 1938"/>
                  <a:gd name="T37" fmla="*/ 192 h 1683"/>
                  <a:gd name="T38" fmla="*/ 1513 w 1938"/>
                  <a:gd name="T39" fmla="*/ 244 h 1683"/>
                  <a:gd name="T40" fmla="*/ 1472 w 1938"/>
                  <a:gd name="T41" fmla="*/ 274 h 1683"/>
                  <a:gd name="T42" fmla="*/ 1510 w 1938"/>
                  <a:gd name="T43" fmla="*/ 414 h 1683"/>
                  <a:gd name="T44" fmla="*/ 1470 w 1938"/>
                  <a:gd name="T45" fmla="*/ 612 h 1683"/>
                  <a:gd name="T46" fmla="*/ 1430 w 1938"/>
                  <a:gd name="T47" fmla="*/ 648 h 1683"/>
                  <a:gd name="T48" fmla="*/ 1404 w 1938"/>
                  <a:gd name="T49" fmla="*/ 735 h 1683"/>
                  <a:gd name="T50" fmla="*/ 1508 w 1938"/>
                  <a:gd name="T51" fmla="*/ 1073 h 1683"/>
                  <a:gd name="T52" fmla="*/ 1638 w 1938"/>
                  <a:gd name="T53" fmla="*/ 1232 h 1683"/>
                  <a:gd name="T54" fmla="*/ 1801 w 1938"/>
                  <a:gd name="T55" fmla="*/ 1371 h 1683"/>
                  <a:gd name="T56" fmla="*/ 1938 w 1938"/>
                  <a:gd name="T57" fmla="*/ 1577 h 16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38" h="1683">
                    <a:moveTo>
                      <a:pt x="1938" y="1577"/>
                    </a:moveTo>
                    <a:lnTo>
                      <a:pt x="1879" y="1622"/>
                    </a:lnTo>
                    <a:lnTo>
                      <a:pt x="877" y="1617"/>
                    </a:lnTo>
                    <a:lnTo>
                      <a:pt x="671" y="1672"/>
                    </a:lnTo>
                    <a:lnTo>
                      <a:pt x="619" y="1683"/>
                    </a:lnTo>
                    <a:lnTo>
                      <a:pt x="567" y="1480"/>
                    </a:lnTo>
                    <a:lnTo>
                      <a:pt x="506" y="1393"/>
                    </a:lnTo>
                    <a:lnTo>
                      <a:pt x="234" y="1192"/>
                    </a:lnTo>
                    <a:lnTo>
                      <a:pt x="41" y="865"/>
                    </a:lnTo>
                    <a:lnTo>
                      <a:pt x="0" y="549"/>
                    </a:lnTo>
                    <a:lnTo>
                      <a:pt x="31" y="324"/>
                    </a:lnTo>
                    <a:lnTo>
                      <a:pt x="36" y="272"/>
                    </a:lnTo>
                    <a:lnTo>
                      <a:pt x="619" y="147"/>
                    </a:lnTo>
                    <a:lnTo>
                      <a:pt x="705" y="116"/>
                    </a:lnTo>
                    <a:lnTo>
                      <a:pt x="740" y="66"/>
                    </a:lnTo>
                    <a:lnTo>
                      <a:pt x="938" y="5"/>
                    </a:lnTo>
                    <a:lnTo>
                      <a:pt x="1246" y="0"/>
                    </a:lnTo>
                    <a:lnTo>
                      <a:pt x="1576" y="62"/>
                    </a:lnTo>
                    <a:lnTo>
                      <a:pt x="1503" y="192"/>
                    </a:lnTo>
                    <a:lnTo>
                      <a:pt x="1513" y="244"/>
                    </a:lnTo>
                    <a:lnTo>
                      <a:pt x="1472" y="274"/>
                    </a:lnTo>
                    <a:lnTo>
                      <a:pt x="1510" y="414"/>
                    </a:lnTo>
                    <a:lnTo>
                      <a:pt x="1470" y="612"/>
                    </a:lnTo>
                    <a:lnTo>
                      <a:pt x="1430" y="648"/>
                    </a:lnTo>
                    <a:lnTo>
                      <a:pt x="1404" y="735"/>
                    </a:lnTo>
                    <a:lnTo>
                      <a:pt x="1508" y="1073"/>
                    </a:lnTo>
                    <a:lnTo>
                      <a:pt x="1638" y="1232"/>
                    </a:lnTo>
                    <a:lnTo>
                      <a:pt x="1801" y="1371"/>
                    </a:lnTo>
                    <a:lnTo>
                      <a:pt x="1938" y="1577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2" name="Freeform 174">
                <a:extLst>
                  <a:ext uri="{FF2B5EF4-FFF2-40B4-BE49-F238E27FC236}">
                    <a16:creationId xmlns:a16="http://schemas.microsoft.com/office/drawing/2014/main" id="{6276B2D8-07C4-461B-A3A6-F0A32D28D0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20" y="2187"/>
                <a:ext cx="2176" cy="1811"/>
              </a:xfrm>
              <a:custGeom>
                <a:avLst/>
                <a:gdLst>
                  <a:gd name="T0" fmla="*/ 2176 w 2176"/>
                  <a:gd name="T1" fmla="*/ 1591 h 1811"/>
                  <a:gd name="T2" fmla="*/ 2150 w 2176"/>
                  <a:gd name="T3" fmla="*/ 1655 h 1811"/>
                  <a:gd name="T4" fmla="*/ 2098 w 2176"/>
                  <a:gd name="T5" fmla="*/ 1653 h 1811"/>
                  <a:gd name="T6" fmla="*/ 2011 w 2176"/>
                  <a:gd name="T7" fmla="*/ 1721 h 1811"/>
                  <a:gd name="T8" fmla="*/ 1824 w 2176"/>
                  <a:gd name="T9" fmla="*/ 1757 h 1811"/>
                  <a:gd name="T10" fmla="*/ 1810 w 2176"/>
                  <a:gd name="T11" fmla="*/ 1811 h 1811"/>
                  <a:gd name="T12" fmla="*/ 1718 w 2176"/>
                  <a:gd name="T13" fmla="*/ 1695 h 1811"/>
                  <a:gd name="T14" fmla="*/ 1758 w 2176"/>
                  <a:gd name="T15" fmla="*/ 1586 h 1811"/>
                  <a:gd name="T16" fmla="*/ 1675 w 2176"/>
                  <a:gd name="T17" fmla="*/ 1575 h 1811"/>
                  <a:gd name="T18" fmla="*/ 1621 w 2176"/>
                  <a:gd name="T19" fmla="*/ 1383 h 1811"/>
                  <a:gd name="T20" fmla="*/ 1423 w 2176"/>
                  <a:gd name="T21" fmla="*/ 1222 h 1811"/>
                  <a:gd name="T22" fmla="*/ 1264 w 2176"/>
                  <a:gd name="T23" fmla="*/ 1196 h 1811"/>
                  <a:gd name="T24" fmla="*/ 1153 w 2176"/>
                  <a:gd name="T25" fmla="*/ 1267 h 1811"/>
                  <a:gd name="T26" fmla="*/ 740 w 2176"/>
                  <a:gd name="T27" fmla="*/ 1081 h 1811"/>
                  <a:gd name="T28" fmla="*/ 296 w 2176"/>
                  <a:gd name="T29" fmla="*/ 998 h 1811"/>
                  <a:gd name="T30" fmla="*/ 156 w 2176"/>
                  <a:gd name="T31" fmla="*/ 1064 h 1811"/>
                  <a:gd name="T32" fmla="*/ 0 w 2176"/>
                  <a:gd name="T33" fmla="*/ 932 h 1811"/>
                  <a:gd name="T34" fmla="*/ 421 w 2176"/>
                  <a:gd name="T35" fmla="*/ 660 h 1811"/>
                  <a:gd name="T36" fmla="*/ 634 w 2176"/>
                  <a:gd name="T37" fmla="*/ 371 h 1811"/>
                  <a:gd name="T38" fmla="*/ 704 w 2176"/>
                  <a:gd name="T39" fmla="*/ 329 h 1811"/>
                  <a:gd name="T40" fmla="*/ 648 w 2176"/>
                  <a:gd name="T41" fmla="*/ 0 h 1811"/>
                  <a:gd name="T42" fmla="*/ 823 w 2176"/>
                  <a:gd name="T43" fmla="*/ 50 h 1811"/>
                  <a:gd name="T44" fmla="*/ 983 w 2176"/>
                  <a:gd name="T45" fmla="*/ 178 h 1811"/>
                  <a:gd name="T46" fmla="*/ 1678 w 2176"/>
                  <a:gd name="T47" fmla="*/ 591 h 1811"/>
                  <a:gd name="T48" fmla="*/ 1761 w 2176"/>
                  <a:gd name="T49" fmla="*/ 726 h 1811"/>
                  <a:gd name="T50" fmla="*/ 1886 w 2176"/>
                  <a:gd name="T51" fmla="*/ 724 h 1811"/>
                  <a:gd name="T52" fmla="*/ 1914 w 2176"/>
                  <a:gd name="T53" fmla="*/ 664 h 1811"/>
                  <a:gd name="T54" fmla="*/ 1980 w 2176"/>
                  <a:gd name="T55" fmla="*/ 679 h 1811"/>
                  <a:gd name="T56" fmla="*/ 2004 w 2176"/>
                  <a:gd name="T57" fmla="*/ 839 h 1811"/>
                  <a:gd name="T58" fmla="*/ 1983 w 2176"/>
                  <a:gd name="T59" fmla="*/ 1594 h 1811"/>
                  <a:gd name="T60" fmla="*/ 2176 w 2176"/>
                  <a:gd name="T61" fmla="*/ 1591 h 1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176" h="1811">
                    <a:moveTo>
                      <a:pt x="2176" y="1591"/>
                    </a:moveTo>
                    <a:lnTo>
                      <a:pt x="2150" y="1655"/>
                    </a:lnTo>
                    <a:lnTo>
                      <a:pt x="2098" y="1653"/>
                    </a:lnTo>
                    <a:lnTo>
                      <a:pt x="2011" y="1721"/>
                    </a:lnTo>
                    <a:lnTo>
                      <a:pt x="1824" y="1757"/>
                    </a:lnTo>
                    <a:lnTo>
                      <a:pt x="1810" y="1811"/>
                    </a:lnTo>
                    <a:lnTo>
                      <a:pt x="1718" y="1695"/>
                    </a:lnTo>
                    <a:lnTo>
                      <a:pt x="1758" y="1586"/>
                    </a:lnTo>
                    <a:lnTo>
                      <a:pt x="1675" y="1575"/>
                    </a:lnTo>
                    <a:lnTo>
                      <a:pt x="1621" y="1383"/>
                    </a:lnTo>
                    <a:lnTo>
                      <a:pt x="1423" y="1222"/>
                    </a:lnTo>
                    <a:lnTo>
                      <a:pt x="1264" y="1196"/>
                    </a:lnTo>
                    <a:lnTo>
                      <a:pt x="1153" y="1267"/>
                    </a:lnTo>
                    <a:lnTo>
                      <a:pt x="740" y="1081"/>
                    </a:lnTo>
                    <a:lnTo>
                      <a:pt x="296" y="998"/>
                    </a:lnTo>
                    <a:lnTo>
                      <a:pt x="156" y="1064"/>
                    </a:lnTo>
                    <a:lnTo>
                      <a:pt x="0" y="932"/>
                    </a:lnTo>
                    <a:lnTo>
                      <a:pt x="421" y="660"/>
                    </a:lnTo>
                    <a:lnTo>
                      <a:pt x="634" y="371"/>
                    </a:lnTo>
                    <a:lnTo>
                      <a:pt x="704" y="329"/>
                    </a:lnTo>
                    <a:lnTo>
                      <a:pt x="648" y="0"/>
                    </a:lnTo>
                    <a:lnTo>
                      <a:pt x="823" y="50"/>
                    </a:lnTo>
                    <a:lnTo>
                      <a:pt x="983" y="178"/>
                    </a:lnTo>
                    <a:lnTo>
                      <a:pt x="1678" y="591"/>
                    </a:lnTo>
                    <a:lnTo>
                      <a:pt x="1761" y="726"/>
                    </a:lnTo>
                    <a:lnTo>
                      <a:pt x="1886" y="724"/>
                    </a:lnTo>
                    <a:lnTo>
                      <a:pt x="1914" y="664"/>
                    </a:lnTo>
                    <a:lnTo>
                      <a:pt x="1980" y="679"/>
                    </a:lnTo>
                    <a:lnTo>
                      <a:pt x="2004" y="839"/>
                    </a:lnTo>
                    <a:lnTo>
                      <a:pt x="1983" y="1594"/>
                    </a:lnTo>
                    <a:lnTo>
                      <a:pt x="2176" y="1591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3" name="Freeform 175">
                <a:extLst>
                  <a:ext uri="{FF2B5EF4-FFF2-40B4-BE49-F238E27FC236}">
                    <a16:creationId xmlns:a16="http://schemas.microsoft.com/office/drawing/2014/main" id="{0C2377D8-844D-4A85-9131-344947BFC2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3" y="2320"/>
                <a:ext cx="1801" cy="1522"/>
              </a:xfrm>
              <a:custGeom>
                <a:avLst/>
                <a:gdLst>
                  <a:gd name="T0" fmla="*/ 0 w 1801"/>
                  <a:gd name="T1" fmla="*/ 794 h 1522"/>
                  <a:gd name="T2" fmla="*/ 137 w 1801"/>
                  <a:gd name="T3" fmla="*/ 692 h 1522"/>
                  <a:gd name="T4" fmla="*/ 258 w 1801"/>
                  <a:gd name="T5" fmla="*/ 659 h 1522"/>
                  <a:gd name="T6" fmla="*/ 957 w 1801"/>
                  <a:gd name="T7" fmla="*/ 0 h 1522"/>
                  <a:gd name="T8" fmla="*/ 1075 w 1801"/>
                  <a:gd name="T9" fmla="*/ 73 h 1522"/>
                  <a:gd name="T10" fmla="*/ 1137 w 1801"/>
                  <a:gd name="T11" fmla="*/ 89 h 1522"/>
                  <a:gd name="T12" fmla="*/ 1234 w 1801"/>
                  <a:gd name="T13" fmla="*/ 175 h 1522"/>
                  <a:gd name="T14" fmla="*/ 1312 w 1801"/>
                  <a:gd name="T15" fmla="*/ 144 h 1522"/>
                  <a:gd name="T16" fmla="*/ 1406 w 1801"/>
                  <a:gd name="T17" fmla="*/ 160 h 1522"/>
                  <a:gd name="T18" fmla="*/ 1489 w 1801"/>
                  <a:gd name="T19" fmla="*/ 108 h 1522"/>
                  <a:gd name="T20" fmla="*/ 1567 w 1801"/>
                  <a:gd name="T21" fmla="*/ 137 h 1522"/>
                  <a:gd name="T22" fmla="*/ 1640 w 1801"/>
                  <a:gd name="T23" fmla="*/ 125 h 1522"/>
                  <a:gd name="T24" fmla="*/ 1801 w 1801"/>
                  <a:gd name="T25" fmla="*/ 49 h 1522"/>
                  <a:gd name="T26" fmla="*/ 1640 w 1801"/>
                  <a:gd name="T27" fmla="*/ 1522 h 1522"/>
                  <a:gd name="T28" fmla="*/ 889 w 1801"/>
                  <a:gd name="T29" fmla="*/ 1520 h 1522"/>
                  <a:gd name="T30" fmla="*/ 128 w 1801"/>
                  <a:gd name="T31" fmla="*/ 1517 h 1522"/>
                  <a:gd name="T32" fmla="*/ 173 w 1801"/>
                  <a:gd name="T33" fmla="*/ 1033 h 1522"/>
                  <a:gd name="T34" fmla="*/ 0 w 1801"/>
                  <a:gd name="T35" fmla="*/ 794 h 1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801" h="1522">
                    <a:moveTo>
                      <a:pt x="0" y="794"/>
                    </a:moveTo>
                    <a:lnTo>
                      <a:pt x="137" y="692"/>
                    </a:lnTo>
                    <a:lnTo>
                      <a:pt x="258" y="659"/>
                    </a:lnTo>
                    <a:lnTo>
                      <a:pt x="957" y="0"/>
                    </a:lnTo>
                    <a:lnTo>
                      <a:pt x="1075" y="73"/>
                    </a:lnTo>
                    <a:lnTo>
                      <a:pt x="1137" y="89"/>
                    </a:lnTo>
                    <a:lnTo>
                      <a:pt x="1234" y="175"/>
                    </a:lnTo>
                    <a:lnTo>
                      <a:pt x="1312" y="144"/>
                    </a:lnTo>
                    <a:lnTo>
                      <a:pt x="1406" y="160"/>
                    </a:lnTo>
                    <a:lnTo>
                      <a:pt x="1489" y="108"/>
                    </a:lnTo>
                    <a:lnTo>
                      <a:pt x="1567" y="137"/>
                    </a:lnTo>
                    <a:lnTo>
                      <a:pt x="1640" y="125"/>
                    </a:lnTo>
                    <a:lnTo>
                      <a:pt x="1801" y="49"/>
                    </a:lnTo>
                    <a:lnTo>
                      <a:pt x="1640" y="1522"/>
                    </a:lnTo>
                    <a:lnTo>
                      <a:pt x="889" y="1520"/>
                    </a:lnTo>
                    <a:lnTo>
                      <a:pt x="128" y="1517"/>
                    </a:lnTo>
                    <a:lnTo>
                      <a:pt x="173" y="1033"/>
                    </a:lnTo>
                    <a:lnTo>
                      <a:pt x="0" y="794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4" name="Freeform 176">
                <a:extLst>
                  <a:ext uri="{FF2B5EF4-FFF2-40B4-BE49-F238E27FC236}">
                    <a16:creationId xmlns:a16="http://schemas.microsoft.com/office/drawing/2014/main" id="{48501729-6D2B-46EC-ACEB-AD6B72B2A2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2324"/>
                <a:ext cx="1505" cy="1544"/>
              </a:xfrm>
              <a:custGeom>
                <a:avLst/>
                <a:gdLst>
                  <a:gd name="T0" fmla="*/ 1293 w 1505"/>
                  <a:gd name="T1" fmla="*/ 1544 h 1544"/>
                  <a:gd name="T2" fmla="*/ 0 w 1505"/>
                  <a:gd name="T3" fmla="*/ 1518 h 1544"/>
                  <a:gd name="T4" fmla="*/ 161 w 1505"/>
                  <a:gd name="T5" fmla="*/ 45 h 1544"/>
                  <a:gd name="T6" fmla="*/ 206 w 1505"/>
                  <a:gd name="T7" fmla="*/ 3 h 1544"/>
                  <a:gd name="T8" fmla="*/ 248 w 1505"/>
                  <a:gd name="T9" fmla="*/ 0 h 1544"/>
                  <a:gd name="T10" fmla="*/ 338 w 1505"/>
                  <a:gd name="T11" fmla="*/ 178 h 1544"/>
                  <a:gd name="T12" fmla="*/ 432 w 1505"/>
                  <a:gd name="T13" fmla="*/ 145 h 1544"/>
                  <a:gd name="T14" fmla="*/ 501 w 1505"/>
                  <a:gd name="T15" fmla="*/ 215 h 1544"/>
                  <a:gd name="T16" fmla="*/ 532 w 1505"/>
                  <a:gd name="T17" fmla="*/ 194 h 1544"/>
                  <a:gd name="T18" fmla="*/ 546 w 1505"/>
                  <a:gd name="T19" fmla="*/ 111 h 1544"/>
                  <a:gd name="T20" fmla="*/ 619 w 1505"/>
                  <a:gd name="T21" fmla="*/ 130 h 1544"/>
                  <a:gd name="T22" fmla="*/ 688 w 1505"/>
                  <a:gd name="T23" fmla="*/ 43 h 1544"/>
                  <a:gd name="T24" fmla="*/ 811 w 1505"/>
                  <a:gd name="T25" fmla="*/ 211 h 1544"/>
                  <a:gd name="T26" fmla="*/ 829 w 1505"/>
                  <a:gd name="T27" fmla="*/ 265 h 1544"/>
                  <a:gd name="T28" fmla="*/ 851 w 1505"/>
                  <a:gd name="T29" fmla="*/ 393 h 1544"/>
                  <a:gd name="T30" fmla="*/ 1028 w 1505"/>
                  <a:gd name="T31" fmla="*/ 447 h 1544"/>
                  <a:gd name="T32" fmla="*/ 1118 w 1505"/>
                  <a:gd name="T33" fmla="*/ 421 h 1544"/>
                  <a:gd name="T34" fmla="*/ 1215 w 1505"/>
                  <a:gd name="T35" fmla="*/ 348 h 1544"/>
                  <a:gd name="T36" fmla="*/ 1269 w 1505"/>
                  <a:gd name="T37" fmla="*/ 348 h 1544"/>
                  <a:gd name="T38" fmla="*/ 1309 w 1505"/>
                  <a:gd name="T39" fmla="*/ 383 h 1544"/>
                  <a:gd name="T40" fmla="*/ 1330 w 1505"/>
                  <a:gd name="T41" fmla="*/ 490 h 1544"/>
                  <a:gd name="T42" fmla="*/ 1413 w 1505"/>
                  <a:gd name="T43" fmla="*/ 624 h 1544"/>
                  <a:gd name="T44" fmla="*/ 1375 w 1505"/>
                  <a:gd name="T45" fmla="*/ 769 h 1544"/>
                  <a:gd name="T46" fmla="*/ 1463 w 1505"/>
                  <a:gd name="T47" fmla="*/ 925 h 1544"/>
                  <a:gd name="T48" fmla="*/ 1505 w 1505"/>
                  <a:gd name="T49" fmla="*/ 1168 h 1544"/>
                  <a:gd name="T50" fmla="*/ 1352 w 1505"/>
                  <a:gd name="T51" fmla="*/ 1371 h 1544"/>
                  <a:gd name="T52" fmla="*/ 1293 w 1505"/>
                  <a:gd name="T53" fmla="*/ 1544 h 1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505" h="1544">
                    <a:moveTo>
                      <a:pt x="1293" y="1544"/>
                    </a:moveTo>
                    <a:lnTo>
                      <a:pt x="0" y="1518"/>
                    </a:lnTo>
                    <a:lnTo>
                      <a:pt x="161" y="45"/>
                    </a:lnTo>
                    <a:lnTo>
                      <a:pt x="206" y="3"/>
                    </a:lnTo>
                    <a:lnTo>
                      <a:pt x="248" y="0"/>
                    </a:lnTo>
                    <a:lnTo>
                      <a:pt x="338" y="178"/>
                    </a:lnTo>
                    <a:lnTo>
                      <a:pt x="432" y="145"/>
                    </a:lnTo>
                    <a:lnTo>
                      <a:pt x="501" y="215"/>
                    </a:lnTo>
                    <a:lnTo>
                      <a:pt x="532" y="194"/>
                    </a:lnTo>
                    <a:lnTo>
                      <a:pt x="546" y="111"/>
                    </a:lnTo>
                    <a:lnTo>
                      <a:pt x="619" y="130"/>
                    </a:lnTo>
                    <a:lnTo>
                      <a:pt x="688" y="43"/>
                    </a:lnTo>
                    <a:lnTo>
                      <a:pt x="811" y="211"/>
                    </a:lnTo>
                    <a:lnTo>
                      <a:pt x="829" y="265"/>
                    </a:lnTo>
                    <a:lnTo>
                      <a:pt x="851" y="393"/>
                    </a:lnTo>
                    <a:lnTo>
                      <a:pt x="1028" y="447"/>
                    </a:lnTo>
                    <a:lnTo>
                      <a:pt x="1118" y="421"/>
                    </a:lnTo>
                    <a:lnTo>
                      <a:pt x="1215" y="348"/>
                    </a:lnTo>
                    <a:lnTo>
                      <a:pt x="1269" y="348"/>
                    </a:lnTo>
                    <a:lnTo>
                      <a:pt x="1309" y="383"/>
                    </a:lnTo>
                    <a:lnTo>
                      <a:pt x="1330" y="490"/>
                    </a:lnTo>
                    <a:lnTo>
                      <a:pt x="1413" y="624"/>
                    </a:lnTo>
                    <a:lnTo>
                      <a:pt x="1375" y="769"/>
                    </a:lnTo>
                    <a:lnTo>
                      <a:pt x="1463" y="925"/>
                    </a:lnTo>
                    <a:lnTo>
                      <a:pt x="1505" y="1168"/>
                    </a:lnTo>
                    <a:lnTo>
                      <a:pt x="1352" y="1371"/>
                    </a:lnTo>
                    <a:lnTo>
                      <a:pt x="1293" y="1544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5" name="Freeform 177">
                <a:extLst>
                  <a:ext uri="{FF2B5EF4-FFF2-40B4-BE49-F238E27FC236}">
                    <a16:creationId xmlns:a16="http://schemas.microsoft.com/office/drawing/2014/main" id="{8A0ECCBE-003F-4CAE-8422-D8369FC73F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27" y="2329"/>
                <a:ext cx="1344" cy="1447"/>
              </a:xfrm>
              <a:custGeom>
                <a:avLst/>
                <a:gdLst>
                  <a:gd name="T0" fmla="*/ 366 w 1344"/>
                  <a:gd name="T1" fmla="*/ 1433 h 1447"/>
                  <a:gd name="T2" fmla="*/ 302 w 1344"/>
                  <a:gd name="T3" fmla="*/ 1007 h 1447"/>
                  <a:gd name="T4" fmla="*/ 182 w 1344"/>
                  <a:gd name="T5" fmla="*/ 809 h 1447"/>
                  <a:gd name="T6" fmla="*/ 0 w 1344"/>
                  <a:gd name="T7" fmla="*/ 648 h 1447"/>
                  <a:gd name="T8" fmla="*/ 335 w 1344"/>
                  <a:gd name="T9" fmla="*/ 244 h 1447"/>
                  <a:gd name="T10" fmla="*/ 702 w 1344"/>
                  <a:gd name="T11" fmla="*/ 0 h 1447"/>
                  <a:gd name="T12" fmla="*/ 983 w 1344"/>
                  <a:gd name="T13" fmla="*/ 116 h 1447"/>
                  <a:gd name="T14" fmla="*/ 1063 w 1344"/>
                  <a:gd name="T15" fmla="*/ 130 h 1447"/>
                  <a:gd name="T16" fmla="*/ 1141 w 1344"/>
                  <a:gd name="T17" fmla="*/ 104 h 1447"/>
                  <a:gd name="T18" fmla="*/ 1110 w 1344"/>
                  <a:gd name="T19" fmla="*/ 329 h 1447"/>
                  <a:gd name="T20" fmla="*/ 1151 w 1344"/>
                  <a:gd name="T21" fmla="*/ 645 h 1447"/>
                  <a:gd name="T22" fmla="*/ 1344 w 1344"/>
                  <a:gd name="T23" fmla="*/ 972 h 1447"/>
                  <a:gd name="T24" fmla="*/ 872 w 1344"/>
                  <a:gd name="T25" fmla="*/ 1447 h 1447"/>
                  <a:gd name="T26" fmla="*/ 366 w 1344"/>
                  <a:gd name="T27" fmla="*/ 1433 h 14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44" h="1447">
                    <a:moveTo>
                      <a:pt x="366" y="1433"/>
                    </a:moveTo>
                    <a:lnTo>
                      <a:pt x="302" y="1007"/>
                    </a:lnTo>
                    <a:lnTo>
                      <a:pt x="182" y="809"/>
                    </a:lnTo>
                    <a:lnTo>
                      <a:pt x="0" y="648"/>
                    </a:lnTo>
                    <a:lnTo>
                      <a:pt x="335" y="244"/>
                    </a:lnTo>
                    <a:lnTo>
                      <a:pt x="702" y="0"/>
                    </a:lnTo>
                    <a:lnTo>
                      <a:pt x="983" y="116"/>
                    </a:lnTo>
                    <a:lnTo>
                      <a:pt x="1063" y="130"/>
                    </a:lnTo>
                    <a:lnTo>
                      <a:pt x="1141" y="104"/>
                    </a:lnTo>
                    <a:lnTo>
                      <a:pt x="1110" y="329"/>
                    </a:lnTo>
                    <a:lnTo>
                      <a:pt x="1151" y="645"/>
                    </a:lnTo>
                    <a:lnTo>
                      <a:pt x="1344" y="972"/>
                    </a:lnTo>
                    <a:lnTo>
                      <a:pt x="872" y="1447"/>
                    </a:lnTo>
                    <a:lnTo>
                      <a:pt x="366" y="1433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6" name="Freeform 178">
                <a:extLst>
                  <a:ext uri="{FF2B5EF4-FFF2-40B4-BE49-F238E27FC236}">
                    <a16:creationId xmlns:a16="http://schemas.microsoft.com/office/drawing/2014/main" id="{F4D92AE6-ABB3-46D8-AFA4-0B037B28D5A0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220" y="374"/>
                <a:ext cx="2773" cy="2477"/>
              </a:xfrm>
              <a:custGeom>
                <a:avLst/>
                <a:gdLst>
                  <a:gd name="T0" fmla="*/ 2313 w 2773"/>
                  <a:gd name="T1" fmla="*/ 147 h 2477"/>
                  <a:gd name="T2" fmla="*/ 1951 w 2773"/>
                  <a:gd name="T3" fmla="*/ 132 h 2477"/>
                  <a:gd name="T4" fmla="*/ 1687 w 2773"/>
                  <a:gd name="T5" fmla="*/ 154 h 2477"/>
                  <a:gd name="T6" fmla="*/ 1486 w 2773"/>
                  <a:gd name="T7" fmla="*/ 24 h 2477"/>
                  <a:gd name="T8" fmla="*/ 1349 w 2773"/>
                  <a:gd name="T9" fmla="*/ 385 h 2477"/>
                  <a:gd name="T10" fmla="*/ 1278 w 2773"/>
                  <a:gd name="T11" fmla="*/ 426 h 2477"/>
                  <a:gd name="T12" fmla="*/ 1072 w 2773"/>
                  <a:gd name="T13" fmla="*/ 357 h 2477"/>
                  <a:gd name="T14" fmla="*/ 1148 w 2773"/>
                  <a:gd name="T15" fmla="*/ 52 h 2477"/>
                  <a:gd name="T16" fmla="*/ 718 w 2773"/>
                  <a:gd name="T17" fmla="*/ 14 h 2477"/>
                  <a:gd name="T18" fmla="*/ 0 w 2773"/>
                  <a:gd name="T19" fmla="*/ 0 h 2477"/>
                  <a:gd name="T20" fmla="*/ 80 w 2773"/>
                  <a:gd name="T21" fmla="*/ 151 h 2477"/>
                  <a:gd name="T22" fmla="*/ 82 w 2773"/>
                  <a:gd name="T23" fmla="*/ 265 h 2477"/>
                  <a:gd name="T24" fmla="*/ 153 w 2773"/>
                  <a:gd name="T25" fmla="*/ 366 h 2477"/>
                  <a:gd name="T26" fmla="*/ 300 w 2773"/>
                  <a:gd name="T27" fmla="*/ 428 h 2477"/>
                  <a:gd name="T28" fmla="*/ 366 w 2773"/>
                  <a:gd name="T29" fmla="*/ 492 h 2477"/>
                  <a:gd name="T30" fmla="*/ 597 w 2773"/>
                  <a:gd name="T31" fmla="*/ 596 h 2477"/>
                  <a:gd name="T32" fmla="*/ 559 w 2773"/>
                  <a:gd name="T33" fmla="*/ 778 h 2477"/>
                  <a:gd name="T34" fmla="*/ 318 w 2773"/>
                  <a:gd name="T35" fmla="*/ 991 h 2477"/>
                  <a:gd name="T36" fmla="*/ 430 w 2773"/>
                  <a:gd name="T37" fmla="*/ 1123 h 2477"/>
                  <a:gd name="T38" fmla="*/ 1441 w 2773"/>
                  <a:gd name="T39" fmla="*/ 1416 h 2477"/>
                  <a:gd name="T40" fmla="*/ 1852 w 2773"/>
                  <a:gd name="T41" fmla="*/ 1130 h 2477"/>
                  <a:gd name="T42" fmla="*/ 2365 w 2773"/>
                  <a:gd name="T43" fmla="*/ 281 h 2477"/>
                  <a:gd name="T44" fmla="*/ 2313 w 2773"/>
                  <a:gd name="T45" fmla="*/ 147 h 2477"/>
                  <a:gd name="T46" fmla="*/ 2485 w 2773"/>
                  <a:gd name="T47" fmla="*/ 2097 h 2477"/>
                  <a:gd name="T48" fmla="*/ 2098 w 2773"/>
                  <a:gd name="T49" fmla="*/ 2295 h 2477"/>
                  <a:gd name="T50" fmla="*/ 1965 w 2773"/>
                  <a:gd name="T51" fmla="*/ 2477 h 2477"/>
                  <a:gd name="T52" fmla="*/ 2010 w 2773"/>
                  <a:gd name="T53" fmla="*/ 2477 h 2477"/>
                  <a:gd name="T54" fmla="*/ 2327 w 2773"/>
                  <a:gd name="T55" fmla="*/ 2232 h 2477"/>
                  <a:gd name="T56" fmla="*/ 2620 w 2773"/>
                  <a:gd name="T57" fmla="*/ 2109 h 2477"/>
                  <a:gd name="T58" fmla="*/ 2773 w 2773"/>
                  <a:gd name="T59" fmla="*/ 1998 h 2477"/>
                  <a:gd name="T60" fmla="*/ 2485 w 2773"/>
                  <a:gd name="T61" fmla="*/ 2097 h 2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773" h="2477">
                    <a:moveTo>
                      <a:pt x="2313" y="147"/>
                    </a:moveTo>
                    <a:lnTo>
                      <a:pt x="1951" y="132"/>
                    </a:lnTo>
                    <a:lnTo>
                      <a:pt x="1687" y="154"/>
                    </a:lnTo>
                    <a:lnTo>
                      <a:pt x="1486" y="24"/>
                    </a:lnTo>
                    <a:lnTo>
                      <a:pt x="1349" y="385"/>
                    </a:lnTo>
                    <a:lnTo>
                      <a:pt x="1278" y="426"/>
                    </a:lnTo>
                    <a:lnTo>
                      <a:pt x="1072" y="357"/>
                    </a:lnTo>
                    <a:lnTo>
                      <a:pt x="1148" y="52"/>
                    </a:lnTo>
                    <a:lnTo>
                      <a:pt x="718" y="14"/>
                    </a:lnTo>
                    <a:lnTo>
                      <a:pt x="0" y="0"/>
                    </a:lnTo>
                    <a:lnTo>
                      <a:pt x="80" y="151"/>
                    </a:lnTo>
                    <a:lnTo>
                      <a:pt x="82" y="265"/>
                    </a:lnTo>
                    <a:lnTo>
                      <a:pt x="153" y="366"/>
                    </a:lnTo>
                    <a:lnTo>
                      <a:pt x="300" y="428"/>
                    </a:lnTo>
                    <a:lnTo>
                      <a:pt x="366" y="492"/>
                    </a:lnTo>
                    <a:lnTo>
                      <a:pt x="597" y="596"/>
                    </a:lnTo>
                    <a:lnTo>
                      <a:pt x="559" y="778"/>
                    </a:lnTo>
                    <a:lnTo>
                      <a:pt x="318" y="991"/>
                    </a:lnTo>
                    <a:lnTo>
                      <a:pt x="430" y="1123"/>
                    </a:lnTo>
                    <a:lnTo>
                      <a:pt x="1441" y="1416"/>
                    </a:lnTo>
                    <a:lnTo>
                      <a:pt x="1852" y="1130"/>
                    </a:lnTo>
                    <a:lnTo>
                      <a:pt x="2365" y="281"/>
                    </a:lnTo>
                    <a:lnTo>
                      <a:pt x="2313" y="147"/>
                    </a:lnTo>
                    <a:close/>
                    <a:moveTo>
                      <a:pt x="2485" y="2097"/>
                    </a:moveTo>
                    <a:lnTo>
                      <a:pt x="2098" y="2295"/>
                    </a:lnTo>
                    <a:lnTo>
                      <a:pt x="1965" y="2477"/>
                    </a:lnTo>
                    <a:lnTo>
                      <a:pt x="2010" y="2477"/>
                    </a:lnTo>
                    <a:lnTo>
                      <a:pt x="2327" y="2232"/>
                    </a:lnTo>
                    <a:lnTo>
                      <a:pt x="2620" y="2109"/>
                    </a:lnTo>
                    <a:lnTo>
                      <a:pt x="2773" y="1998"/>
                    </a:lnTo>
                    <a:lnTo>
                      <a:pt x="2485" y="2097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7" name="Freeform 179">
                <a:extLst>
                  <a:ext uri="{FF2B5EF4-FFF2-40B4-BE49-F238E27FC236}">
                    <a16:creationId xmlns:a16="http://schemas.microsoft.com/office/drawing/2014/main" id="{ED72968D-FEEC-4132-B7E6-FD7020702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44" y="2395"/>
                <a:ext cx="1720" cy="1849"/>
              </a:xfrm>
              <a:custGeom>
                <a:avLst/>
                <a:gdLst>
                  <a:gd name="T0" fmla="*/ 1611 w 1720"/>
                  <a:gd name="T1" fmla="*/ 1813 h 1849"/>
                  <a:gd name="T2" fmla="*/ 855 w 1720"/>
                  <a:gd name="T3" fmla="*/ 1849 h 1849"/>
                  <a:gd name="T4" fmla="*/ 815 w 1720"/>
                  <a:gd name="T5" fmla="*/ 1818 h 1849"/>
                  <a:gd name="T6" fmla="*/ 656 w 1720"/>
                  <a:gd name="T7" fmla="*/ 1825 h 1849"/>
                  <a:gd name="T8" fmla="*/ 567 w 1720"/>
                  <a:gd name="T9" fmla="*/ 1780 h 1849"/>
                  <a:gd name="T10" fmla="*/ 259 w 1720"/>
                  <a:gd name="T11" fmla="*/ 1811 h 1849"/>
                  <a:gd name="T12" fmla="*/ 189 w 1720"/>
                  <a:gd name="T13" fmla="*/ 1849 h 1849"/>
                  <a:gd name="T14" fmla="*/ 125 w 1720"/>
                  <a:gd name="T15" fmla="*/ 1783 h 1849"/>
                  <a:gd name="T16" fmla="*/ 0 w 1720"/>
                  <a:gd name="T17" fmla="*/ 1724 h 1849"/>
                  <a:gd name="T18" fmla="*/ 165 w 1720"/>
                  <a:gd name="T19" fmla="*/ 1111 h 1849"/>
                  <a:gd name="T20" fmla="*/ 127 w 1720"/>
                  <a:gd name="T21" fmla="*/ 461 h 1849"/>
                  <a:gd name="T22" fmla="*/ 78 w 1720"/>
                  <a:gd name="T23" fmla="*/ 348 h 1849"/>
                  <a:gd name="T24" fmla="*/ 101 w 1720"/>
                  <a:gd name="T25" fmla="*/ 17 h 1849"/>
                  <a:gd name="T26" fmla="*/ 342 w 1720"/>
                  <a:gd name="T27" fmla="*/ 64 h 1849"/>
                  <a:gd name="T28" fmla="*/ 505 w 1720"/>
                  <a:gd name="T29" fmla="*/ 3 h 1849"/>
                  <a:gd name="T30" fmla="*/ 614 w 1720"/>
                  <a:gd name="T31" fmla="*/ 0 h 1849"/>
                  <a:gd name="T32" fmla="*/ 737 w 1720"/>
                  <a:gd name="T33" fmla="*/ 88 h 1849"/>
                  <a:gd name="T34" fmla="*/ 798 w 1720"/>
                  <a:gd name="T35" fmla="*/ 71 h 1849"/>
                  <a:gd name="T36" fmla="*/ 895 w 1720"/>
                  <a:gd name="T37" fmla="*/ 104 h 1849"/>
                  <a:gd name="T38" fmla="*/ 959 w 1720"/>
                  <a:gd name="T39" fmla="*/ 166 h 1849"/>
                  <a:gd name="T40" fmla="*/ 980 w 1720"/>
                  <a:gd name="T41" fmla="*/ 123 h 1849"/>
                  <a:gd name="T42" fmla="*/ 1143 w 1720"/>
                  <a:gd name="T43" fmla="*/ 57 h 1849"/>
                  <a:gd name="T44" fmla="*/ 1372 w 1720"/>
                  <a:gd name="T45" fmla="*/ 225 h 1849"/>
                  <a:gd name="T46" fmla="*/ 1413 w 1720"/>
                  <a:gd name="T47" fmla="*/ 355 h 1849"/>
                  <a:gd name="T48" fmla="*/ 1403 w 1720"/>
                  <a:gd name="T49" fmla="*/ 657 h 1849"/>
                  <a:gd name="T50" fmla="*/ 1434 w 1720"/>
                  <a:gd name="T51" fmla="*/ 717 h 1849"/>
                  <a:gd name="T52" fmla="*/ 1476 w 1720"/>
                  <a:gd name="T53" fmla="*/ 724 h 1849"/>
                  <a:gd name="T54" fmla="*/ 1632 w 1720"/>
                  <a:gd name="T55" fmla="*/ 856 h 1849"/>
                  <a:gd name="T56" fmla="*/ 1720 w 1720"/>
                  <a:gd name="T57" fmla="*/ 1043 h 1849"/>
                  <a:gd name="T58" fmla="*/ 1611 w 1720"/>
                  <a:gd name="T59" fmla="*/ 1813 h 18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720" h="1849">
                    <a:moveTo>
                      <a:pt x="1611" y="1813"/>
                    </a:moveTo>
                    <a:lnTo>
                      <a:pt x="855" y="1849"/>
                    </a:lnTo>
                    <a:lnTo>
                      <a:pt x="815" y="1818"/>
                    </a:lnTo>
                    <a:lnTo>
                      <a:pt x="656" y="1825"/>
                    </a:lnTo>
                    <a:lnTo>
                      <a:pt x="567" y="1780"/>
                    </a:lnTo>
                    <a:lnTo>
                      <a:pt x="259" y="1811"/>
                    </a:lnTo>
                    <a:lnTo>
                      <a:pt x="189" y="1849"/>
                    </a:lnTo>
                    <a:lnTo>
                      <a:pt x="125" y="1783"/>
                    </a:lnTo>
                    <a:lnTo>
                      <a:pt x="0" y="1724"/>
                    </a:lnTo>
                    <a:lnTo>
                      <a:pt x="165" y="1111"/>
                    </a:lnTo>
                    <a:lnTo>
                      <a:pt x="127" y="461"/>
                    </a:lnTo>
                    <a:lnTo>
                      <a:pt x="78" y="348"/>
                    </a:lnTo>
                    <a:lnTo>
                      <a:pt x="101" y="17"/>
                    </a:lnTo>
                    <a:lnTo>
                      <a:pt x="342" y="64"/>
                    </a:lnTo>
                    <a:lnTo>
                      <a:pt x="505" y="3"/>
                    </a:lnTo>
                    <a:lnTo>
                      <a:pt x="614" y="0"/>
                    </a:lnTo>
                    <a:lnTo>
                      <a:pt x="737" y="88"/>
                    </a:lnTo>
                    <a:lnTo>
                      <a:pt x="798" y="71"/>
                    </a:lnTo>
                    <a:lnTo>
                      <a:pt x="895" y="104"/>
                    </a:lnTo>
                    <a:lnTo>
                      <a:pt x="959" y="166"/>
                    </a:lnTo>
                    <a:lnTo>
                      <a:pt x="980" y="123"/>
                    </a:lnTo>
                    <a:lnTo>
                      <a:pt x="1143" y="57"/>
                    </a:lnTo>
                    <a:lnTo>
                      <a:pt x="1372" y="225"/>
                    </a:lnTo>
                    <a:lnTo>
                      <a:pt x="1413" y="355"/>
                    </a:lnTo>
                    <a:lnTo>
                      <a:pt x="1403" y="657"/>
                    </a:lnTo>
                    <a:lnTo>
                      <a:pt x="1434" y="717"/>
                    </a:lnTo>
                    <a:lnTo>
                      <a:pt x="1476" y="724"/>
                    </a:lnTo>
                    <a:lnTo>
                      <a:pt x="1632" y="856"/>
                    </a:lnTo>
                    <a:lnTo>
                      <a:pt x="1720" y="1043"/>
                    </a:lnTo>
                    <a:lnTo>
                      <a:pt x="1611" y="1813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8" name="Freeform 180">
                <a:extLst>
                  <a:ext uri="{FF2B5EF4-FFF2-40B4-BE49-F238E27FC236}">
                    <a16:creationId xmlns:a16="http://schemas.microsoft.com/office/drawing/2014/main" id="{4854AA4D-7AAB-4529-93B5-FE0F023299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2" y="2445"/>
                <a:ext cx="1945" cy="1435"/>
              </a:xfrm>
              <a:custGeom>
                <a:avLst/>
                <a:gdLst>
                  <a:gd name="T0" fmla="*/ 1210 w 1945"/>
                  <a:gd name="T1" fmla="*/ 1435 h 1435"/>
                  <a:gd name="T2" fmla="*/ 464 w 1945"/>
                  <a:gd name="T3" fmla="*/ 1423 h 1435"/>
                  <a:gd name="T4" fmla="*/ 523 w 1945"/>
                  <a:gd name="T5" fmla="*/ 1250 h 1435"/>
                  <a:gd name="T6" fmla="*/ 676 w 1945"/>
                  <a:gd name="T7" fmla="*/ 1047 h 1435"/>
                  <a:gd name="T8" fmla="*/ 634 w 1945"/>
                  <a:gd name="T9" fmla="*/ 804 h 1435"/>
                  <a:gd name="T10" fmla="*/ 546 w 1945"/>
                  <a:gd name="T11" fmla="*/ 648 h 1435"/>
                  <a:gd name="T12" fmla="*/ 584 w 1945"/>
                  <a:gd name="T13" fmla="*/ 503 h 1435"/>
                  <a:gd name="T14" fmla="*/ 501 w 1945"/>
                  <a:gd name="T15" fmla="*/ 369 h 1435"/>
                  <a:gd name="T16" fmla="*/ 480 w 1945"/>
                  <a:gd name="T17" fmla="*/ 262 h 1435"/>
                  <a:gd name="T18" fmla="*/ 440 w 1945"/>
                  <a:gd name="T19" fmla="*/ 227 h 1435"/>
                  <a:gd name="T20" fmla="*/ 386 w 1945"/>
                  <a:gd name="T21" fmla="*/ 227 h 1435"/>
                  <a:gd name="T22" fmla="*/ 289 w 1945"/>
                  <a:gd name="T23" fmla="*/ 300 h 1435"/>
                  <a:gd name="T24" fmla="*/ 199 w 1945"/>
                  <a:gd name="T25" fmla="*/ 326 h 1435"/>
                  <a:gd name="T26" fmla="*/ 22 w 1945"/>
                  <a:gd name="T27" fmla="*/ 272 h 1435"/>
                  <a:gd name="T28" fmla="*/ 0 w 1945"/>
                  <a:gd name="T29" fmla="*/ 144 h 1435"/>
                  <a:gd name="T30" fmla="*/ 175 w 1945"/>
                  <a:gd name="T31" fmla="*/ 142 h 1435"/>
                  <a:gd name="T32" fmla="*/ 286 w 1945"/>
                  <a:gd name="T33" fmla="*/ 90 h 1435"/>
                  <a:gd name="T34" fmla="*/ 497 w 1945"/>
                  <a:gd name="T35" fmla="*/ 71 h 1435"/>
                  <a:gd name="T36" fmla="*/ 730 w 1945"/>
                  <a:gd name="T37" fmla="*/ 0 h 1435"/>
                  <a:gd name="T38" fmla="*/ 974 w 1945"/>
                  <a:gd name="T39" fmla="*/ 26 h 1435"/>
                  <a:gd name="T40" fmla="*/ 1172 w 1945"/>
                  <a:gd name="T41" fmla="*/ 2 h 1435"/>
                  <a:gd name="T42" fmla="*/ 1366 w 1945"/>
                  <a:gd name="T43" fmla="*/ 78 h 1435"/>
                  <a:gd name="T44" fmla="*/ 1461 w 1945"/>
                  <a:gd name="T45" fmla="*/ 57 h 1435"/>
                  <a:gd name="T46" fmla="*/ 1562 w 1945"/>
                  <a:gd name="T47" fmla="*/ 213 h 1435"/>
                  <a:gd name="T48" fmla="*/ 1567 w 1945"/>
                  <a:gd name="T49" fmla="*/ 392 h 1435"/>
                  <a:gd name="T50" fmla="*/ 1633 w 1945"/>
                  <a:gd name="T51" fmla="*/ 428 h 1435"/>
                  <a:gd name="T52" fmla="*/ 1817 w 1945"/>
                  <a:gd name="T53" fmla="*/ 432 h 1435"/>
                  <a:gd name="T54" fmla="*/ 1945 w 1945"/>
                  <a:gd name="T55" fmla="*/ 532 h 1435"/>
                  <a:gd name="T56" fmla="*/ 1652 w 1945"/>
                  <a:gd name="T57" fmla="*/ 676 h 1435"/>
                  <a:gd name="T58" fmla="*/ 1569 w 1945"/>
                  <a:gd name="T59" fmla="*/ 761 h 1435"/>
                  <a:gd name="T60" fmla="*/ 1546 w 1945"/>
                  <a:gd name="T61" fmla="*/ 891 h 1435"/>
                  <a:gd name="T62" fmla="*/ 1593 w 1945"/>
                  <a:gd name="T63" fmla="*/ 1038 h 1435"/>
                  <a:gd name="T64" fmla="*/ 1413 w 1945"/>
                  <a:gd name="T65" fmla="*/ 1262 h 1435"/>
                  <a:gd name="T66" fmla="*/ 1446 w 1945"/>
                  <a:gd name="T67" fmla="*/ 1385 h 1435"/>
                  <a:gd name="T68" fmla="*/ 1293 w 1945"/>
                  <a:gd name="T69" fmla="*/ 1385 h 1435"/>
                  <a:gd name="T70" fmla="*/ 1210 w 1945"/>
                  <a:gd name="T71" fmla="*/ 1435 h 14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945" h="1435">
                    <a:moveTo>
                      <a:pt x="1210" y="1435"/>
                    </a:moveTo>
                    <a:lnTo>
                      <a:pt x="464" y="1423"/>
                    </a:lnTo>
                    <a:lnTo>
                      <a:pt x="523" y="1250"/>
                    </a:lnTo>
                    <a:lnTo>
                      <a:pt x="676" y="1047"/>
                    </a:lnTo>
                    <a:lnTo>
                      <a:pt x="634" y="804"/>
                    </a:lnTo>
                    <a:lnTo>
                      <a:pt x="546" y="648"/>
                    </a:lnTo>
                    <a:lnTo>
                      <a:pt x="584" y="503"/>
                    </a:lnTo>
                    <a:lnTo>
                      <a:pt x="501" y="369"/>
                    </a:lnTo>
                    <a:lnTo>
                      <a:pt x="480" y="262"/>
                    </a:lnTo>
                    <a:lnTo>
                      <a:pt x="440" y="227"/>
                    </a:lnTo>
                    <a:lnTo>
                      <a:pt x="386" y="227"/>
                    </a:lnTo>
                    <a:lnTo>
                      <a:pt x="289" y="300"/>
                    </a:lnTo>
                    <a:lnTo>
                      <a:pt x="199" y="326"/>
                    </a:lnTo>
                    <a:lnTo>
                      <a:pt x="22" y="272"/>
                    </a:lnTo>
                    <a:lnTo>
                      <a:pt x="0" y="144"/>
                    </a:lnTo>
                    <a:lnTo>
                      <a:pt x="175" y="142"/>
                    </a:lnTo>
                    <a:lnTo>
                      <a:pt x="286" y="90"/>
                    </a:lnTo>
                    <a:lnTo>
                      <a:pt x="497" y="71"/>
                    </a:lnTo>
                    <a:lnTo>
                      <a:pt x="730" y="0"/>
                    </a:lnTo>
                    <a:lnTo>
                      <a:pt x="974" y="26"/>
                    </a:lnTo>
                    <a:lnTo>
                      <a:pt x="1172" y="2"/>
                    </a:lnTo>
                    <a:lnTo>
                      <a:pt x="1366" y="78"/>
                    </a:lnTo>
                    <a:lnTo>
                      <a:pt x="1461" y="57"/>
                    </a:lnTo>
                    <a:lnTo>
                      <a:pt x="1562" y="213"/>
                    </a:lnTo>
                    <a:lnTo>
                      <a:pt x="1567" y="392"/>
                    </a:lnTo>
                    <a:lnTo>
                      <a:pt x="1633" y="428"/>
                    </a:lnTo>
                    <a:lnTo>
                      <a:pt x="1817" y="432"/>
                    </a:lnTo>
                    <a:lnTo>
                      <a:pt x="1945" y="532"/>
                    </a:lnTo>
                    <a:lnTo>
                      <a:pt x="1652" y="676"/>
                    </a:lnTo>
                    <a:lnTo>
                      <a:pt x="1569" y="761"/>
                    </a:lnTo>
                    <a:lnTo>
                      <a:pt x="1546" y="891"/>
                    </a:lnTo>
                    <a:lnTo>
                      <a:pt x="1593" y="1038"/>
                    </a:lnTo>
                    <a:lnTo>
                      <a:pt x="1413" y="1262"/>
                    </a:lnTo>
                    <a:lnTo>
                      <a:pt x="1446" y="1385"/>
                    </a:lnTo>
                    <a:lnTo>
                      <a:pt x="1293" y="1385"/>
                    </a:lnTo>
                    <a:lnTo>
                      <a:pt x="1210" y="1435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9" name="Freeform 181">
                <a:extLst>
                  <a:ext uri="{FF2B5EF4-FFF2-40B4-BE49-F238E27FC236}">
                    <a16:creationId xmlns:a16="http://schemas.microsoft.com/office/drawing/2014/main" id="{437B9C2D-609E-4927-BE05-206F2987F0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46" y="2672"/>
                <a:ext cx="1831" cy="1177"/>
              </a:xfrm>
              <a:custGeom>
                <a:avLst/>
                <a:gdLst>
                  <a:gd name="T0" fmla="*/ 0 w 1546"/>
                  <a:gd name="T1" fmla="*/ 0 h 915"/>
                  <a:gd name="T2" fmla="*/ 350 w 1546"/>
                  <a:gd name="T3" fmla="*/ 49 h 915"/>
                  <a:gd name="T4" fmla="*/ 629 w 1546"/>
                  <a:gd name="T5" fmla="*/ 503 h 915"/>
                  <a:gd name="T6" fmla="*/ 1477 w 1546"/>
                  <a:gd name="T7" fmla="*/ 621 h 915"/>
                  <a:gd name="T8" fmla="*/ 1546 w 1546"/>
                  <a:gd name="T9" fmla="*/ 680 h 915"/>
                  <a:gd name="T10" fmla="*/ 1149 w 1546"/>
                  <a:gd name="T11" fmla="*/ 846 h 915"/>
                  <a:gd name="T12" fmla="*/ 196 w 1546"/>
                  <a:gd name="T13" fmla="*/ 912 h 915"/>
                  <a:gd name="T14" fmla="*/ 3 w 1546"/>
                  <a:gd name="T15" fmla="*/ 915 h 915"/>
                  <a:gd name="T16" fmla="*/ 24 w 1546"/>
                  <a:gd name="T17" fmla="*/ 160 h 915"/>
                  <a:gd name="T18" fmla="*/ 0 w 1546"/>
                  <a:gd name="T19" fmla="*/ 0 h 9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46" h="915">
                    <a:moveTo>
                      <a:pt x="0" y="0"/>
                    </a:moveTo>
                    <a:lnTo>
                      <a:pt x="350" y="49"/>
                    </a:lnTo>
                    <a:lnTo>
                      <a:pt x="629" y="503"/>
                    </a:lnTo>
                    <a:lnTo>
                      <a:pt x="1477" y="621"/>
                    </a:lnTo>
                    <a:lnTo>
                      <a:pt x="1546" y="680"/>
                    </a:lnTo>
                    <a:lnTo>
                      <a:pt x="1149" y="846"/>
                    </a:lnTo>
                    <a:lnTo>
                      <a:pt x="196" y="912"/>
                    </a:lnTo>
                    <a:lnTo>
                      <a:pt x="3" y="915"/>
                    </a:lnTo>
                    <a:lnTo>
                      <a:pt x="24" y="1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0" name="Freeform 182">
                <a:extLst>
                  <a:ext uri="{FF2B5EF4-FFF2-40B4-BE49-F238E27FC236}">
                    <a16:creationId xmlns:a16="http://schemas.microsoft.com/office/drawing/2014/main" id="{E6BFDE3F-DDC4-4D39-929A-6CD122B672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43" y="1471"/>
                <a:ext cx="1835" cy="1442"/>
              </a:xfrm>
              <a:custGeom>
                <a:avLst/>
                <a:gdLst>
                  <a:gd name="T0" fmla="*/ 668 w 1835"/>
                  <a:gd name="T1" fmla="*/ 286 h 1442"/>
                  <a:gd name="T2" fmla="*/ 732 w 1835"/>
                  <a:gd name="T3" fmla="*/ 269 h 1442"/>
                  <a:gd name="T4" fmla="*/ 744 w 1835"/>
                  <a:gd name="T5" fmla="*/ 168 h 1442"/>
                  <a:gd name="T6" fmla="*/ 836 w 1835"/>
                  <a:gd name="T7" fmla="*/ 106 h 1442"/>
                  <a:gd name="T8" fmla="*/ 888 w 1835"/>
                  <a:gd name="T9" fmla="*/ 0 h 1442"/>
                  <a:gd name="T10" fmla="*/ 1835 w 1835"/>
                  <a:gd name="T11" fmla="*/ 669 h 1442"/>
                  <a:gd name="T12" fmla="*/ 1677 w 1835"/>
                  <a:gd name="T13" fmla="*/ 806 h 1442"/>
                  <a:gd name="T14" fmla="*/ 1616 w 1835"/>
                  <a:gd name="T15" fmla="*/ 917 h 1442"/>
                  <a:gd name="T16" fmla="*/ 1597 w 1835"/>
                  <a:gd name="T17" fmla="*/ 1040 h 1442"/>
                  <a:gd name="T18" fmla="*/ 1542 w 1835"/>
                  <a:gd name="T19" fmla="*/ 1050 h 1442"/>
                  <a:gd name="T20" fmla="*/ 1687 w 1835"/>
                  <a:gd name="T21" fmla="*/ 1262 h 1442"/>
                  <a:gd name="T22" fmla="*/ 1691 w 1835"/>
                  <a:gd name="T23" fmla="*/ 1378 h 1442"/>
                  <a:gd name="T24" fmla="*/ 1358 w 1835"/>
                  <a:gd name="T25" fmla="*/ 1293 h 1442"/>
                  <a:gd name="T26" fmla="*/ 1176 w 1835"/>
                  <a:gd name="T27" fmla="*/ 1307 h 1442"/>
                  <a:gd name="T28" fmla="*/ 1157 w 1835"/>
                  <a:gd name="T29" fmla="*/ 1395 h 1442"/>
                  <a:gd name="T30" fmla="*/ 1091 w 1835"/>
                  <a:gd name="T31" fmla="*/ 1380 h 1442"/>
                  <a:gd name="T32" fmla="*/ 1063 w 1835"/>
                  <a:gd name="T33" fmla="*/ 1440 h 1442"/>
                  <a:gd name="T34" fmla="*/ 938 w 1835"/>
                  <a:gd name="T35" fmla="*/ 1442 h 1442"/>
                  <a:gd name="T36" fmla="*/ 855 w 1835"/>
                  <a:gd name="T37" fmla="*/ 1307 h 1442"/>
                  <a:gd name="T38" fmla="*/ 160 w 1835"/>
                  <a:gd name="T39" fmla="*/ 894 h 1442"/>
                  <a:gd name="T40" fmla="*/ 0 w 1835"/>
                  <a:gd name="T41" fmla="*/ 766 h 1442"/>
                  <a:gd name="T42" fmla="*/ 141 w 1835"/>
                  <a:gd name="T43" fmla="*/ 638 h 1442"/>
                  <a:gd name="T44" fmla="*/ 80 w 1835"/>
                  <a:gd name="T45" fmla="*/ 537 h 1442"/>
                  <a:gd name="T46" fmla="*/ 75 w 1835"/>
                  <a:gd name="T47" fmla="*/ 473 h 1442"/>
                  <a:gd name="T48" fmla="*/ 193 w 1835"/>
                  <a:gd name="T49" fmla="*/ 359 h 1442"/>
                  <a:gd name="T50" fmla="*/ 278 w 1835"/>
                  <a:gd name="T51" fmla="*/ 366 h 1442"/>
                  <a:gd name="T52" fmla="*/ 380 w 1835"/>
                  <a:gd name="T53" fmla="*/ 390 h 1442"/>
                  <a:gd name="T54" fmla="*/ 574 w 1835"/>
                  <a:gd name="T55" fmla="*/ 191 h 1442"/>
                  <a:gd name="T56" fmla="*/ 668 w 1835"/>
                  <a:gd name="T57" fmla="*/ 286 h 1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835" h="1442">
                    <a:moveTo>
                      <a:pt x="668" y="286"/>
                    </a:moveTo>
                    <a:lnTo>
                      <a:pt x="732" y="269"/>
                    </a:lnTo>
                    <a:lnTo>
                      <a:pt x="744" y="168"/>
                    </a:lnTo>
                    <a:lnTo>
                      <a:pt x="836" y="106"/>
                    </a:lnTo>
                    <a:lnTo>
                      <a:pt x="888" y="0"/>
                    </a:lnTo>
                    <a:lnTo>
                      <a:pt x="1835" y="669"/>
                    </a:lnTo>
                    <a:lnTo>
                      <a:pt x="1677" y="806"/>
                    </a:lnTo>
                    <a:lnTo>
                      <a:pt x="1616" y="917"/>
                    </a:lnTo>
                    <a:lnTo>
                      <a:pt x="1597" y="1040"/>
                    </a:lnTo>
                    <a:lnTo>
                      <a:pt x="1542" y="1050"/>
                    </a:lnTo>
                    <a:lnTo>
                      <a:pt x="1687" y="1262"/>
                    </a:lnTo>
                    <a:lnTo>
                      <a:pt x="1691" y="1378"/>
                    </a:lnTo>
                    <a:lnTo>
                      <a:pt x="1358" y="1293"/>
                    </a:lnTo>
                    <a:lnTo>
                      <a:pt x="1176" y="1307"/>
                    </a:lnTo>
                    <a:lnTo>
                      <a:pt x="1157" y="1395"/>
                    </a:lnTo>
                    <a:lnTo>
                      <a:pt x="1091" y="1380"/>
                    </a:lnTo>
                    <a:lnTo>
                      <a:pt x="1063" y="1440"/>
                    </a:lnTo>
                    <a:lnTo>
                      <a:pt x="938" y="1442"/>
                    </a:lnTo>
                    <a:lnTo>
                      <a:pt x="855" y="1307"/>
                    </a:lnTo>
                    <a:lnTo>
                      <a:pt x="160" y="894"/>
                    </a:lnTo>
                    <a:lnTo>
                      <a:pt x="0" y="766"/>
                    </a:lnTo>
                    <a:lnTo>
                      <a:pt x="141" y="638"/>
                    </a:lnTo>
                    <a:lnTo>
                      <a:pt x="80" y="537"/>
                    </a:lnTo>
                    <a:lnTo>
                      <a:pt x="75" y="473"/>
                    </a:lnTo>
                    <a:lnTo>
                      <a:pt x="193" y="359"/>
                    </a:lnTo>
                    <a:lnTo>
                      <a:pt x="278" y="366"/>
                    </a:lnTo>
                    <a:lnTo>
                      <a:pt x="380" y="390"/>
                    </a:lnTo>
                    <a:lnTo>
                      <a:pt x="574" y="191"/>
                    </a:lnTo>
                    <a:lnTo>
                      <a:pt x="668" y="286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1" name="Freeform 183">
                <a:extLst>
                  <a:ext uri="{FF2B5EF4-FFF2-40B4-BE49-F238E27FC236}">
                    <a16:creationId xmlns:a16="http://schemas.microsoft.com/office/drawing/2014/main" id="{07B13A33-F739-4194-943D-BA610D3036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2" y="2977"/>
                <a:ext cx="1141" cy="1567"/>
              </a:xfrm>
              <a:custGeom>
                <a:avLst/>
                <a:gdLst>
                  <a:gd name="T0" fmla="*/ 733 w 1141"/>
                  <a:gd name="T1" fmla="*/ 1567 h 1567"/>
                  <a:gd name="T2" fmla="*/ 59 w 1141"/>
                  <a:gd name="T3" fmla="*/ 919 h 1567"/>
                  <a:gd name="T4" fmla="*/ 0 w 1141"/>
                  <a:gd name="T5" fmla="*/ 903 h 1567"/>
                  <a:gd name="T6" fmla="*/ 83 w 1141"/>
                  <a:gd name="T7" fmla="*/ 853 h 1567"/>
                  <a:gd name="T8" fmla="*/ 236 w 1141"/>
                  <a:gd name="T9" fmla="*/ 853 h 1567"/>
                  <a:gd name="T10" fmla="*/ 203 w 1141"/>
                  <a:gd name="T11" fmla="*/ 730 h 1567"/>
                  <a:gd name="T12" fmla="*/ 383 w 1141"/>
                  <a:gd name="T13" fmla="*/ 506 h 1567"/>
                  <a:gd name="T14" fmla="*/ 336 w 1141"/>
                  <a:gd name="T15" fmla="*/ 359 h 1567"/>
                  <a:gd name="T16" fmla="*/ 359 w 1141"/>
                  <a:gd name="T17" fmla="*/ 229 h 1567"/>
                  <a:gd name="T18" fmla="*/ 442 w 1141"/>
                  <a:gd name="T19" fmla="*/ 144 h 1567"/>
                  <a:gd name="T20" fmla="*/ 735 w 1141"/>
                  <a:gd name="T21" fmla="*/ 0 h 1567"/>
                  <a:gd name="T22" fmla="*/ 917 w 1141"/>
                  <a:gd name="T23" fmla="*/ 161 h 1567"/>
                  <a:gd name="T24" fmla="*/ 1037 w 1141"/>
                  <a:gd name="T25" fmla="*/ 359 h 1567"/>
                  <a:gd name="T26" fmla="*/ 1101 w 1141"/>
                  <a:gd name="T27" fmla="*/ 785 h 1567"/>
                  <a:gd name="T28" fmla="*/ 1089 w 1141"/>
                  <a:gd name="T29" fmla="*/ 889 h 1567"/>
                  <a:gd name="T30" fmla="*/ 1141 w 1141"/>
                  <a:gd name="T31" fmla="*/ 1030 h 1567"/>
                  <a:gd name="T32" fmla="*/ 733 w 1141"/>
                  <a:gd name="T33" fmla="*/ 1567 h 15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41" h="1567">
                    <a:moveTo>
                      <a:pt x="733" y="1567"/>
                    </a:moveTo>
                    <a:lnTo>
                      <a:pt x="59" y="919"/>
                    </a:lnTo>
                    <a:lnTo>
                      <a:pt x="0" y="903"/>
                    </a:lnTo>
                    <a:lnTo>
                      <a:pt x="83" y="853"/>
                    </a:lnTo>
                    <a:lnTo>
                      <a:pt x="236" y="853"/>
                    </a:lnTo>
                    <a:lnTo>
                      <a:pt x="203" y="730"/>
                    </a:lnTo>
                    <a:lnTo>
                      <a:pt x="383" y="506"/>
                    </a:lnTo>
                    <a:lnTo>
                      <a:pt x="336" y="359"/>
                    </a:lnTo>
                    <a:lnTo>
                      <a:pt x="359" y="229"/>
                    </a:lnTo>
                    <a:lnTo>
                      <a:pt x="442" y="144"/>
                    </a:lnTo>
                    <a:lnTo>
                      <a:pt x="735" y="0"/>
                    </a:lnTo>
                    <a:lnTo>
                      <a:pt x="917" y="161"/>
                    </a:lnTo>
                    <a:lnTo>
                      <a:pt x="1037" y="359"/>
                    </a:lnTo>
                    <a:lnTo>
                      <a:pt x="1101" y="785"/>
                    </a:lnTo>
                    <a:lnTo>
                      <a:pt x="1089" y="889"/>
                    </a:lnTo>
                    <a:lnTo>
                      <a:pt x="1141" y="1030"/>
                    </a:lnTo>
                    <a:lnTo>
                      <a:pt x="733" y="1567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2" name="Freeform 184">
                <a:extLst>
                  <a:ext uri="{FF2B5EF4-FFF2-40B4-BE49-F238E27FC236}">
                    <a16:creationId xmlns:a16="http://schemas.microsoft.com/office/drawing/2014/main" id="{8EF647B9-608A-4D41-A043-014A628B85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55" y="3185"/>
                <a:ext cx="1786" cy="2045"/>
              </a:xfrm>
              <a:custGeom>
                <a:avLst/>
                <a:gdLst>
                  <a:gd name="T0" fmla="*/ 482 w 1786"/>
                  <a:gd name="T1" fmla="*/ 2045 h 2045"/>
                  <a:gd name="T2" fmla="*/ 361 w 1786"/>
                  <a:gd name="T3" fmla="*/ 1995 h 2045"/>
                  <a:gd name="T4" fmla="*/ 0 w 1786"/>
                  <a:gd name="T5" fmla="*/ 1023 h 2045"/>
                  <a:gd name="T6" fmla="*/ 109 w 1786"/>
                  <a:gd name="T7" fmla="*/ 253 h 2045"/>
                  <a:gd name="T8" fmla="*/ 21 w 1786"/>
                  <a:gd name="T9" fmla="*/ 66 h 2045"/>
                  <a:gd name="T10" fmla="*/ 161 w 1786"/>
                  <a:gd name="T11" fmla="*/ 0 h 2045"/>
                  <a:gd name="T12" fmla="*/ 605 w 1786"/>
                  <a:gd name="T13" fmla="*/ 83 h 2045"/>
                  <a:gd name="T14" fmla="*/ 1018 w 1786"/>
                  <a:gd name="T15" fmla="*/ 269 h 2045"/>
                  <a:gd name="T16" fmla="*/ 1129 w 1786"/>
                  <a:gd name="T17" fmla="*/ 198 h 2045"/>
                  <a:gd name="T18" fmla="*/ 1288 w 1786"/>
                  <a:gd name="T19" fmla="*/ 224 h 2045"/>
                  <a:gd name="T20" fmla="*/ 1486 w 1786"/>
                  <a:gd name="T21" fmla="*/ 385 h 2045"/>
                  <a:gd name="T22" fmla="*/ 1540 w 1786"/>
                  <a:gd name="T23" fmla="*/ 577 h 2045"/>
                  <a:gd name="T24" fmla="*/ 1623 w 1786"/>
                  <a:gd name="T25" fmla="*/ 588 h 2045"/>
                  <a:gd name="T26" fmla="*/ 1583 w 1786"/>
                  <a:gd name="T27" fmla="*/ 697 h 2045"/>
                  <a:gd name="T28" fmla="*/ 1675 w 1786"/>
                  <a:gd name="T29" fmla="*/ 813 h 2045"/>
                  <a:gd name="T30" fmla="*/ 1722 w 1786"/>
                  <a:gd name="T31" fmla="*/ 853 h 2045"/>
                  <a:gd name="T32" fmla="*/ 1786 w 1786"/>
                  <a:gd name="T33" fmla="*/ 1161 h 2045"/>
                  <a:gd name="T34" fmla="*/ 1699 w 1786"/>
                  <a:gd name="T35" fmla="*/ 1255 h 2045"/>
                  <a:gd name="T36" fmla="*/ 482 w 1786"/>
                  <a:gd name="T37" fmla="*/ 2045 h 20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86" h="2045">
                    <a:moveTo>
                      <a:pt x="482" y="2045"/>
                    </a:moveTo>
                    <a:lnTo>
                      <a:pt x="361" y="1995"/>
                    </a:lnTo>
                    <a:lnTo>
                      <a:pt x="0" y="1023"/>
                    </a:lnTo>
                    <a:lnTo>
                      <a:pt x="109" y="253"/>
                    </a:lnTo>
                    <a:lnTo>
                      <a:pt x="21" y="66"/>
                    </a:lnTo>
                    <a:lnTo>
                      <a:pt x="161" y="0"/>
                    </a:lnTo>
                    <a:lnTo>
                      <a:pt x="605" y="83"/>
                    </a:lnTo>
                    <a:lnTo>
                      <a:pt x="1018" y="269"/>
                    </a:lnTo>
                    <a:lnTo>
                      <a:pt x="1129" y="198"/>
                    </a:lnTo>
                    <a:lnTo>
                      <a:pt x="1288" y="224"/>
                    </a:lnTo>
                    <a:lnTo>
                      <a:pt x="1486" y="385"/>
                    </a:lnTo>
                    <a:lnTo>
                      <a:pt x="1540" y="577"/>
                    </a:lnTo>
                    <a:lnTo>
                      <a:pt x="1623" y="588"/>
                    </a:lnTo>
                    <a:lnTo>
                      <a:pt x="1583" y="697"/>
                    </a:lnTo>
                    <a:lnTo>
                      <a:pt x="1675" y="813"/>
                    </a:lnTo>
                    <a:lnTo>
                      <a:pt x="1722" y="853"/>
                    </a:lnTo>
                    <a:lnTo>
                      <a:pt x="1786" y="1161"/>
                    </a:lnTo>
                    <a:lnTo>
                      <a:pt x="1699" y="1255"/>
                    </a:lnTo>
                    <a:lnTo>
                      <a:pt x="482" y="2045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3" name="Freeform 185">
                <a:extLst>
                  <a:ext uri="{FF2B5EF4-FFF2-40B4-BE49-F238E27FC236}">
                    <a16:creationId xmlns:a16="http://schemas.microsoft.com/office/drawing/2014/main" id="{141AB974-4702-4F7E-95A0-0BF19ACB85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25" y="3301"/>
                <a:ext cx="2081" cy="2517"/>
              </a:xfrm>
              <a:custGeom>
                <a:avLst/>
                <a:gdLst>
                  <a:gd name="T0" fmla="*/ 1885 w 2081"/>
                  <a:gd name="T1" fmla="*/ 1851 h 2517"/>
                  <a:gd name="T2" fmla="*/ 1710 w 2081"/>
                  <a:gd name="T3" fmla="*/ 1940 h 2517"/>
                  <a:gd name="T4" fmla="*/ 1611 w 2081"/>
                  <a:gd name="T5" fmla="*/ 1957 h 2517"/>
                  <a:gd name="T6" fmla="*/ 1531 w 2081"/>
                  <a:gd name="T7" fmla="*/ 2151 h 2517"/>
                  <a:gd name="T8" fmla="*/ 1446 w 2081"/>
                  <a:gd name="T9" fmla="*/ 2193 h 2517"/>
                  <a:gd name="T10" fmla="*/ 1434 w 2081"/>
                  <a:gd name="T11" fmla="*/ 2278 h 2517"/>
                  <a:gd name="T12" fmla="*/ 1358 w 2081"/>
                  <a:gd name="T13" fmla="*/ 2352 h 2517"/>
                  <a:gd name="T14" fmla="*/ 1323 w 2081"/>
                  <a:gd name="T15" fmla="*/ 2461 h 2517"/>
                  <a:gd name="T16" fmla="*/ 1216 w 2081"/>
                  <a:gd name="T17" fmla="*/ 2517 h 2517"/>
                  <a:gd name="T18" fmla="*/ 28 w 2081"/>
                  <a:gd name="T19" fmla="*/ 1300 h 2517"/>
                  <a:gd name="T20" fmla="*/ 0 w 2081"/>
                  <a:gd name="T21" fmla="*/ 1243 h 2517"/>
                  <a:gd name="T22" fmla="*/ 408 w 2081"/>
                  <a:gd name="T23" fmla="*/ 706 h 2517"/>
                  <a:gd name="T24" fmla="*/ 356 w 2081"/>
                  <a:gd name="T25" fmla="*/ 565 h 2517"/>
                  <a:gd name="T26" fmla="*/ 368 w 2081"/>
                  <a:gd name="T27" fmla="*/ 461 h 2517"/>
                  <a:gd name="T28" fmla="*/ 874 w 2081"/>
                  <a:gd name="T29" fmla="*/ 475 h 2517"/>
                  <a:gd name="T30" fmla="*/ 1346 w 2081"/>
                  <a:gd name="T31" fmla="*/ 0 h 2517"/>
                  <a:gd name="T32" fmla="*/ 1618 w 2081"/>
                  <a:gd name="T33" fmla="*/ 201 h 2517"/>
                  <a:gd name="T34" fmla="*/ 1679 w 2081"/>
                  <a:gd name="T35" fmla="*/ 288 h 2517"/>
                  <a:gd name="T36" fmla="*/ 1731 w 2081"/>
                  <a:gd name="T37" fmla="*/ 491 h 2517"/>
                  <a:gd name="T38" fmla="*/ 1783 w 2081"/>
                  <a:gd name="T39" fmla="*/ 480 h 2517"/>
                  <a:gd name="T40" fmla="*/ 1958 w 2081"/>
                  <a:gd name="T41" fmla="*/ 851 h 2517"/>
                  <a:gd name="T42" fmla="*/ 2081 w 2081"/>
                  <a:gd name="T43" fmla="*/ 1045 h 2517"/>
                  <a:gd name="T44" fmla="*/ 1923 w 2081"/>
                  <a:gd name="T45" fmla="*/ 1503 h 2517"/>
                  <a:gd name="T46" fmla="*/ 1944 w 2081"/>
                  <a:gd name="T47" fmla="*/ 1732 h 2517"/>
                  <a:gd name="T48" fmla="*/ 1885 w 2081"/>
                  <a:gd name="T49" fmla="*/ 1851 h 2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81" h="2517">
                    <a:moveTo>
                      <a:pt x="1885" y="1851"/>
                    </a:moveTo>
                    <a:lnTo>
                      <a:pt x="1710" y="1940"/>
                    </a:lnTo>
                    <a:lnTo>
                      <a:pt x="1611" y="1957"/>
                    </a:lnTo>
                    <a:lnTo>
                      <a:pt x="1531" y="2151"/>
                    </a:lnTo>
                    <a:lnTo>
                      <a:pt x="1446" y="2193"/>
                    </a:lnTo>
                    <a:lnTo>
                      <a:pt x="1434" y="2278"/>
                    </a:lnTo>
                    <a:lnTo>
                      <a:pt x="1358" y="2352"/>
                    </a:lnTo>
                    <a:lnTo>
                      <a:pt x="1323" y="2461"/>
                    </a:lnTo>
                    <a:lnTo>
                      <a:pt x="1216" y="2517"/>
                    </a:lnTo>
                    <a:lnTo>
                      <a:pt x="28" y="1300"/>
                    </a:lnTo>
                    <a:lnTo>
                      <a:pt x="0" y="1243"/>
                    </a:lnTo>
                    <a:lnTo>
                      <a:pt x="408" y="706"/>
                    </a:lnTo>
                    <a:lnTo>
                      <a:pt x="356" y="565"/>
                    </a:lnTo>
                    <a:lnTo>
                      <a:pt x="368" y="461"/>
                    </a:lnTo>
                    <a:lnTo>
                      <a:pt x="874" y="475"/>
                    </a:lnTo>
                    <a:lnTo>
                      <a:pt x="1346" y="0"/>
                    </a:lnTo>
                    <a:lnTo>
                      <a:pt x="1618" y="201"/>
                    </a:lnTo>
                    <a:lnTo>
                      <a:pt x="1679" y="288"/>
                    </a:lnTo>
                    <a:lnTo>
                      <a:pt x="1731" y="491"/>
                    </a:lnTo>
                    <a:lnTo>
                      <a:pt x="1783" y="480"/>
                    </a:lnTo>
                    <a:lnTo>
                      <a:pt x="1958" y="851"/>
                    </a:lnTo>
                    <a:lnTo>
                      <a:pt x="2081" y="1045"/>
                    </a:lnTo>
                    <a:lnTo>
                      <a:pt x="1923" y="1503"/>
                    </a:lnTo>
                    <a:lnTo>
                      <a:pt x="1944" y="1732"/>
                    </a:lnTo>
                    <a:lnTo>
                      <a:pt x="1885" y="1851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4" name="Freeform 186">
                <a:extLst>
                  <a:ext uri="{FF2B5EF4-FFF2-40B4-BE49-F238E27FC236}">
                    <a16:creationId xmlns:a16="http://schemas.microsoft.com/office/drawing/2014/main" id="{0088FAE2-72B5-463B-A85D-48315BFF22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2530" y="3057"/>
                <a:ext cx="2793" cy="1664"/>
              </a:xfrm>
              <a:custGeom>
                <a:avLst/>
                <a:gdLst>
                  <a:gd name="T0" fmla="*/ 1994 w 2793"/>
                  <a:gd name="T1" fmla="*/ 1456 h 1664"/>
                  <a:gd name="T2" fmla="*/ 1980 w 2793"/>
                  <a:gd name="T3" fmla="*/ 1414 h 1664"/>
                  <a:gd name="T4" fmla="*/ 1940 w 2793"/>
                  <a:gd name="T5" fmla="*/ 1369 h 1664"/>
                  <a:gd name="T6" fmla="*/ 1907 w 2793"/>
                  <a:gd name="T7" fmla="*/ 1343 h 1664"/>
                  <a:gd name="T8" fmla="*/ 1687 w 2793"/>
                  <a:gd name="T9" fmla="*/ 1265 h 1664"/>
                  <a:gd name="T10" fmla="*/ 1621 w 2793"/>
                  <a:gd name="T11" fmla="*/ 1265 h 1664"/>
                  <a:gd name="T12" fmla="*/ 1621 w 2793"/>
                  <a:gd name="T13" fmla="*/ 1291 h 1664"/>
                  <a:gd name="T14" fmla="*/ 1659 w 2793"/>
                  <a:gd name="T15" fmla="*/ 1315 h 1664"/>
                  <a:gd name="T16" fmla="*/ 1819 w 2793"/>
                  <a:gd name="T17" fmla="*/ 1374 h 1664"/>
                  <a:gd name="T18" fmla="*/ 1935 w 2793"/>
                  <a:gd name="T19" fmla="*/ 1461 h 1664"/>
                  <a:gd name="T20" fmla="*/ 1949 w 2793"/>
                  <a:gd name="T21" fmla="*/ 1475 h 1664"/>
                  <a:gd name="T22" fmla="*/ 1994 w 2793"/>
                  <a:gd name="T23" fmla="*/ 1456 h 1664"/>
                  <a:gd name="T24" fmla="*/ 1718 w 2793"/>
                  <a:gd name="T25" fmla="*/ 1154 h 1664"/>
                  <a:gd name="T26" fmla="*/ 2212 w 2793"/>
                  <a:gd name="T27" fmla="*/ 901 h 1664"/>
                  <a:gd name="T28" fmla="*/ 2708 w 2793"/>
                  <a:gd name="T29" fmla="*/ 265 h 1664"/>
                  <a:gd name="T30" fmla="*/ 2661 w 2793"/>
                  <a:gd name="T31" fmla="*/ 159 h 1664"/>
                  <a:gd name="T32" fmla="*/ 2550 w 2793"/>
                  <a:gd name="T33" fmla="*/ 286 h 1664"/>
                  <a:gd name="T34" fmla="*/ 2358 w 2793"/>
                  <a:gd name="T35" fmla="*/ 274 h 1664"/>
                  <a:gd name="T36" fmla="*/ 2292 w 2793"/>
                  <a:gd name="T37" fmla="*/ 0 h 1664"/>
                  <a:gd name="T38" fmla="*/ 2020 w 2793"/>
                  <a:gd name="T39" fmla="*/ 163 h 1664"/>
                  <a:gd name="T40" fmla="*/ 1574 w 2793"/>
                  <a:gd name="T41" fmla="*/ 182 h 1664"/>
                  <a:gd name="T42" fmla="*/ 1647 w 2793"/>
                  <a:gd name="T43" fmla="*/ 430 h 1664"/>
                  <a:gd name="T44" fmla="*/ 1716 w 2793"/>
                  <a:gd name="T45" fmla="*/ 489 h 1664"/>
                  <a:gd name="T46" fmla="*/ 1319 w 2793"/>
                  <a:gd name="T47" fmla="*/ 655 h 1664"/>
                  <a:gd name="T48" fmla="*/ 366 w 2793"/>
                  <a:gd name="T49" fmla="*/ 721 h 1664"/>
                  <a:gd name="T50" fmla="*/ 340 w 2793"/>
                  <a:gd name="T51" fmla="*/ 785 h 1664"/>
                  <a:gd name="T52" fmla="*/ 288 w 2793"/>
                  <a:gd name="T53" fmla="*/ 783 h 1664"/>
                  <a:gd name="T54" fmla="*/ 201 w 2793"/>
                  <a:gd name="T55" fmla="*/ 851 h 1664"/>
                  <a:gd name="T56" fmla="*/ 14 w 2793"/>
                  <a:gd name="T57" fmla="*/ 887 h 1664"/>
                  <a:gd name="T58" fmla="*/ 0 w 2793"/>
                  <a:gd name="T59" fmla="*/ 941 h 1664"/>
                  <a:gd name="T60" fmla="*/ 47 w 2793"/>
                  <a:gd name="T61" fmla="*/ 981 h 1664"/>
                  <a:gd name="T62" fmla="*/ 362 w 2793"/>
                  <a:gd name="T63" fmla="*/ 1234 h 1664"/>
                  <a:gd name="T64" fmla="*/ 1234 w 2793"/>
                  <a:gd name="T65" fmla="*/ 1182 h 1664"/>
                  <a:gd name="T66" fmla="*/ 848 w 2793"/>
                  <a:gd name="T67" fmla="*/ 1239 h 1664"/>
                  <a:gd name="T68" fmla="*/ 347 w 2793"/>
                  <a:gd name="T69" fmla="*/ 1329 h 1664"/>
                  <a:gd name="T70" fmla="*/ 260 w 2793"/>
                  <a:gd name="T71" fmla="*/ 1364 h 1664"/>
                  <a:gd name="T72" fmla="*/ 203 w 2793"/>
                  <a:gd name="T73" fmla="*/ 1426 h 1664"/>
                  <a:gd name="T74" fmla="*/ 1070 w 2793"/>
                  <a:gd name="T75" fmla="*/ 1220 h 1664"/>
                  <a:gd name="T76" fmla="*/ 1153 w 2793"/>
                  <a:gd name="T77" fmla="*/ 1210 h 1664"/>
                  <a:gd name="T78" fmla="*/ 1536 w 2793"/>
                  <a:gd name="T79" fmla="*/ 1239 h 1664"/>
                  <a:gd name="T80" fmla="*/ 1536 w 2793"/>
                  <a:gd name="T81" fmla="*/ 1210 h 1664"/>
                  <a:gd name="T82" fmla="*/ 1404 w 2793"/>
                  <a:gd name="T83" fmla="*/ 1173 h 1664"/>
                  <a:gd name="T84" fmla="*/ 1718 w 2793"/>
                  <a:gd name="T85" fmla="*/ 1154 h 1664"/>
                  <a:gd name="T86" fmla="*/ 2516 w 2793"/>
                  <a:gd name="T87" fmla="*/ 792 h 1664"/>
                  <a:gd name="T88" fmla="*/ 2332 w 2793"/>
                  <a:gd name="T89" fmla="*/ 995 h 1664"/>
                  <a:gd name="T90" fmla="*/ 2167 w 2793"/>
                  <a:gd name="T91" fmla="*/ 1239 h 1664"/>
                  <a:gd name="T92" fmla="*/ 1997 w 2793"/>
                  <a:gd name="T93" fmla="*/ 1565 h 1664"/>
                  <a:gd name="T94" fmla="*/ 1940 w 2793"/>
                  <a:gd name="T95" fmla="*/ 1577 h 1664"/>
                  <a:gd name="T96" fmla="*/ 1975 w 2793"/>
                  <a:gd name="T97" fmla="*/ 1664 h 1664"/>
                  <a:gd name="T98" fmla="*/ 2214 w 2793"/>
                  <a:gd name="T99" fmla="*/ 1255 h 1664"/>
                  <a:gd name="T100" fmla="*/ 2793 w 2793"/>
                  <a:gd name="T101" fmla="*/ 544 h 1664"/>
                  <a:gd name="T102" fmla="*/ 2516 w 2793"/>
                  <a:gd name="T103" fmla="*/ 792 h 16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793" h="1664">
                    <a:moveTo>
                      <a:pt x="1994" y="1456"/>
                    </a:moveTo>
                    <a:lnTo>
                      <a:pt x="1980" y="1414"/>
                    </a:lnTo>
                    <a:lnTo>
                      <a:pt x="1940" y="1369"/>
                    </a:lnTo>
                    <a:lnTo>
                      <a:pt x="1907" y="1343"/>
                    </a:lnTo>
                    <a:lnTo>
                      <a:pt x="1687" y="1265"/>
                    </a:lnTo>
                    <a:lnTo>
                      <a:pt x="1621" y="1265"/>
                    </a:lnTo>
                    <a:lnTo>
                      <a:pt x="1621" y="1291"/>
                    </a:lnTo>
                    <a:lnTo>
                      <a:pt x="1659" y="1315"/>
                    </a:lnTo>
                    <a:lnTo>
                      <a:pt x="1819" y="1374"/>
                    </a:lnTo>
                    <a:lnTo>
                      <a:pt x="1935" y="1461"/>
                    </a:lnTo>
                    <a:lnTo>
                      <a:pt x="1949" y="1475"/>
                    </a:lnTo>
                    <a:lnTo>
                      <a:pt x="1994" y="1456"/>
                    </a:lnTo>
                    <a:close/>
                    <a:moveTo>
                      <a:pt x="1718" y="1154"/>
                    </a:moveTo>
                    <a:lnTo>
                      <a:pt x="2212" y="901"/>
                    </a:lnTo>
                    <a:lnTo>
                      <a:pt x="2708" y="265"/>
                    </a:lnTo>
                    <a:lnTo>
                      <a:pt x="2661" y="159"/>
                    </a:lnTo>
                    <a:lnTo>
                      <a:pt x="2550" y="286"/>
                    </a:lnTo>
                    <a:lnTo>
                      <a:pt x="2358" y="274"/>
                    </a:lnTo>
                    <a:lnTo>
                      <a:pt x="2292" y="0"/>
                    </a:lnTo>
                    <a:lnTo>
                      <a:pt x="2020" y="163"/>
                    </a:lnTo>
                    <a:lnTo>
                      <a:pt x="1574" y="182"/>
                    </a:lnTo>
                    <a:lnTo>
                      <a:pt x="1647" y="430"/>
                    </a:lnTo>
                    <a:lnTo>
                      <a:pt x="1716" y="489"/>
                    </a:lnTo>
                    <a:lnTo>
                      <a:pt x="1319" y="655"/>
                    </a:lnTo>
                    <a:lnTo>
                      <a:pt x="366" y="721"/>
                    </a:lnTo>
                    <a:lnTo>
                      <a:pt x="340" y="785"/>
                    </a:lnTo>
                    <a:lnTo>
                      <a:pt x="288" y="783"/>
                    </a:lnTo>
                    <a:lnTo>
                      <a:pt x="201" y="851"/>
                    </a:lnTo>
                    <a:lnTo>
                      <a:pt x="14" y="887"/>
                    </a:lnTo>
                    <a:lnTo>
                      <a:pt x="0" y="941"/>
                    </a:lnTo>
                    <a:lnTo>
                      <a:pt x="47" y="981"/>
                    </a:lnTo>
                    <a:lnTo>
                      <a:pt x="362" y="1234"/>
                    </a:lnTo>
                    <a:lnTo>
                      <a:pt x="1234" y="1182"/>
                    </a:lnTo>
                    <a:lnTo>
                      <a:pt x="848" y="1239"/>
                    </a:lnTo>
                    <a:lnTo>
                      <a:pt x="347" y="1329"/>
                    </a:lnTo>
                    <a:lnTo>
                      <a:pt x="260" y="1364"/>
                    </a:lnTo>
                    <a:lnTo>
                      <a:pt x="203" y="1426"/>
                    </a:lnTo>
                    <a:lnTo>
                      <a:pt x="1070" y="1220"/>
                    </a:lnTo>
                    <a:lnTo>
                      <a:pt x="1153" y="1210"/>
                    </a:lnTo>
                    <a:lnTo>
                      <a:pt x="1536" y="1239"/>
                    </a:lnTo>
                    <a:lnTo>
                      <a:pt x="1536" y="1210"/>
                    </a:lnTo>
                    <a:lnTo>
                      <a:pt x="1404" y="1173"/>
                    </a:lnTo>
                    <a:lnTo>
                      <a:pt x="1718" y="1154"/>
                    </a:lnTo>
                    <a:close/>
                    <a:moveTo>
                      <a:pt x="2516" y="792"/>
                    </a:moveTo>
                    <a:lnTo>
                      <a:pt x="2332" y="995"/>
                    </a:lnTo>
                    <a:lnTo>
                      <a:pt x="2167" y="1239"/>
                    </a:lnTo>
                    <a:lnTo>
                      <a:pt x="1997" y="1565"/>
                    </a:lnTo>
                    <a:lnTo>
                      <a:pt x="1940" y="1577"/>
                    </a:lnTo>
                    <a:lnTo>
                      <a:pt x="1975" y="1664"/>
                    </a:lnTo>
                    <a:lnTo>
                      <a:pt x="2214" y="1255"/>
                    </a:lnTo>
                    <a:lnTo>
                      <a:pt x="2793" y="544"/>
                    </a:lnTo>
                    <a:lnTo>
                      <a:pt x="2516" y="792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5" name="Freeform 187">
                <a:extLst>
                  <a:ext uri="{FF2B5EF4-FFF2-40B4-BE49-F238E27FC236}">
                    <a16:creationId xmlns:a16="http://schemas.microsoft.com/office/drawing/2014/main" id="{C10020D7-768B-488F-860E-B3F76BE5A1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08" y="3686"/>
                <a:ext cx="2316" cy="1901"/>
              </a:xfrm>
              <a:custGeom>
                <a:avLst/>
                <a:gdLst>
                  <a:gd name="T0" fmla="*/ 2023 w 2316"/>
                  <a:gd name="T1" fmla="*/ 1782 h 1901"/>
                  <a:gd name="T2" fmla="*/ 1808 w 2316"/>
                  <a:gd name="T3" fmla="*/ 1901 h 1901"/>
                  <a:gd name="T4" fmla="*/ 1461 w 2316"/>
                  <a:gd name="T5" fmla="*/ 1872 h 1901"/>
                  <a:gd name="T6" fmla="*/ 823 w 2316"/>
                  <a:gd name="T7" fmla="*/ 1565 h 1901"/>
                  <a:gd name="T8" fmla="*/ 754 w 2316"/>
                  <a:gd name="T9" fmla="*/ 1565 h 1901"/>
                  <a:gd name="T10" fmla="*/ 726 w 2316"/>
                  <a:gd name="T11" fmla="*/ 1511 h 1901"/>
                  <a:gd name="T12" fmla="*/ 270 w 2316"/>
                  <a:gd name="T13" fmla="*/ 1548 h 1901"/>
                  <a:gd name="T14" fmla="*/ 192 w 2316"/>
                  <a:gd name="T15" fmla="*/ 1534 h 1901"/>
                  <a:gd name="T16" fmla="*/ 102 w 2316"/>
                  <a:gd name="T17" fmla="*/ 1466 h 1901"/>
                  <a:gd name="T18" fmla="*/ 161 w 2316"/>
                  <a:gd name="T19" fmla="*/ 1347 h 1901"/>
                  <a:gd name="T20" fmla="*/ 140 w 2316"/>
                  <a:gd name="T21" fmla="*/ 1118 h 1901"/>
                  <a:gd name="T22" fmla="*/ 298 w 2316"/>
                  <a:gd name="T23" fmla="*/ 660 h 1901"/>
                  <a:gd name="T24" fmla="*/ 175 w 2316"/>
                  <a:gd name="T25" fmla="*/ 466 h 1901"/>
                  <a:gd name="T26" fmla="*/ 0 w 2316"/>
                  <a:gd name="T27" fmla="*/ 95 h 1901"/>
                  <a:gd name="T28" fmla="*/ 206 w 2316"/>
                  <a:gd name="T29" fmla="*/ 40 h 1901"/>
                  <a:gd name="T30" fmla="*/ 1208 w 2316"/>
                  <a:gd name="T31" fmla="*/ 45 h 1901"/>
                  <a:gd name="T32" fmla="*/ 1267 w 2316"/>
                  <a:gd name="T33" fmla="*/ 0 h 1901"/>
                  <a:gd name="T34" fmla="*/ 1579 w 2316"/>
                  <a:gd name="T35" fmla="*/ 371 h 1901"/>
                  <a:gd name="T36" fmla="*/ 1626 w 2316"/>
                  <a:gd name="T37" fmla="*/ 518 h 1901"/>
                  <a:gd name="T38" fmla="*/ 1697 w 2316"/>
                  <a:gd name="T39" fmla="*/ 633 h 1901"/>
                  <a:gd name="T40" fmla="*/ 1777 w 2316"/>
                  <a:gd name="T41" fmla="*/ 669 h 1901"/>
                  <a:gd name="T42" fmla="*/ 1829 w 2316"/>
                  <a:gd name="T43" fmla="*/ 813 h 1901"/>
                  <a:gd name="T44" fmla="*/ 1869 w 2316"/>
                  <a:gd name="T45" fmla="*/ 851 h 1901"/>
                  <a:gd name="T46" fmla="*/ 1839 w 2316"/>
                  <a:gd name="T47" fmla="*/ 872 h 1901"/>
                  <a:gd name="T48" fmla="*/ 1884 w 2316"/>
                  <a:gd name="T49" fmla="*/ 969 h 1901"/>
                  <a:gd name="T50" fmla="*/ 1983 w 2316"/>
                  <a:gd name="T51" fmla="*/ 1061 h 1901"/>
                  <a:gd name="T52" fmla="*/ 2039 w 2316"/>
                  <a:gd name="T53" fmla="*/ 1168 h 1901"/>
                  <a:gd name="T54" fmla="*/ 2021 w 2316"/>
                  <a:gd name="T55" fmla="*/ 1267 h 1901"/>
                  <a:gd name="T56" fmla="*/ 2044 w 2316"/>
                  <a:gd name="T57" fmla="*/ 1347 h 1901"/>
                  <a:gd name="T58" fmla="*/ 2316 w 2316"/>
                  <a:gd name="T59" fmla="*/ 1522 h 1901"/>
                  <a:gd name="T60" fmla="*/ 2023 w 2316"/>
                  <a:gd name="T61" fmla="*/ 1782 h 19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316" h="1901">
                    <a:moveTo>
                      <a:pt x="2023" y="1782"/>
                    </a:moveTo>
                    <a:lnTo>
                      <a:pt x="1808" y="1901"/>
                    </a:lnTo>
                    <a:lnTo>
                      <a:pt x="1461" y="1872"/>
                    </a:lnTo>
                    <a:lnTo>
                      <a:pt x="823" y="1565"/>
                    </a:lnTo>
                    <a:lnTo>
                      <a:pt x="754" y="1565"/>
                    </a:lnTo>
                    <a:lnTo>
                      <a:pt x="726" y="1511"/>
                    </a:lnTo>
                    <a:lnTo>
                      <a:pt x="270" y="1548"/>
                    </a:lnTo>
                    <a:lnTo>
                      <a:pt x="192" y="1534"/>
                    </a:lnTo>
                    <a:lnTo>
                      <a:pt x="102" y="1466"/>
                    </a:lnTo>
                    <a:lnTo>
                      <a:pt x="161" y="1347"/>
                    </a:lnTo>
                    <a:lnTo>
                      <a:pt x="140" y="1118"/>
                    </a:lnTo>
                    <a:lnTo>
                      <a:pt x="298" y="660"/>
                    </a:lnTo>
                    <a:lnTo>
                      <a:pt x="175" y="466"/>
                    </a:lnTo>
                    <a:lnTo>
                      <a:pt x="0" y="95"/>
                    </a:lnTo>
                    <a:lnTo>
                      <a:pt x="206" y="40"/>
                    </a:lnTo>
                    <a:lnTo>
                      <a:pt x="1208" y="45"/>
                    </a:lnTo>
                    <a:lnTo>
                      <a:pt x="1267" y="0"/>
                    </a:lnTo>
                    <a:lnTo>
                      <a:pt x="1579" y="371"/>
                    </a:lnTo>
                    <a:lnTo>
                      <a:pt x="1626" y="518"/>
                    </a:lnTo>
                    <a:lnTo>
                      <a:pt x="1697" y="633"/>
                    </a:lnTo>
                    <a:lnTo>
                      <a:pt x="1777" y="669"/>
                    </a:lnTo>
                    <a:lnTo>
                      <a:pt x="1829" y="813"/>
                    </a:lnTo>
                    <a:lnTo>
                      <a:pt x="1869" y="851"/>
                    </a:lnTo>
                    <a:lnTo>
                      <a:pt x="1839" y="872"/>
                    </a:lnTo>
                    <a:lnTo>
                      <a:pt x="1884" y="969"/>
                    </a:lnTo>
                    <a:lnTo>
                      <a:pt x="1983" y="1061"/>
                    </a:lnTo>
                    <a:lnTo>
                      <a:pt x="2039" y="1168"/>
                    </a:lnTo>
                    <a:lnTo>
                      <a:pt x="2021" y="1267"/>
                    </a:lnTo>
                    <a:lnTo>
                      <a:pt x="2044" y="1347"/>
                    </a:lnTo>
                    <a:lnTo>
                      <a:pt x="2316" y="1522"/>
                    </a:lnTo>
                    <a:lnTo>
                      <a:pt x="2023" y="1782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6" name="Freeform 188">
                <a:extLst>
                  <a:ext uri="{FF2B5EF4-FFF2-40B4-BE49-F238E27FC236}">
                    <a16:creationId xmlns:a16="http://schemas.microsoft.com/office/drawing/2014/main" id="{7272B67A-4657-47B3-8772-B382711C5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29" y="4175"/>
                <a:ext cx="2308" cy="1641"/>
              </a:xfrm>
              <a:custGeom>
                <a:avLst/>
                <a:gdLst>
                  <a:gd name="T0" fmla="*/ 753 w 2308"/>
                  <a:gd name="T1" fmla="*/ 1549 h 1641"/>
                  <a:gd name="T2" fmla="*/ 420 w 2308"/>
                  <a:gd name="T3" fmla="*/ 1412 h 1641"/>
                  <a:gd name="T4" fmla="*/ 342 w 2308"/>
                  <a:gd name="T5" fmla="*/ 1419 h 1641"/>
                  <a:gd name="T6" fmla="*/ 248 w 2308"/>
                  <a:gd name="T7" fmla="*/ 1473 h 1641"/>
                  <a:gd name="T8" fmla="*/ 217 w 2308"/>
                  <a:gd name="T9" fmla="*/ 1464 h 1641"/>
                  <a:gd name="T10" fmla="*/ 2 w 2308"/>
                  <a:gd name="T11" fmla="*/ 1293 h 1641"/>
                  <a:gd name="T12" fmla="*/ 295 w 2308"/>
                  <a:gd name="T13" fmla="*/ 1033 h 1641"/>
                  <a:gd name="T14" fmla="*/ 23 w 2308"/>
                  <a:gd name="T15" fmla="*/ 858 h 1641"/>
                  <a:gd name="T16" fmla="*/ 0 w 2308"/>
                  <a:gd name="T17" fmla="*/ 778 h 1641"/>
                  <a:gd name="T18" fmla="*/ 18 w 2308"/>
                  <a:gd name="T19" fmla="*/ 679 h 1641"/>
                  <a:gd name="T20" fmla="*/ 337 w 2308"/>
                  <a:gd name="T21" fmla="*/ 201 h 1641"/>
                  <a:gd name="T22" fmla="*/ 474 w 2308"/>
                  <a:gd name="T23" fmla="*/ 116 h 1641"/>
                  <a:gd name="T24" fmla="*/ 474 w 2308"/>
                  <a:gd name="T25" fmla="*/ 31 h 1641"/>
                  <a:gd name="T26" fmla="*/ 782 w 2308"/>
                  <a:gd name="T27" fmla="*/ 0 h 1641"/>
                  <a:gd name="T28" fmla="*/ 871 w 2308"/>
                  <a:gd name="T29" fmla="*/ 45 h 1641"/>
                  <a:gd name="T30" fmla="*/ 1030 w 2308"/>
                  <a:gd name="T31" fmla="*/ 38 h 1641"/>
                  <a:gd name="T32" fmla="*/ 1070 w 2308"/>
                  <a:gd name="T33" fmla="*/ 69 h 1641"/>
                  <a:gd name="T34" fmla="*/ 1826 w 2308"/>
                  <a:gd name="T35" fmla="*/ 33 h 1641"/>
                  <a:gd name="T36" fmla="*/ 2187 w 2308"/>
                  <a:gd name="T37" fmla="*/ 1005 h 1641"/>
                  <a:gd name="T38" fmla="*/ 2308 w 2308"/>
                  <a:gd name="T39" fmla="*/ 1055 h 1641"/>
                  <a:gd name="T40" fmla="*/ 2154 w 2308"/>
                  <a:gd name="T41" fmla="*/ 1194 h 1641"/>
                  <a:gd name="T42" fmla="*/ 2081 w 2308"/>
                  <a:gd name="T43" fmla="*/ 1137 h 1641"/>
                  <a:gd name="T44" fmla="*/ 2102 w 2308"/>
                  <a:gd name="T45" fmla="*/ 1225 h 1641"/>
                  <a:gd name="T46" fmla="*/ 1632 w 2308"/>
                  <a:gd name="T47" fmla="*/ 1641 h 1641"/>
                  <a:gd name="T48" fmla="*/ 1446 w 2308"/>
                  <a:gd name="T49" fmla="*/ 1430 h 1641"/>
                  <a:gd name="T50" fmla="*/ 1384 w 2308"/>
                  <a:gd name="T51" fmla="*/ 1319 h 1641"/>
                  <a:gd name="T52" fmla="*/ 1193 w 2308"/>
                  <a:gd name="T53" fmla="*/ 1414 h 1641"/>
                  <a:gd name="T54" fmla="*/ 1086 w 2308"/>
                  <a:gd name="T55" fmla="*/ 1376 h 1641"/>
                  <a:gd name="T56" fmla="*/ 1016 w 2308"/>
                  <a:gd name="T57" fmla="*/ 1442 h 1641"/>
                  <a:gd name="T58" fmla="*/ 997 w 2308"/>
                  <a:gd name="T59" fmla="*/ 1404 h 1641"/>
                  <a:gd name="T60" fmla="*/ 902 w 2308"/>
                  <a:gd name="T61" fmla="*/ 1369 h 1641"/>
                  <a:gd name="T62" fmla="*/ 855 w 2308"/>
                  <a:gd name="T63" fmla="*/ 1419 h 1641"/>
                  <a:gd name="T64" fmla="*/ 879 w 2308"/>
                  <a:gd name="T65" fmla="*/ 1506 h 1641"/>
                  <a:gd name="T66" fmla="*/ 753 w 2308"/>
                  <a:gd name="T67" fmla="*/ 1549 h 1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08" h="1641">
                    <a:moveTo>
                      <a:pt x="753" y="1549"/>
                    </a:moveTo>
                    <a:lnTo>
                      <a:pt x="420" y="1412"/>
                    </a:lnTo>
                    <a:lnTo>
                      <a:pt x="342" y="1419"/>
                    </a:lnTo>
                    <a:lnTo>
                      <a:pt x="248" y="1473"/>
                    </a:lnTo>
                    <a:lnTo>
                      <a:pt x="217" y="1464"/>
                    </a:lnTo>
                    <a:lnTo>
                      <a:pt x="2" y="1293"/>
                    </a:lnTo>
                    <a:lnTo>
                      <a:pt x="295" y="1033"/>
                    </a:lnTo>
                    <a:lnTo>
                      <a:pt x="23" y="858"/>
                    </a:lnTo>
                    <a:lnTo>
                      <a:pt x="0" y="778"/>
                    </a:lnTo>
                    <a:lnTo>
                      <a:pt x="18" y="679"/>
                    </a:lnTo>
                    <a:lnTo>
                      <a:pt x="337" y="201"/>
                    </a:lnTo>
                    <a:lnTo>
                      <a:pt x="474" y="116"/>
                    </a:lnTo>
                    <a:lnTo>
                      <a:pt x="474" y="31"/>
                    </a:lnTo>
                    <a:lnTo>
                      <a:pt x="782" y="0"/>
                    </a:lnTo>
                    <a:lnTo>
                      <a:pt x="871" y="45"/>
                    </a:lnTo>
                    <a:lnTo>
                      <a:pt x="1030" y="38"/>
                    </a:lnTo>
                    <a:lnTo>
                      <a:pt x="1070" y="69"/>
                    </a:lnTo>
                    <a:lnTo>
                      <a:pt x="1826" y="33"/>
                    </a:lnTo>
                    <a:lnTo>
                      <a:pt x="2187" y="1005"/>
                    </a:lnTo>
                    <a:lnTo>
                      <a:pt x="2308" y="1055"/>
                    </a:lnTo>
                    <a:lnTo>
                      <a:pt x="2154" y="1194"/>
                    </a:lnTo>
                    <a:lnTo>
                      <a:pt x="2081" y="1137"/>
                    </a:lnTo>
                    <a:lnTo>
                      <a:pt x="2102" y="1225"/>
                    </a:lnTo>
                    <a:lnTo>
                      <a:pt x="1632" y="1641"/>
                    </a:lnTo>
                    <a:lnTo>
                      <a:pt x="1446" y="1430"/>
                    </a:lnTo>
                    <a:lnTo>
                      <a:pt x="1384" y="1319"/>
                    </a:lnTo>
                    <a:lnTo>
                      <a:pt x="1193" y="1414"/>
                    </a:lnTo>
                    <a:lnTo>
                      <a:pt x="1086" y="1376"/>
                    </a:lnTo>
                    <a:lnTo>
                      <a:pt x="1016" y="1442"/>
                    </a:lnTo>
                    <a:lnTo>
                      <a:pt x="997" y="1404"/>
                    </a:lnTo>
                    <a:lnTo>
                      <a:pt x="902" y="1369"/>
                    </a:lnTo>
                    <a:lnTo>
                      <a:pt x="855" y="1419"/>
                    </a:lnTo>
                    <a:lnTo>
                      <a:pt x="879" y="1506"/>
                    </a:lnTo>
                    <a:lnTo>
                      <a:pt x="753" y="1549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7" name="Freeform 189">
                <a:extLst>
                  <a:ext uri="{FF2B5EF4-FFF2-40B4-BE49-F238E27FC236}">
                    <a16:creationId xmlns:a16="http://schemas.microsoft.com/office/drawing/2014/main" id="{C44F43F9-DD9F-4519-B0BD-97CF93BF00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41" y="5152"/>
                <a:ext cx="2930" cy="2037"/>
              </a:xfrm>
              <a:custGeom>
                <a:avLst/>
                <a:gdLst>
                  <a:gd name="T0" fmla="*/ 1335 w 2930"/>
                  <a:gd name="T1" fmla="*/ 2037 h 2037"/>
                  <a:gd name="T2" fmla="*/ 0 w 2930"/>
                  <a:gd name="T3" fmla="*/ 666 h 2037"/>
                  <a:gd name="T4" fmla="*/ 107 w 2930"/>
                  <a:gd name="T5" fmla="*/ 610 h 2037"/>
                  <a:gd name="T6" fmla="*/ 142 w 2930"/>
                  <a:gd name="T7" fmla="*/ 501 h 2037"/>
                  <a:gd name="T8" fmla="*/ 218 w 2930"/>
                  <a:gd name="T9" fmla="*/ 427 h 2037"/>
                  <a:gd name="T10" fmla="*/ 230 w 2930"/>
                  <a:gd name="T11" fmla="*/ 342 h 2037"/>
                  <a:gd name="T12" fmla="*/ 315 w 2930"/>
                  <a:gd name="T13" fmla="*/ 300 h 2037"/>
                  <a:gd name="T14" fmla="*/ 395 w 2930"/>
                  <a:gd name="T15" fmla="*/ 106 h 2037"/>
                  <a:gd name="T16" fmla="*/ 494 w 2930"/>
                  <a:gd name="T17" fmla="*/ 89 h 2037"/>
                  <a:gd name="T18" fmla="*/ 669 w 2930"/>
                  <a:gd name="T19" fmla="*/ 0 h 2037"/>
                  <a:gd name="T20" fmla="*/ 759 w 2930"/>
                  <a:gd name="T21" fmla="*/ 68 h 2037"/>
                  <a:gd name="T22" fmla="*/ 837 w 2930"/>
                  <a:gd name="T23" fmla="*/ 82 h 2037"/>
                  <a:gd name="T24" fmla="*/ 1293 w 2930"/>
                  <a:gd name="T25" fmla="*/ 45 h 2037"/>
                  <a:gd name="T26" fmla="*/ 1321 w 2930"/>
                  <a:gd name="T27" fmla="*/ 99 h 2037"/>
                  <a:gd name="T28" fmla="*/ 1390 w 2930"/>
                  <a:gd name="T29" fmla="*/ 99 h 2037"/>
                  <a:gd name="T30" fmla="*/ 2028 w 2930"/>
                  <a:gd name="T31" fmla="*/ 406 h 2037"/>
                  <a:gd name="T32" fmla="*/ 2375 w 2930"/>
                  <a:gd name="T33" fmla="*/ 435 h 2037"/>
                  <a:gd name="T34" fmla="*/ 2590 w 2930"/>
                  <a:gd name="T35" fmla="*/ 316 h 2037"/>
                  <a:gd name="T36" fmla="*/ 2805 w 2930"/>
                  <a:gd name="T37" fmla="*/ 487 h 2037"/>
                  <a:gd name="T38" fmla="*/ 2836 w 2930"/>
                  <a:gd name="T39" fmla="*/ 496 h 2037"/>
                  <a:gd name="T40" fmla="*/ 2930 w 2930"/>
                  <a:gd name="T41" fmla="*/ 442 h 2037"/>
                  <a:gd name="T42" fmla="*/ 2592 w 2930"/>
                  <a:gd name="T43" fmla="*/ 1009 h 2037"/>
                  <a:gd name="T44" fmla="*/ 2233 w 2930"/>
                  <a:gd name="T45" fmla="*/ 1061 h 2037"/>
                  <a:gd name="T46" fmla="*/ 2273 w 2930"/>
                  <a:gd name="T47" fmla="*/ 1120 h 2037"/>
                  <a:gd name="T48" fmla="*/ 2068 w 2930"/>
                  <a:gd name="T49" fmla="*/ 1307 h 2037"/>
                  <a:gd name="T50" fmla="*/ 1853 w 2930"/>
                  <a:gd name="T51" fmla="*/ 1229 h 2037"/>
                  <a:gd name="T52" fmla="*/ 1744 w 2930"/>
                  <a:gd name="T53" fmla="*/ 1243 h 2037"/>
                  <a:gd name="T54" fmla="*/ 1690 w 2930"/>
                  <a:gd name="T55" fmla="*/ 1323 h 2037"/>
                  <a:gd name="T56" fmla="*/ 1628 w 2930"/>
                  <a:gd name="T57" fmla="*/ 1612 h 2037"/>
                  <a:gd name="T58" fmla="*/ 1550 w 2930"/>
                  <a:gd name="T59" fmla="*/ 1721 h 2037"/>
                  <a:gd name="T60" fmla="*/ 1416 w 2930"/>
                  <a:gd name="T61" fmla="*/ 1801 h 2037"/>
                  <a:gd name="T62" fmla="*/ 1401 w 2930"/>
                  <a:gd name="T63" fmla="*/ 1924 h 2037"/>
                  <a:gd name="T64" fmla="*/ 1335 w 2930"/>
                  <a:gd name="T65" fmla="*/ 2037 h 20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930" h="2037">
                    <a:moveTo>
                      <a:pt x="1335" y="2037"/>
                    </a:moveTo>
                    <a:lnTo>
                      <a:pt x="0" y="666"/>
                    </a:lnTo>
                    <a:lnTo>
                      <a:pt x="107" y="610"/>
                    </a:lnTo>
                    <a:lnTo>
                      <a:pt x="142" y="501"/>
                    </a:lnTo>
                    <a:lnTo>
                      <a:pt x="218" y="427"/>
                    </a:lnTo>
                    <a:lnTo>
                      <a:pt x="230" y="342"/>
                    </a:lnTo>
                    <a:lnTo>
                      <a:pt x="315" y="300"/>
                    </a:lnTo>
                    <a:lnTo>
                      <a:pt x="395" y="106"/>
                    </a:lnTo>
                    <a:lnTo>
                      <a:pt x="494" y="89"/>
                    </a:lnTo>
                    <a:lnTo>
                      <a:pt x="669" y="0"/>
                    </a:lnTo>
                    <a:lnTo>
                      <a:pt x="759" y="68"/>
                    </a:lnTo>
                    <a:lnTo>
                      <a:pt x="837" y="82"/>
                    </a:lnTo>
                    <a:lnTo>
                      <a:pt x="1293" y="45"/>
                    </a:lnTo>
                    <a:lnTo>
                      <a:pt x="1321" y="99"/>
                    </a:lnTo>
                    <a:lnTo>
                      <a:pt x="1390" y="99"/>
                    </a:lnTo>
                    <a:lnTo>
                      <a:pt x="2028" y="406"/>
                    </a:lnTo>
                    <a:lnTo>
                      <a:pt x="2375" y="435"/>
                    </a:lnTo>
                    <a:lnTo>
                      <a:pt x="2590" y="316"/>
                    </a:lnTo>
                    <a:lnTo>
                      <a:pt x="2805" y="487"/>
                    </a:lnTo>
                    <a:lnTo>
                      <a:pt x="2836" y="496"/>
                    </a:lnTo>
                    <a:lnTo>
                      <a:pt x="2930" y="442"/>
                    </a:lnTo>
                    <a:lnTo>
                      <a:pt x="2592" y="1009"/>
                    </a:lnTo>
                    <a:lnTo>
                      <a:pt x="2233" y="1061"/>
                    </a:lnTo>
                    <a:lnTo>
                      <a:pt x="2273" y="1120"/>
                    </a:lnTo>
                    <a:lnTo>
                      <a:pt x="2068" y="1307"/>
                    </a:lnTo>
                    <a:lnTo>
                      <a:pt x="1853" y="1229"/>
                    </a:lnTo>
                    <a:lnTo>
                      <a:pt x="1744" y="1243"/>
                    </a:lnTo>
                    <a:lnTo>
                      <a:pt x="1690" y="1323"/>
                    </a:lnTo>
                    <a:lnTo>
                      <a:pt x="1628" y="1612"/>
                    </a:lnTo>
                    <a:lnTo>
                      <a:pt x="1550" y="1721"/>
                    </a:lnTo>
                    <a:lnTo>
                      <a:pt x="1416" y="1801"/>
                    </a:lnTo>
                    <a:lnTo>
                      <a:pt x="1401" y="1924"/>
                    </a:lnTo>
                    <a:lnTo>
                      <a:pt x="1335" y="2037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8" name="Freeform 190">
                <a:extLst>
                  <a:ext uri="{FF2B5EF4-FFF2-40B4-BE49-F238E27FC236}">
                    <a16:creationId xmlns:a16="http://schemas.microsoft.com/office/drawing/2014/main" id="{0606F672-BB7F-49FB-A64A-94FD35493F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82" y="5494"/>
                <a:ext cx="879" cy="1258"/>
              </a:xfrm>
              <a:custGeom>
                <a:avLst/>
                <a:gdLst>
                  <a:gd name="T0" fmla="*/ 208 w 879"/>
                  <a:gd name="T1" fmla="*/ 769 h 1258"/>
                  <a:gd name="T2" fmla="*/ 192 w 879"/>
                  <a:gd name="T3" fmla="*/ 563 h 1258"/>
                  <a:gd name="T4" fmla="*/ 161 w 879"/>
                  <a:gd name="T5" fmla="*/ 561 h 1258"/>
                  <a:gd name="T6" fmla="*/ 137 w 879"/>
                  <a:gd name="T7" fmla="*/ 490 h 1258"/>
                  <a:gd name="T8" fmla="*/ 83 w 879"/>
                  <a:gd name="T9" fmla="*/ 466 h 1258"/>
                  <a:gd name="T10" fmla="*/ 97 w 879"/>
                  <a:gd name="T11" fmla="*/ 407 h 1258"/>
                  <a:gd name="T12" fmla="*/ 62 w 879"/>
                  <a:gd name="T13" fmla="*/ 400 h 1258"/>
                  <a:gd name="T14" fmla="*/ 48 w 879"/>
                  <a:gd name="T15" fmla="*/ 294 h 1258"/>
                  <a:gd name="T16" fmla="*/ 0 w 879"/>
                  <a:gd name="T17" fmla="*/ 230 h 1258"/>
                  <a:gd name="T18" fmla="*/ 126 w 879"/>
                  <a:gd name="T19" fmla="*/ 187 h 1258"/>
                  <a:gd name="T20" fmla="*/ 102 w 879"/>
                  <a:gd name="T21" fmla="*/ 100 h 1258"/>
                  <a:gd name="T22" fmla="*/ 149 w 879"/>
                  <a:gd name="T23" fmla="*/ 50 h 1258"/>
                  <a:gd name="T24" fmla="*/ 244 w 879"/>
                  <a:gd name="T25" fmla="*/ 85 h 1258"/>
                  <a:gd name="T26" fmla="*/ 263 w 879"/>
                  <a:gd name="T27" fmla="*/ 123 h 1258"/>
                  <a:gd name="T28" fmla="*/ 333 w 879"/>
                  <a:gd name="T29" fmla="*/ 57 h 1258"/>
                  <a:gd name="T30" fmla="*/ 440 w 879"/>
                  <a:gd name="T31" fmla="*/ 95 h 1258"/>
                  <a:gd name="T32" fmla="*/ 631 w 879"/>
                  <a:gd name="T33" fmla="*/ 0 h 1258"/>
                  <a:gd name="T34" fmla="*/ 693 w 879"/>
                  <a:gd name="T35" fmla="*/ 111 h 1258"/>
                  <a:gd name="T36" fmla="*/ 879 w 879"/>
                  <a:gd name="T37" fmla="*/ 322 h 1258"/>
                  <a:gd name="T38" fmla="*/ 515 w 879"/>
                  <a:gd name="T39" fmla="*/ 754 h 1258"/>
                  <a:gd name="T40" fmla="*/ 421 w 879"/>
                  <a:gd name="T41" fmla="*/ 1232 h 1258"/>
                  <a:gd name="T42" fmla="*/ 317 w 879"/>
                  <a:gd name="T43" fmla="*/ 1258 h 1258"/>
                  <a:gd name="T44" fmla="*/ 208 w 879"/>
                  <a:gd name="T45" fmla="*/ 769 h 1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79" h="1258">
                    <a:moveTo>
                      <a:pt x="208" y="769"/>
                    </a:moveTo>
                    <a:lnTo>
                      <a:pt x="192" y="563"/>
                    </a:lnTo>
                    <a:lnTo>
                      <a:pt x="161" y="561"/>
                    </a:lnTo>
                    <a:lnTo>
                      <a:pt x="137" y="490"/>
                    </a:lnTo>
                    <a:lnTo>
                      <a:pt x="83" y="466"/>
                    </a:lnTo>
                    <a:lnTo>
                      <a:pt x="97" y="407"/>
                    </a:lnTo>
                    <a:lnTo>
                      <a:pt x="62" y="400"/>
                    </a:lnTo>
                    <a:lnTo>
                      <a:pt x="48" y="294"/>
                    </a:lnTo>
                    <a:lnTo>
                      <a:pt x="0" y="230"/>
                    </a:lnTo>
                    <a:lnTo>
                      <a:pt x="126" y="187"/>
                    </a:lnTo>
                    <a:lnTo>
                      <a:pt x="102" y="100"/>
                    </a:lnTo>
                    <a:lnTo>
                      <a:pt x="149" y="50"/>
                    </a:lnTo>
                    <a:lnTo>
                      <a:pt x="244" y="85"/>
                    </a:lnTo>
                    <a:lnTo>
                      <a:pt x="263" y="123"/>
                    </a:lnTo>
                    <a:lnTo>
                      <a:pt x="333" y="57"/>
                    </a:lnTo>
                    <a:lnTo>
                      <a:pt x="440" y="95"/>
                    </a:lnTo>
                    <a:lnTo>
                      <a:pt x="631" y="0"/>
                    </a:lnTo>
                    <a:lnTo>
                      <a:pt x="693" y="111"/>
                    </a:lnTo>
                    <a:lnTo>
                      <a:pt x="879" y="322"/>
                    </a:lnTo>
                    <a:lnTo>
                      <a:pt x="515" y="754"/>
                    </a:lnTo>
                    <a:lnTo>
                      <a:pt x="421" y="1232"/>
                    </a:lnTo>
                    <a:lnTo>
                      <a:pt x="317" y="1258"/>
                    </a:lnTo>
                    <a:lnTo>
                      <a:pt x="208" y="769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9" name="Freeform 191">
                <a:extLst>
                  <a:ext uri="{FF2B5EF4-FFF2-40B4-BE49-F238E27FC236}">
                    <a16:creationId xmlns:a16="http://schemas.microsoft.com/office/drawing/2014/main" id="{7208DF4F-730C-4B7D-9756-48C81554CF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76" y="5587"/>
                <a:ext cx="2221" cy="1858"/>
              </a:xfrm>
              <a:custGeom>
                <a:avLst/>
                <a:gdLst>
                  <a:gd name="T0" fmla="*/ 0 w 2221"/>
                  <a:gd name="T1" fmla="*/ 1602 h 1858"/>
                  <a:gd name="T2" fmla="*/ 66 w 2221"/>
                  <a:gd name="T3" fmla="*/ 1489 h 1858"/>
                  <a:gd name="T4" fmla="*/ 81 w 2221"/>
                  <a:gd name="T5" fmla="*/ 1366 h 1858"/>
                  <a:gd name="T6" fmla="*/ 215 w 2221"/>
                  <a:gd name="T7" fmla="*/ 1286 h 1858"/>
                  <a:gd name="T8" fmla="*/ 293 w 2221"/>
                  <a:gd name="T9" fmla="*/ 1177 h 1858"/>
                  <a:gd name="T10" fmla="*/ 355 w 2221"/>
                  <a:gd name="T11" fmla="*/ 888 h 1858"/>
                  <a:gd name="T12" fmla="*/ 409 w 2221"/>
                  <a:gd name="T13" fmla="*/ 808 h 1858"/>
                  <a:gd name="T14" fmla="*/ 518 w 2221"/>
                  <a:gd name="T15" fmla="*/ 794 h 1858"/>
                  <a:gd name="T16" fmla="*/ 733 w 2221"/>
                  <a:gd name="T17" fmla="*/ 872 h 1858"/>
                  <a:gd name="T18" fmla="*/ 938 w 2221"/>
                  <a:gd name="T19" fmla="*/ 685 h 1858"/>
                  <a:gd name="T20" fmla="*/ 898 w 2221"/>
                  <a:gd name="T21" fmla="*/ 626 h 1858"/>
                  <a:gd name="T22" fmla="*/ 1257 w 2221"/>
                  <a:gd name="T23" fmla="*/ 574 h 1858"/>
                  <a:gd name="T24" fmla="*/ 1595 w 2221"/>
                  <a:gd name="T25" fmla="*/ 7 h 1858"/>
                  <a:gd name="T26" fmla="*/ 1673 w 2221"/>
                  <a:gd name="T27" fmla="*/ 0 h 1858"/>
                  <a:gd name="T28" fmla="*/ 2006 w 2221"/>
                  <a:gd name="T29" fmla="*/ 137 h 1858"/>
                  <a:gd name="T30" fmla="*/ 2054 w 2221"/>
                  <a:gd name="T31" fmla="*/ 201 h 1858"/>
                  <a:gd name="T32" fmla="*/ 2068 w 2221"/>
                  <a:gd name="T33" fmla="*/ 307 h 1858"/>
                  <a:gd name="T34" fmla="*/ 2103 w 2221"/>
                  <a:gd name="T35" fmla="*/ 314 h 1858"/>
                  <a:gd name="T36" fmla="*/ 2089 w 2221"/>
                  <a:gd name="T37" fmla="*/ 373 h 1858"/>
                  <a:gd name="T38" fmla="*/ 2143 w 2221"/>
                  <a:gd name="T39" fmla="*/ 397 h 1858"/>
                  <a:gd name="T40" fmla="*/ 2167 w 2221"/>
                  <a:gd name="T41" fmla="*/ 468 h 1858"/>
                  <a:gd name="T42" fmla="*/ 2198 w 2221"/>
                  <a:gd name="T43" fmla="*/ 470 h 1858"/>
                  <a:gd name="T44" fmla="*/ 2214 w 2221"/>
                  <a:gd name="T45" fmla="*/ 676 h 1858"/>
                  <a:gd name="T46" fmla="*/ 2221 w 2221"/>
                  <a:gd name="T47" fmla="*/ 1432 h 1858"/>
                  <a:gd name="T48" fmla="*/ 1978 w 2221"/>
                  <a:gd name="T49" fmla="*/ 1735 h 1858"/>
                  <a:gd name="T50" fmla="*/ 241 w 2221"/>
                  <a:gd name="T51" fmla="*/ 1858 h 1858"/>
                  <a:gd name="T52" fmla="*/ 0 w 2221"/>
                  <a:gd name="T53" fmla="*/ 1602 h 1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21" h="1858">
                    <a:moveTo>
                      <a:pt x="0" y="1602"/>
                    </a:moveTo>
                    <a:lnTo>
                      <a:pt x="66" y="1489"/>
                    </a:lnTo>
                    <a:lnTo>
                      <a:pt x="81" y="1366"/>
                    </a:lnTo>
                    <a:lnTo>
                      <a:pt x="215" y="1286"/>
                    </a:lnTo>
                    <a:lnTo>
                      <a:pt x="293" y="1177"/>
                    </a:lnTo>
                    <a:lnTo>
                      <a:pt x="355" y="888"/>
                    </a:lnTo>
                    <a:lnTo>
                      <a:pt x="409" y="808"/>
                    </a:lnTo>
                    <a:lnTo>
                      <a:pt x="518" y="794"/>
                    </a:lnTo>
                    <a:lnTo>
                      <a:pt x="733" y="872"/>
                    </a:lnTo>
                    <a:lnTo>
                      <a:pt x="938" y="685"/>
                    </a:lnTo>
                    <a:lnTo>
                      <a:pt x="898" y="626"/>
                    </a:lnTo>
                    <a:lnTo>
                      <a:pt x="1257" y="574"/>
                    </a:lnTo>
                    <a:lnTo>
                      <a:pt x="1595" y="7"/>
                    </a:lnTo>
                    <a:lnTo>
                      <a:pt x="1673" y="0"/>
                    </a:lnTo>
                    <a:lnTo>
                      <a:pt x="2006" y="137"/>
                    </a:lnTo>
                    <a:lnTo>
                      <a:pt x="2054" y="201"/>
                    </a:lnTo>
                    <a:lnTo>
                      <a:pt x="2068" y="307"/>
                    </a:lnTo>
                    <a:lnTo>
                      <a:pt x="2103" y="314"/>
                    </a:lnTo>
                    <a:lnTo>
                      <a:pt x="2089" y="373"/>
                    </a:lnTo>
                    <a:lnTo>
                      <a:pt x="2143" y="397"/>
                    </a:lnTo>
                    <a:lnTo>
                      <a:pt x="2167" y="468"/>
                    </a:lnTo>
                    <a:lnTo>
                      <a:pt x="2198" y="470"/>
                    </a:lnTo>
                    <a:lnTo>
                      <a:pt x="2214" y="676"/>
                    </a:lnTo>
                    <a:lnTo>
                      <a:pt x="2221" y="1432"/>
                    </a:lnTo>
                    <a:lnTo>
                      <a:pt x="1978" y="1735"/>
                    </a:lnTo>
                    <a:lnTo>
                      <a:pt x="241" y="1858"/>
                    </a:lnTo>
                    <a:lnTo>
                      <a:pt x="0" y="1602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0" name="Freeform 192">
                <a:extLst>
                  <a:ext uri="{FF2B5EF4-FFF2-40B4-BE49-F238E27FC236}">
                    <a16:creationId xmlns:a16="http://schemas.microsoft.com/office/drawing/2014/main" id="{649FD89B-2CC4-4673-B4F0-67B24318C5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132" y="-1943"/>
                <a:ext cx="1103" cy="1520"/>
              </a:xfrm>
              <a:custGeom>
                <a:avLst/>
                <a:gdLst>
                  <a:gd name="T0" fmla="*/ 437 w 1103"/>
                  <a:gd name="T1" fmla="*/ 1327 h 1520"/>
                  <a:gd name="T2" fmla="*/ 371 w 1103"/>
                  <a:gd name="T3" fmla="*/ 1388 h 1520"/>
                  <a:gd name="T4" fmla="*/ 425 w 1103"/>
                  <a:gd name="T5" fmla="*/ 1468 h 1520"/>
                  <a:gd name="T6" fmla="*/ 418 w 1103"/>
                  <a:gd name="T7" fmla="*/ 1502 h 1520"/>
                  <a:gd name="T8" fmla="*/ 285 w 1103"/>
                  <a:gd name="T9" fmla="*/ 1520 h 1520"/>
                  <a:gd name="T10" fmla="*/ 233 w 1103"/>
                  <a:gd name="T11" fmla="*/ 1485 h 1520"/>
                  <a:gd name="T12" fmla="*/ 92 w 1103"/>
                  <a:gd name="T13" fmla="*/ 1277 h 1520"/>
                  <a:gd name="T14" fmla="*/ 113 w 1103"/>
                  <a:gd name="T15" fmla="*/ 1128 h 1520"/>
                  <a:gd name="T16" fmla="*/ 49 w 1103"/>
                  <a:gd name="T17" fmla="*/ 1007 h 1520"/>
                  <a:gd name="T18" fmla="*/ 0 w 1103"/>
                  <a:gd name="T19" fmla="*/ 752 h 1520"/>
                  <a:gd name="T20" fmla="*/ 184 w 1103"/>
                  <a:gd name="T21" fmla="*/ 636 h 1520"/>
                  <a:gd name="T22" fmla="*/ 463 w 1103"/>
                  <a:gd name="T23" fmla="*/ 109 h 1520"/>
                  <a:gd name="T24" fmla="*/ 531 w 1103"/>
                  <a:gd name="T25" fmla="*/ 0 h 1520"/>
                  <a:gd name="T26" fmla="*/ 586 w 1103"/>
                  <a:gd name="T27" fmla="*/ 95 h 1520"/>
                  <a:gd name="T28" fmla="*/ 545 w 1103"/>
                  <a:gd name="T29" fmla="*/ 272 h 1520"/>
                  <a:gd name="T30" fmla="*/ 571 w 1103"/>
                  <a:gd name="T31" fmla="*/ 364 h 1520"/>
                  <a:gd name="T32" fmla="*/ 614 w 1103"/>
                  <a:gd name="T33" fmla="*/ 405 h 1520"/>
                  <a:gd name="T34" fmla="*/ 725 w 1103"/>
                  <a:gd name="T35" fmla="*/ 433 h 1520"/>
                  <a:gd name="T36" fmla="*/ 815 w 1103"/>
                  <a:gd name="T37" fmla="*/ 525 h 1520"/>
                  <a:gd name="T38" fmla="*/ 831 w 1103"/>
                  <a:gd name="T39" fmla="*/ 717 h 1520"/>
                  <a:gd name="T40" fmla="*/ 867 w 1103"/>
                  <a:gd name="T41" fmla="*/ 736 h 1520"/>
                  <a:gd name="T42" fmla="*/ 1103 w 1103"/>
                  <a:gd name="T43" fmla="*/ 918 h 1520"/>
                  <a:gd name="T44" fmla="*/ 876 w 1103"/>
                  <a:gd name="T45" fmla="*/ 1305 h 1520"/>
                  <a:gd name="T46" fmla="*/ 694 w 1103"/>
                  <a:gd name="T47" fmla="*/ 1265 h 1520"/>
                  <a:gd name="T48" fmla="*/ 628 w 1103"/>
                  <a:gd name="T49" fmla="*/ 1189 h 1520"/>
                  <a:gd name="T50" fmla="*/ 564 w 1103"/>
                  <a:gd name="T51" fmla="*/ 1168 h 1520"/>
                  <a:gd name="T52" fmla="*/ 496 w 1103"/>
                  <a:gd name="T53" fmla="*/ 1218 h 1520"/>
                  <a:gd name="T54" fmla="*/ 437 w 1103"/>
                  <a:gd name="T55" fmla="*/ 1327 h 1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103" h="1520">
                    <a:moveTo>
                      <a:pt x="437" y="1327"/>
                    </a:moveTo>
                    <a:lnTo>
                      <a:pt x="371" y="1388"/>
                    </a:lnTo>
                    <a:lnTo>
                      <a:pt x="425" y="1468"/>
                    </a:lnTo>
                    <a:lnTo>
                      <a:pt x="418" y="1502"/>
                    </a:lnTo>
                    <a:lnTo>
                      <a:pt x="285" y="1520"/>
                    </a:lnTo>
                    <a:lnTo>
                      <a:pt x="233" y="1485"/>
                    </a:lnTo>
                    <a:lnTo>
                      <a:pt x="92" y="1277"/>
                    </a:lnTo>
                    <a:lnTo>
                      <a:pt x="113" y="1128"/>
                    </a:lnTo>
                    <a:lnTo>
                      <a:pt x="49" y="1007"/>
                    </a:lnTo>
                    <a:lnTo>
                      <a:pt x="0" y="752"/>
                    </a:lnTo>
                    <a:lnTo>
                      <a:pt x="184" y="636"/>
                    </a:lnTo>
                    <a:lnTo>
                      <a:pt x="463" y="109"/>
                    </a:lnTo>
                    <a:lnTo>
                      <a:pt x="531" y="0"/>
                    </a:lnTo>
                    <a:lnTo>
                      <a:pt x="586" y="95"/>
                    </a:lnTo>
                    <a:lnTo>
                      <a:pt x="545" y="272"/>
                    </a:lnTo>
                    <a:lnTo>
                      <a:pt x="571" y="364"/>
                    </a:lnTo>
                    <a:lnTo>
                      <a:pt x="614" y="405"/>
                    </a:lnTo>
                    <a:lnTo>
                      <a:pt x="725" y="433"/>
                    </a:lnTo>
                    <a:lnTo>
                      <a:pt x="815" y="525"/>
                    </a:lnTo>
                    <a:lnTo>
                      <a:pt x="831" y="717"/>
                    </a:lnTo>
                    <a:lnTo>
                      <a:pt x="867" y="736"/>
                    </a:lnTo>
                    <a:lnTo>
                      <a:pt x="1103" y="918"/>
                    </a:lnTo>
                    <a:lnTo>
                      <a:pt x="876" y="1305"/>
                    </a:lnTo>
                    <a:lnTo>
                      <a:pt x="694" y="1265"/>
                    </a:lnTo>
                    <a:lnTo>
                      <a:pt x="628" y="1189"/>
                    </a:lnTo>
                    <a:lnTo>
                      <a:pt x="564" y="1168"/>
                    </a:lnTo>
                    <a:lnTo>
                      <a:pt x="496" y="1218"/>
                    </a:lnTo>
                    <a:lnTo>
                      <a:pt x="437" y="1327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1" name="Freeform 193">
                <a:extLst>
                  <a:ext uri="{FF2B5EF4-FFF2-40B4-BE49-F238E27FC236}">
                    <a16:creationId xmlns:a16="http://schemas.microsoft.com/office/drawing/2014/main" id="{14F13BA9-945D-4FB2-8BF2-5059A8D164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186" y="-1375"/>
                <a:ext cx="1356" cy="1295"/>
              </a:xfrm>
              <a:custGeom>
                <a:avLst/>
                <a:gdLst>
                  <a:gd name="T0" fmla="*/ 924 w 1356"/>
                  <a:gd name="T1" fmla="*/ 1295 h 1295"/>
                  <a:gd name="T2" fmla="*/ 836 w 1356"/>
                  <a:gd name="T3" fmla="*/ 1295 h 1295"/>
                  <a:gd name="T4" fmla="*/ 853 w 1356"/>
                  <a:gd name="T5" fmla="*/ 974 h 1295"/>
                  <a:gd name="T6" fmla="*/ 827 w 1356"/>
                  <a:gd name="T7" fmla="*/ 889 h 1295"/>
                  <a:gd name="T8" fmla="*/ 713 w 1356"/>
                  <a:gd name="T9" fmla="*/ 837 h 1295"/>
                  <a:gd name="T10" fmla="*/ 678 w 1356"/>
                  <a:gd name="T11" fmla="*/ 787 h 1295"/>
                  <a:gd name="T12" fmla="*/ 668 w 1356"/>
                  <a:gd name="T13" fmla="*/ 574 h 1295"/>
                  <a:gd name="T14" fmla="*/ 562 w 1356"/>
                  <a:gd name="T15" fmla="*/ 565 h 1295"/>
                  <a:gd name="T16" fmla="*/ 536 w 1356"/>
                  <a:gd name="T17" fmla="*/ 643 h 1295"/>
                  <a:gd name="T18" fmla="*/ 477 w 1356"/>
                  <a:gd name="T19" fmla="*/ 636 h 1295"/>
                  <a:gd name="T20" fmla="*/ 340 w 1356"/>
                  <a:gd name="T21" fmla="*/ 465 h 1295"/>
                  <a:gd name="T22" fmla="*/ 316 w 1356"/>
                  <a:gd name="T23" fmla="*/ 534 h 1295"/>
                  <a:gd name="T24" fmla="*/ 253 w 1356"/>
                  <a:gd name="T25" fmla="*/ 525 h 1295"/>
                  <a:gd name="T26" fmla="*/ 217 w 1356"/>
                  <a:gd name="T27" fmla="*/ 480 h 1295"/>
                  <a:gd name="T28" fmla="*/ 205 w 1356"/>
                  <a:gd name="T29" fmla="*/ 302 h 1295"/>
                  <a:gd name="T30" fmla="*/ 75 w 1356"/>
                  <a:gd name="T31" fmla="*/ 272 h 1295"/>
                  <a:gd name="T32" fmla="*/ 0 w 1356"/>
                  <a:gd name="T33" fmla="*/ 283 h 1295"/>
                  <a:gd name="T34" fmla="*/ 111 w 1356"/>
                  <a:gd name="T35" fmla="*/ 191 h 1295"/>
                  <a:gd name="T36" fmla="*/ 309 w 1356"/>
                  <a:gd name="T37" fmla="*/ 99 h 1295"/>
                  <a:gd name="T38" fmla="*/ 468 w 1356"/>
                  <a:gd name="T39" fmla="*/ 106 h 1295"/>
                  <a:gd name="T40" fmla="*/ 640 w 1356"/>
                  <a:gd name="T41" fmla="*/ 0 h 1295"/>
                  <a:gd name="T42" fmla="*/ 813 w 1356"/>
                  <a:gd name="T43" fmla="*/ 30 h 1295"/>
                  <a:gd name="T44" fmla="*/ 926 w 1356"/>
                  <a:gd name="T45" fmla="*/ 201 h 1295"/>
                  <a:gd name="T46" fmla="*/ 1054 w 1356"/>
                  <a:gd name="T47" fmla="*/ 184 h 1295"/>
                  <a:gd name="T48" fmla="*/ 1103 w 1356"/>
                  <a:gd name="T49" fmla="*/ 439 h 1295"/>
                  <a:gd name="T50" fmla="*/ 1167 w 1356"/>
                  <a:gd name="T51" fmla="*/ 560 h 1295"/>
                  <a:gd name="T52" fmla="*/ 1146 w 1356"/>
                  <a:gd name="T53" fmla="*/ 709 h 1295"/>
                  <a:gd name="T54" fmla="*/ 1287 w 1356"/>
                  <a:gd name="T55" fmla="*/ 917 h 1295"/>
                  <a:gd name="T56" fmla="*/ 1339 w 1356"/>
                  <a:gd name="T57" fmla="*/ 952 h 1295"/>
                  <a:gd name="T58" fmla="*/ 1356 w 1356"/>
                  <a:gd name="T59" fmla="*/ 1023 h 1295"/>
                  <a:gd name="T60" fmla="*/ 1332 w 1356"/>
                  <a:gd name="T61" fmla="*/ 1082 h 1295"/>
                  <a:gd name="T62" fmla="*/ 1193 w 1356"/>
                  <a:gd name="T63" fmla="*/ 1156 h 1295"/>
                  <a:gd name="T64" fmla="*/ 990 w 1356"/>
                  <a:gd name="T65" fmla="*/ 1196 h 1295"/>
                  <a:gd name="T66" fmla="*/ 924 w 1356"/>
                  <a:gd name="T67" fmla="*/ 1295 h 1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6" h="1295">
                    <a:moveTo>
                      <a:pt x="924" y="1295"/>
                    </a:moveTo>
                    <a:lnTo>
                      <a:pt x="836" y="1295"/>
                    </a:lnTo>
                    <a:lnTo>
                      <a:pt x="853" y="974"/>
                    </a:lnTo>
                    <a:lnTo>
                      <a:pt x="827" y="889"/>
                    </a:lnTo>
                    <a:lnTo>
                      <a:pt x="713" y="837"/>
                    </a:lnTo>
                    <a:lnTo>
                      <a:pt x="678" y="787"/>
                    </a:lnTo>
                    <a:lnTo>
                      <a:pt x="668" y="574"/>
                    </a:lnTo>
                    <a:lnTo>
                      <a:pt x="562" y="565"/>
                    </a:lnTo>
                    <a:lnTo>
                      <a:pt x="536" y="643"/>
                    </a:lnTo>
                    <a:lnTo>
                      <a:pt x="477" y="636"/>
                    </a:lnTo>
                    <a:lnTo>
                      <a:pt x="340" y="465"/>
                    </a:lnTo>
                    <a:lnTo>
                      <a:pt x="316" y="534"/>
                    </a:lnTo>
                    <a:lnTo>
                      <a:pt x="253" y="525"/>
                    </a:lnTo>
                    <a:lnTo>
                      <a:pt x="217" y="480"/>
                    </a:lnTo>
                    <a:lnTo>
                      <a:pt x="205" y="302"/>
                    </a:lnTo>
                    <a:lnTo>
                      <a:pt x="75" y="272"/>
                    </a:lnTo>
                    <a:lnTo>
                      <a:pt x="0" y="283"/>
                    </a:lnTo>
                    <a:lnTo>
                      <a:pt x="111" y="191"/>
                    </a:lnTo>
                    <a:lnTo>
                      <a:pt x="309" y="99"/>
                    </a:lnTo>
                    <a:lnTo>
                      <a:pt x="468" y="106"/>
                    </a:lnTo>
                    <a:lnTo>
                      <a:pt x="640" y="0"/>
                    </a:lnTo>
                    <a:lnTo>
                      <a:pt x="813" y="30"/>
                    </a:lnTo>
                    <a:lnTo>
                      <a:pt x="926" y="201"/>
                    </a:lnTo>
                    <a:lnTo>
                      <a:pt x="1054" y="184"/>
                    </a:lnTo>
                    <a:lnTo>
                      <a:pt x="1103" y="439"/>
                    </a:lnTo>
                    <a:lnTo>
                      <a:pt x="1167" y="560"/>
                    </a:lnTo>
                    <a:lnTo>
                      <a:pt x="1146" y="709"/>
                    </a:lnTo>
                    <a:lnTo>
                      <a:pt x="1287" y="917"/>
                    </a:lnTo>
                    <a:lnTo>
                      <a:pt x="1339" y="952"/>
                    </a:lnTo>
                    <a:lnTo>
                      <a:pt x="1356" y="1023"/>
                    </a:lnTo>
                    <a:lnTo>
                      <a:pt x="1332" y="1082"/>
                    </a:lnTo>
                    <a:lnTo>
                      <a:pt x="1193" y="1156"/>
                    </a:lnTo>
                    <a:lnTo>
                      <a:pt x="990" y="1196"/>
                    </a:lnTo>
                    <a:lnTo>
                      <a:pt x="924" y="1295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2" name="Freeform 194">
                <a:extLst>
                  <a:ext uri="{FF2B5EF4-FFF2-40B4-BE49-F238E27FC236}">
                    <a16:creationId xmlns:a16="http://schemas.microsoft.com/office/drawing/2014/main" id="{60226F18-BA03-4300-87DF-CB782F5720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498" y="-1103"/>
                <a:ext cx="1236" cy="1498"/>
              </a:xfrm>
              <a:custGeom>
                <a:avLst/>
                <a:gdLst>
                  <a:gd name="T0" fmla="*/ 725 w 1236"/>
                  <a:gd name="T1" fmla="*/ 1498 h 1498"/>
                  <a:gd name="T2" fmla="*/ 718 w 1236"/>
                  <a:gd name="T3" fmla="*/ 1409 h 1498"/>
                  <a:gd name="T4" fmla="*/ 588 w 1236"/>
                  <a:gd name="T5" fmla="*/ 1333 h 1498"/>
                  <a:gd name="T6" fmla="*/ 524 w 1236"/>
                  <a:gd name="T7" fmla="*/ 1238 h 1498"/>
                  <a:gd name="T8" fmla="*/ 513 w 1236"/>
                  <a:gd name="T9" fmla="*/ 1075 h 1498"/>
                  <a:gd name="T10" fmla="*/ 418 w 1236"/>
                  <a:gd name="T11" fmla="*/ 1030 h 1498"/>
                  <a:gd name="T12" fmla="*/ 321 w 1236"/>
                  <a:gd name="T13" fmla="*/ 1040 h 1498"/>
                  <a:gd name="T14" fmla="*/ 208 w 1236"/>
                  <a:gd name="T15" fmla="*/ 773 h 1498"/>
                  <a:gd name="T16" fmla="*/ 61 w 1236"/>
                  <a:gd name="T17" fmla="*/ 683 h 1498"/>
                  <a:gd name="T18" fmla="*/ 73 w 1236"/>
                  <a:gd name="T19" fmla="*/ 515 h 1498"/>
                  <a:gd name="T20" fmla="*/ 0 w 1236"/>
                  <a:gd name="T21" fmla="*/ 416 h 1498"/>
                  <a:gd name="T22" fmla="*/ 99 w 1236"/>
                  <a:gd name="T23" fmla="*/ 335 h 1498"/>
                  <a:gd name="T24" fmla="*/ 312 w 1236"/>
                  <a:gd name="T25" fmla="*/ 11 h 1498"/>
                  <a:gd name="T26" fmla="*/ 387 w 1236"/>
                  <a:gd name="T27" fmla="*/ 0 h 1498"/>
                  <a:gd name="T28" fmla="*/ 517 w 1236"/>
                  <a:gd name="T29" fmla="*/ 30 h 1498"/>
                  <a:gd name="T30" fmla="*/ 529 w 1236"/>
                  <a:gd name="T31" fmla="*/ 208 h 1498"/>
                  <a:gd name="T32" fmla="*/ 565 w 1236"/>
                  <a:gd name="T33" fmla="*/ 253 h 1498"/>
                  <a:gd name="T34" fmla="*/ 628 w 1236"/>
                  <a:gd name="T35" fmla="*/ 262 h 1498"/>
                  <a:gd name="T36" fmla="*/ 652 w 1236"/>
                  <a:gd name="T37" fmla="*/ 193 h 1498"/>
                  <a:gd name="T38" fmla="*/ 789 w 1236"/>
                  <a:gd name="T39" fmla="*/ 364 h 1498"/>
                  <a:gd name="T40" fmla="*/ 848 w 1236"/>
                  <a:gd name="T41" fmla="*/ 371 h 1498"/>
                  <a:gd name="T42" fmla="*/ 874 w 1236"/>
                  <a:gd name="T43" fmla="*/ 293 h 1498"/>
                  <a:gd name="T44" fmla="*/ 980 w 1236"/>
                  <a:gd name="T45" fmla="*/ 302 h 1498"/>
                  <a:gd name="T46" fmla="*/ 990 w 1236"/>
                  <a:gd name="T47" fmla="*/ 515 h 1498"/>
                  <a:gd name="T48" fmla="*/ 1025 w 1236"/>
                  <a:gd name="T49" fmla="*/ 565 h 1498"/>
                  <a:gd name="T50" fmla="*/ 1139 w 1236"/>
                  <a:gd name="T51" fmla="*/ 617 h 1498"/>
                  <a:gd name="T52" fmla="*/ 1165 w 1236"/>
                  <a:gd name="T53" fmla="*/ 702 h 1498"/>
                  <a:gd name="T54" fmla="*/ 1148 w 1236"/>
                  <a:gd name="T55" fmla="*/ 1023 h 1498"/>
                  <a:gd name="T56" fmla="*/ 1236 w 1236"/>
                  <a:gd name="T57" fmla="*/ 1023 h 1498"/>
                  <a:gd name="T58" fmla="*/ 1122 w 1236"/>
                  <a:gd name="T59" fmla="*/ 1101 h 1498"/>
                  <a:gd name="T60" fmla="*/ 1092 w 1236"/>
                  <a:gd name="T61" fmla="*/ 1250 h 1498"/>
                  <a:gd name="T62" fmla="*/ 940 w 1236"/>
                  <a:gd name="T63" fmla="*/ 1423 h 1498"/>
                  <a:gd name="T64" fmla="*/ 725 w 1236"/>
                  <a:gd name="T65" fmla="*/ 1498 h 1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236" h="1498">
                    <a:moveTo>
                      <a:pt x="725" y="1498"/>
                    </a:moveTo>
                    <a:lnTo>
                      <a:pt x="718" y="1409"/>
                    </a:lnTo>
                    <a:lnTo>
                      <a:pt x="588" y="1333"/>
                    </a:lnTo>
                    <a:lnTo>
                      <a:pt x="524" y="1238"/>
                    </a:lnTo>
                    <a:lnTo>
                      <a:pt x="513" y="1075"/>
                    </a:lnTo>
                    <a:lnTo>
                      <a:pt x="418" y="1030"/>
                    </a:lnTo>
                    <a:lnTo>
                      <a:pt x="321" y="1040"/>
                    </a:lnTo>
                    <a:lnTo>
                      <a:pt x="208" y="773"/>
                    </a:lnTo>
                    <a:lnTo>
                      <a:pt x="61" y="683"/>
                    </a:lnTo>
                    <a:lnTo>
                      <a:pt x="73" y="515"/>
                    </a:lnTo>
                    <a:lnTo>
                      <a:pt x="0" y="416"/>
                    </a:lnTo>
                    <a:lnTo>
                      <a:pt x="99" y="335"/>
                    </a:lnTo>
                    <a:lnTo>
                      <a:pt x="312" y="11"/>
                    </a:lnTo>
                    <a:lnTo>
                      <a:pt x="387" y="0"/>
                    </a:lnTo>
                    <a:lnTo>
                      <a:pt x="517" y="30"/>
                    </a:lnTo>
                    <a:lnTo>
                      <a:pt x="529" y="208"/>
                    </a:lnTo>
                    <a:lnTo>
                      <a:pt x="565" y="253"/>
                    </a:lnTo>
                    <a:lnTo>
                      <a:pt x="628" y="262"/>
                    </a:lnTo>
                    <a:lnTo>
                      <a:pt x="652" y="193"/>
                    </a:lnTo>
                    <a:lnTo>
                      <a:pt x="789" y="364"/>
                    </a:lnTo>
                    <a:lnTo>
                      <a:pt x="848" y="371"/>
                    </a:lnTo>
                    <a:lnTo>
                      <a:pt x="874" y="293"/>
                    </a:lnTo>
                    <a:lnTo>
                      <a:pt x="980" y="302"/>
                    </a:lnTo>
                    <a:lnTo>
                      <a:pt x="990" y="515"/>
                    </a:lnTo>
                    <a:lnTo>
                      <a:pt x="1025" y="565"/>
                    </a:lnTo>
                    <a:lnTo>
                      <a:pt x="1139" y="617"/>
                    </a:lnTo>
                    <a:lnTo>
                      <a:pt x="1165" y="702"/>
                    </a:lnTo>
                    <a:lnTo>
                      <a:pt x="1148" y="1023"/>
                    </a:lnTo>
                    <a:lnTo>
                      <a:pt x="1236" y="1023"/>
                    </a:lnTo>
                    <a:lnTo>
                      <a:pt x="1122" y="1101"/>
                    </a:lnTo>
                    <a:lnTo>
                      <a:pt x="1092" y="1250"/>
                    </a:lnTo>
                    <a:lnTo>
                      <a:pt x="940" y="1423"/>
                    </a:lnTo>
                    <a:lnTo>
                      <a:pt x="725" y="1498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3" name="Freeform 195">
                <a:extLst>
                  <a:ext uri="{FF2B5EF4-FFF2-40B4-BE49-F238E27FC236}">
                    <a16:creationId xmlns:a16="http://schemas.microsoft.com/office/drawing/2014/main" id="{F38F00E9-D52E-44AC-8C9F-76437BFC18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951" y="-1009"/>
                <a:ext cx="1774" cy="1499"/>
              </a:xfrm>
              <a:custGeom>
                <a:avLst/>
                <a:gdLst>
                  <a:gd name="T0" fmla="*/ 212 w 1774"/>
                  <a:gd name="T1" fmla="*/ 419 h 1499"/>
                  <a:gd name="T2" fmla="*/ 338 w 1774"/>
                  <a:gd name="T3" fmla="*/ 421 h 1499"/>
                  <a:gd name="T4" fmla="*/ 491 w 1774"/>
                  <a:gd name="T5" fmla="*/ 525 h 1499"/>
                  <a:gd name="T6" fmla="*/ 593 w 1774"/>
                  <a:gd name="T7" fmla="*/ 385 h 1499"/>
                  <a:gd name="T8" fmla="*/ 602 w 1774"/>
                  <a:gd name="T9" fmla="*/ 263 h 1499"/>
                  <a:gd name="T10" fmla="*/ 635 w 1774"/>
                  <a:gd name="T11" fmla="*/ 215 h 1499"/>
                  <a:gd name="T12" fmla="*/ 1016 w 1774"/>
                  <a:gd name="T13" fmla="*/ 10 h 1499"/>
                  <a:gd name="T14" fmla="*/ 1065 w 1774"/>
                  <a:gd name="T15" fmla="*/ 0 h 1499"/>
                  <a:gd name="T16" fmla="*/ 1141 w 1774"/>
                  <a:gd name="T17" fmla="*/ 45 h 1499"/>
                  <a:gd name="T18" fmla="*/ 1181 w 1774"/>
                  <a:gd name="T19" fmla="*/ 125 h 1499"/>
                  <a:gd name="T20" fmla="*/ 1136 w 1774"/>
                  <a:gd name="T21" fmla="*/ 201 h 1499"/>
                  <a:gd name="T22" fmla="*/ 1158 w 1774"/>
                  <a:gd name="T23" fmla="*/ 359 h 1499"/>
                  <a:gd name="T24" fmla="*/ 1302 w 1774"/>
                  <a:gd name="T25" fmla="*/ 388 h 1499"/>
                  <a:gd name="T26" fmla="*/ 1453 w 1774"/>
                  <a:gd name="T27" fmla="*/ 322 h 1499"/>
                  <a:gd name="T28" fmla="*/ 1526 w 1774"/>
                  <a:gd name="T29" fmla="*/ 421 h 1499"/>
                  <a:gd name="T30" fmla="*/ 1514 w 1774"/>
                  <a:gd name="T31" fmla="*/ 589 h 1499"/>
                  <a:gd name="T32" fmla="*/ 1661 w 1774"/>
                  <a:gd name="T33" fmla="*/ 679 h 1499"/>
                  <a:gd name="T34" fmla="*/ 1774 w 1774"/>
                  <a:gd name="T35" fmla="*/ 946 h 1499"/>
                  <a:gd name="T36" fmla="*/ 1472 w 1774"/>
                  <a:gd name="T37" fmla="*/ 1017 h 1499"/>
                  <a:gd name="T38" fmla="*/ 626 w 1774"/>
                  <a:gd name="T39" fmla="*/ 1419 h 1499"/>
                  <a:gd name="T40" fmla="*/ 501 w 1774"/>
                  <a:gd name="T41" fmla="*/ 1454 h 1499"/>
                  <a:gd name="T42" fmla="*/ 380 w 1774"/>
                  <a:gd name="T43" fmla="*/ 1428 h 1499"/>
                  <a:gd name="T44" fmla="*/ 260 w 1774"/>
                  <a:gd name="T45" fmla="*/ 1499 h 1499"/>
                  <a:gd name="T46" fmla="*/ 175 w 1774"/>
                  <a:gd name="T47" fmla="*/ 1286 h 1499"/>
                  <a:gd name="T48" fmla="*/ 33 w 1774"/>
                  <a:gd name="T49" fmla="*/ 1241 h 1499"/>
                  <a:gd name="T50" fmla="*/ 61 w 1774"/>
                  <a:gd name="T51" fmla="*/ 1132 h 1499"/>
                  <a:gd name="T52" fmla="*/ 0 w 1774"/>
                  <a:gd name="T53" fmla="*/ 1033 h 1499"/>
                  <a:gd name="T54" fmla="*/ 177 w 1774"/>
                  <a:gd name="T55" fmla="*/ 716 h 1499"/>
                  <a:gd name="T56" fmla="*/ 153 w 1774"/>
                  <a:gd name="T57" fmla="*/ 499 h 1499"/>
                  <a:gd name="T58" fmla="*/ 212 w 1774"/>
                  <a:gd name="T59" fmla="*/ 419 h 1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774" h="1499">
                    <a:moveTo>
                      <a:pt x="212" y="419"/>
                    </a:moveTo>
                    <a:lnTo>
                      <a:pt x="338" y="421"/>
                    </a:lnTo>
                    <a:lnTo>
                      <a:pt x="491" y="525"/>
                    </a:lnTo>
                    <a:lnTo>
                      <a:pt x="593" y="385"/>
                    </a:lnTo>
                    <a:lnTo>
                      <a:pt x="602" y="263"/>
                    </a:lnTo>
                    <a:lnTo>
                      <a:pt x="635" y="215"/>
                    </a:lnTo>
                    <a:lnTo>
                      <a:pt x="1016" y="10"/>
                    </a:lnTo>
                    <a:lnTo>
                      <a:pt x="1065" y="0"/>
                    </a:lnTo>
                    <a:lnTo>
                      <a:pt x="1141" y="45"/>
                    </a:lnTo>
                    <a:lnTo>
                      <a:pt x="1181" y="125"/>
                    </a:lnTo>
                    <a:lnTo>
                      <a:pt x="1136" y="201"/>
                    </a:lnTo>
                    <a:lnTo>
                      <a:pt x="1158" y="359"/>
                    </a:lnTo>
                    <a:lnTo>
                      <a:pt x="1302" y="388"/>
                    </a:lnTo>
                    <a:lnTo>
                      <a:pt x="1453" y="322"/>
                    </a:lnTo>
                    <a:lnTo>
                      <a:pt x="1526" y="421"/>
                    </a:lnTo>
                    <a:lnTo>
                      <a:pt x="1514" y="589"/>
                    </a:lnTo>
                    <a:lnTo>
                      <a:pt x="1661" y="679"/>
                    </a:lnTo>
                    <a:lnTo>
                      <a:pt x="1774" y="946"/>
                    </a:lnTo>
                    <a:lnTo>
                      <a:pt x="1472" y="1017"/>
                    </a:lnTo>
                    <a:lnTo>
                      <a:pt x="626" y="1419"/>
                    </a:lnTo>
                    <a:lnTo>
                      <a:pt x="501" y="1454"/>
                    </a:lnTo>
                    <a:lnTo>
                      <a:pt x="380" y="1428"/>
                    </a:lnTo>
                    <a:lnTo>
                      <a:pt x="260" y="1499"/>
                    </a:lnTo>
                    <a:lnTo>
                      <a:pt x="175" y="1286"/>
                    </a:lnTo>
                    <a:lnTo>
                      <a:pt x="33" y="1241"/>
                    </a:lnTo>
                    <a:lnTo>
                      <a:pt x="61" y="1132"/>
                    </a:lnTo>
                    <a:lnTo>
                      <a:pt x="0" y="1033"/>
                    </a:lnTo>
                    <a:lnTo>
                      <a:pt x="177" y="716"/>
                    </a:lnTo>
                    <a:lnTo>
                      <a:pt x="153" y="499"/>
                    </a:lnTo>
                    <a:lnTo>
                      <a:pt x="212" y="419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4" name="Freeform 196">
                <a:extLst>
                  <a:ext uri="{FF2B5EF4-FFF2-40B4-BE49-F238E27FC236}">
                    <a16:creationId xmlns:a16="http://schemas.microsoft.com/office/drawing/2014/main" id="{94C1A049-4998-45A8-BB46-4CCDAC2EFF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811" y="-616"/>
                <a:ext cx="1513" cy="1711"/>
              </a:xfrm>
              <a:custGeom>
                <a:avLst/>
                <a:gdLst>
                  <a:gd name="T0" fmla="*/ 1513 w 1513"/>
                  <a:gd name="T1" fmla="*/ 1494 h 1711"/>
                  <a:gd name="T2" fmla="*/ 1463 w 1513"/>
                  <a:gd name="T3" fmla="*/ 1531 h 1711"/>
                  <a:gd name="T4" fmla="*/ 1437 w 1513"/>
                  <a:gd name="T5" fmla="*/ 1640 h 1711"/>
                  <a:gd name="T6" fmla="*/ 1366 w 1513"/>
                  <a:gd name="T7" fmla="*/ 1666 h 1711"/>
                  <a:gd name="T8" fmla="*/ 1033 w 1513"/>
                  <a:gd name="T9" fmla="*/ 1702 h 1711"/>
                  <a:gd name="T10" fmla="*/ 922 w 1513"/>
                  <a:gd name="T11" fmla="*/ 1605 h 1711"/>
                  <a:gd name="T12" fmla="*/ 813 w 1513"/>
                  <a:gd name="T13" fmla="*/ 1673 h 1711"/>
                  <a:gd name="T14" fmla="*/ 556 w 1513"/>
                  <a:gd name="T15" fmla="*/ 1711 h 1711"/>
                  <a:gd name="T16" fmla="*/ 383 w 1513"/>
                  <a:gd name="T17" fmla="*/ 1673 h 1711"/>
                  <a:gd name="T18" fmla="*/ 74 w 1513"/>
                  <a:gd name="T19" fmla="*/ 1515 h 1711"/>
                  <a:gd name="T20" fmla="*/ 0 w 1513"/>
                  <a:gd name="T21" fmla="*/ 1437 h 1711"/>
                  <a:gd name="T22" fmla="*/ 81 w 1513"/>
                  <a:gd name="T23" fmla="*/ 1345 h 1711"/>
                  <a:gd name="T24" fmla="*/ 22 w 1513"/>
                  <a:gd name="T25" fmla="*/ 1241 h 1711"/>
                  <a:gd name="T26" fmla="*/ 5 w 1513"/>
                  <a:gd name="T27" fmla="*/ 1113 h 1711"/>
                  <a:gd name="T28" fmla="*/ 38 w 1513"/>
                  <a:gd name="T29" fmla="*/ 1011 h 1711"/>
                  <a:gd name="T30" fmla="*/ 253 w 1513"/>
                  <a:gd name="T31" fmla="*/ 936 h 1711"/>
                  <a:gd name="T32" fmla="*/ 405 w 1513"/>
                  <a:gd name="T33" fmla="*/ 763 h 1711"/>
                  <a:gd name="T34" fmla="*/ 435 w 1513"/>
                  <a:gd name="T35" fmla="*/ 614 h 1711"/>
                  <a:gd name="T36" fmla="*/ 549 w 1513"/>
                  <a:gd name="T37" fmla="*/ 536 h 1711"/>
                  <a:gd name="T38" fmla="*/ 615 w 1513"/>
                  <a:gd name="T39" fmla="*/ 437 h 1711"/>
                  <a:gd name="T40" fmla="*/ 818 w 1513"/>
                  <a:gd name="T41" fmla="*/ 397 h 1711"/>
                  <a:gd name="T42" fmla="*/ 957 w 1513"/>
                  <a:gd name="T43" fmla="*/ 323 h 1711"/>
                  <a:gd name="T44" fmla="*/ 981 w 1513"/>
                  <a:gd name="T45" fmla="*/ 264 h 1711"/>
                  <a:gd name="T46" fmla="*/ 964 w 1513"/>
                  <a:gd name="T47" fmla="*/ 193 h 1711"/>
                  <a:gd name="T48" fmla="*/ 1097 w 1513"/>
                  <a:gd name="T49" fmla="*/ 175 h 1711"/>
                  <a:gd name="T50" fmla="*/ 1104 w 1513"/>
                  <a:gd name="T51" fmla="*/ 141 h 1711"/>
                  <a:gd name="T52" fmla="*/ 1050 w 1513"/>
                  <a:gd name="T53" fmla="*/ 61 h 1711"/>
                  <a:gd name="T54" fmla="*/ 1116 w 1513"/>
                  <a:gd name="T55" fmla="*/ 0 h 1711"/>
                  <a:gd name="T56" fmla="*/ 1227 w 1513"/>
                  <a:gd name="T57" fmla="*/ 245 h 1711"/>
                  <a:gd name="T58" fmla="*/ 1227 w 1513"/>
                  <a:gd name="T59" fmla="*/ 420 h 1711"/>
                  <a:gd name="T60" fmla="*/ 1142 w 1513"/>
                  <a:gd name="T61" fmla="*/ 501 h 1711"/>
                  <a:gd name="T62" fmla="*/ 1007 w 1513"/>
                  <a:gd name="T63" fmla="*/ 536 h 1711"/>
                  <a:gd name="T64" fmla="*/ 974 w 1513"/>
                  <a:gd name="T65" fmla="*/ 609 h 1711"/>
                  <a:gd name="T66" fmla="*/ 1357 w 1513"/>
                  <a:gd name="T67" fmla="*/ 926 h 1711"/>
                  <a:gd name="T68" fmla="*/ 1513 w 1513"/>
                  <a:gd name="T69" fmla="*/ 1494 h 17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513" h="1711">
                    <a:moveTo>
                      <a:pt x="1513" y="1494"/>
                    </a:moveTo>
                    <a:lnTo>
                      <a:pt x="1463" y="1531"/>
                    </a:lnTo>
                    <a:lnTo>
                      <a:pt x="1437" y="1640"/>
                    </a:lnTo>
                    <a:lnTo>
                      <a:pt x="1366" y="1666"/>
                    </a:lnTo>
                    <a:lnTo>
                      <a:pt x="1033" y="1702"/>
                    </a:lnTo>
                    <a:lnTo>
                      <a:pt x="922" y="1605"/>
                    </a:lnTo>
                    <a:lnTo>
                      <a:pt x="813" y="1673"/>
                    </a:lnTo>
                    <a:lnTo>
                      <a:pt x="556" y="1711"/>
                    </a:lnTo>
                    <a:lnTo>
                      <a:pt x="383" y="1673"/>
                    </a:lnTo>
                    <a:lnTo>
                      <a:pt x="74" y="1515"/>
                    </a:lnTo>
                    <a:lnTo>
                      <a:pt x="0" y="1437"/>
                    </a:lnTo>
                    <a:lnTo>
                      <a:pt x="81" y="1345"/>
                    </a:lnTo>
                    <a:lnTo>
                      <a:pt x="22" y="1241"/>
                    </a:lnTo>
                    <a:lnTo>
                      <a:pt x="5" y="1113"/>
                    </a:lnTo>
                    <a:lnTo>
                      <a:pt x="38" y="1011"/>
                    </a:lnTo>
                    <a:lnTo>
                      <a:pt x="253" y="936"/>
                    </a:lnTo>
                    <a:lnTo>
                      <a:pt x="405" y="763"/>
                    </a:lnTo>
                    <a:lnTo>
                      <a:pt x="435" y="614"/>
                    </a:lnTo>
                    <a:lnTo>
                      <a:pt x="549" y="536"/>
                    </a:lnTo>
                    <a:lnTo>
                      <a:pt x="615" y="437"/>
                    </a:lnTo>
                    <a:lnTo>
                      <a:pt x="818" y="397"/>
                    </a:lnTo>
                    <a:lnTo>
                      <a:pt x="957" y="323"/>
                    </a:lnTo>
                    <a:lnTo>
                      <a:pt x="981" y="264"/>
                    </a:lnTo>
                    <a:lnTo>
                      <a:pt x="964" y="193"/>
                    </a:lnTo>
                    <a:lnTo>
                      <a:pt x="1097" y="175"/>
                    </a:lnTo>
                    <a:lnTo>
                      <a:pt x="1104" y="141"/>
                    </a:lnTo>
                    <a:lnTo>
                      <a:pt x="1050" y="61"/>
                    </a:lnTo>
                    <a:lnTo>
                      <a:pt x="1116" y="0"/>
                    </a:lnTo>
                    <a:lnTo>
                      <a:pt x="1227" y="245"/>
                    </a:lnTo>
                    <a:lnTo>
                      <a:pt x="1227" y="420"/>
                    </a:lnTo>
                    <a:lnTo>
                      <a:pt x="1142" y="501"/>
                    </a:lnTo>
                    <a:lnTo>
                      <a:pt x="1007" y="536"/>
                    </a:lnTo>
                    <a:lnTo>
                      <a:pt x="974" y="609"/>
                    </a:lnTo>
                    <a:lnTo>
                      <a:pt x="1357" y="926"/>
                    </a:lnTo>
                    <a:lnTo>
                      <a:pt x="1513" y="1494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5" name="Freeform 197">
                <a:extLst>
                  <a:ext uri="{FF2B5EF4-FFF2-40B4-BE49-F238E27FC236}">
                    <a16:creationId xmlns:a16="http://schemas.microsoft.com/office/drawing/2014/main" id="{7EE998F6-DFBC-438F-BDF3-A61B37631A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691" y="-73"/>
                <a:ext cx="2263" cy="1563"/>
              </a:xfrm>
              <a:custGeom>
                <a:avLst/>
                <a:gdLst>
                  <a:gd name="T0" fmla="*/ 1984 w 2263"/>
                  <a:gd name="T1" fmla="*/ 1386 h 1563"/>
                  <a:gd name="T2" fmla="*/ 1779 w 2263"/>
                  <a:gd name="T3" fmla="*/ 1263 h 1563"/>
                  <a:gd name="T4" fmla="*/ 1625 w 2263"/>
                  <a:gd name="T5" fmla="*/ 1326 h 1563"/>
                  <a:gd name="T6" fmla="*/ 1644 w 2263"/>
                  <a:gd name="T7" fmla="*/ 1386 h 1563"/>
                  <a:gd name="T8" fmla="*/ 1616 w 2263"/>
                  <a:gd name="T9" fmla="*/ 1409 h 1563"/>
                  <a:gd name="T10" fmla="*/ 1505 w 2263"/>
                  <a:gd name="T11" fmla="*/ 1364 h 1563"/>
                  <a:gd name="T12" fmla="*/ 1295 w 2263"/>
                  <a:gd name="T13" fmla="*/ 1461 h 1563"/>
                  <a:gd name="T14" fmla="*/ 1153 w 2263"/>
                  <a:gd name="T15" fmla="*/ 1461 h 1563"/>
                  <a:gd name="T16" fmla="*/ 1129 w 2263"/>
                  <a:gd name="T17" fmla="*/ 1523 h 1563"/>
                  <a:gd name="T18" fmla="*/ 1051 w 2263"/>
                  <a:gd name="T19" fmla="*/ 1530 h 1563"/>
                  <a:gd name="T20" fmla="*/ 1011 w 2263"/>
                  <a:gd name="T21" fmla="*/ 1485 h 1563"/>
                  <a:gd name="T22" fmla="*/ 836 w 2263"/>
                  <a:gd name="T23" fmla="*/ 1487 h 1563"/>
                  <a:gd name="T24" fmla="*/ 675 w 2263"/>
                  <a:gd name="T25" fmla="*/ 1419 h 1563"/>
                  <a:gd name="T26" fmla="*/ 531 w 2263"/>
                  <a:gd name="T27" fmla="*/ 1480 h 1563"/>
                  <a:gd name="T28" fmla="*/ 437 w 2263"/>
                  <a:gd name="T29" fmla="*/ 1563 h 1563"/>
                  <a:gd name="T30" fmla="*/ 319 w 2263"/>
                  <a:gd name="T31" fmla="*/ 1471 h 1563"/>
                  <a:gd name="T32" fmla="*/ 274 w 2263"/>
                  <a:gd name="T33" fmla="*/ 1381 h 1563"/>
                  <a:gd name="T34" fmla="*/ 352 w 2263"/>
                  <a:gd name="T35" fmla="*/ 1114 h 1563"/>
                  <a:gd name="T36" fmla="*/ 347 w 2263"/>
                  <a:gd name="T37" fmla="*/ 962 h 1563"/>
                  <a:gd name="T38" fmla="*/ 215 w 2263"/>
                  <a:gd name="T39" fmla="*/ 783 h 1563"/>
                  <a:gd name="T40" fmla="*/ 184 w 2263"/>
                  <a:gd name="T41" fmla="*/ 766 h 1563"/>
                  <a:gd name="T42" fmla="*/ 116 w 2263"/>
                  <a:gd name="T43" fmla="*/ 799 h 1563"/>
                  <a:gd name="T44" fmla="*/ 49 w 2263"/>
                  <a:gd name="T45" fmla="*/ 709 h 1563"/>
                  <a:gd name="T46" fmla="*/ 0 w 2263"/>
                  <a:gd name="T47" fmla="*/ 563 h 1563"/>
                  <a:gd name="T48" fmla="*/ 120 w 2263"/>
                  <a:gd name="T49" fmla="*/ 492 h 1563"/>
                  <a:gd name="T50" fmla="*/ 241 w 2263"/>
                  <a:gd name="T51" fmla="*/ 518 h 1563"/>
                  <a:gd name="T52" fmla="*/ 366 w 2263"/>
                  <a:gd name="T53" fmla="*/ 483 h 1563"/>
                  <a:gd name="T54" fmla="*/ 1212 w 2263"/>
                  <a:gd name="T55" fmla="*/ 81 h 1563"/>
                  <a:gd name="T56" fmla="*/ 1514 w 2263"/>
                  <a:gd name="T57" fmla="*/ 10 h 1563"/>
                  <a:gd name="T58" fmla="*/ 1611 w 2263"/>
                  <a:gd name="T59" fmla="*/ 0 h 1563"/>
                  <a:gd name="T60" fmla="*/ 1706 w 2263"/>
                  <a:gd name="T61" fmla="*/ 45 h 1563"/>
                  <a:gd name="T62" fmla="*/ 1717 w 2263"/>
                  <a:gd name="T63" fmla="*/ 208 h 1563"/>
                  <a:gd name="T64" fmla="*/ 1781 w 2263"/>
                  <a:gd name="T65" fmla="*/ 303 h 1563"/>
                  <a:gd name="T66" fmla="*/ 1911 w 2263"/>
                  <a:gd name="T67" fmla="*/ 379 h 1563"/>
                  <a:gd name="T68" fmla="*/ 1918 w 2263"/>
                  <a:gd name="T69" fmla="*/ 468 h 1563"/>
                  <a:gd name="T70" fmla="*/ 1885 w 2263"/>
                  <a:gd name="T71" fmla="*/ 570 h 1563"/>
                  <a:gd name="T72" fmla="*/ 1902 w 2263"/>
                  <a:gd name="T73" fmla="*/ 698 h 1563"/>
                  <a:gd name="T74" fmla="*/ 1961 w 2263"/>
                  <a:gd name="T75" fmla="*/ 802 h 1563"/>
                  <a:gd name="T76" fmla="*/ 1880 w 2263"/>
                  <a:gd name="T77" fmla="*/ 894 h 1563"/>
                  <a:gd name="T78" fmla="*/ 1954 w 2263"/>
                  <a:gd name="T79" fmla="*/ 972 h 1563"/>
                  <a:gd name="T80" fmla="*/ 2263 w 2263"/>
                  <a:gd name="T81" fmla="*/ 1130 h 1563"/>
                  <a:gd name="T82" fmla="*/ 2098 w 2263"/>
                  <a:gd name="T83" fmla="*/ 1182 h 1563"/>
                  <a:gd name="T84" fmla="*/ 2081 w 2263"/>
                  <a:gd name="T85" fmla="*/ 1310 h 1563"/>
                  <a:gd name="T86" fmla="*/ 2041 w 2263"/>
                  <a:gd name="T87" fmla="*/ 1367 h 1563"/>
                  <a:gd name="T88" fmla="*/ 1984 w 2263"/>
                  <a:gd name="T89" fmla="*/ 1386 h 1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263" h="1563">
                    <a:moveTo>
                      <a:pt x="1984" y="1386"/>
                    </a:moveTo>
                    <a:lnTo>
                      <a:pt x="1779" y="1263"/>
                    </a:lnTo>
                    <a:lnTo>
                      <a:pt x="1625" y="1326"/>
                    </a:lnTo>
                    <a:lnTo>
                      <a:pt x="1644" y="1386"/>
                    </a:lnTo>
                    <a:lnTo>
                      <a:pt x="1616" y="1409"/>
                    </a:lnTo>
                    <a:lnTo>
                      <a:pt x="1505" y="1364"/>
                    </a:lnTo>
                    <a:lnTo>
                      <a:pt x="1295" y="1461"/>
                    </a:lnTo>
                    <a:lnTo>
                      <a:pt x="1153" y="1461"/>
                    </a:lnTo>
                    <a:lnTo>
                      <a:pt x="1129" y="1523"/>
                    </a:lnTo>
                    <a:lnTo>
                      <a:pt x="1051" y="1530"/>
                    </a:lnTo>
                    <a:lnTo>
                      <a:pt x="1011" y="1485"/>
                    </a:lnTo>
                    <a:lnTo>
                      <a:pt x="836" y="1487"/>
                    </a:lnTo>
                    <a:lnTo>
                      <a:pt x="675" y="1419"/>
                    </a:lnTo>
                    <a:lnTo>
                      <a:pt x="531" y="1480"/>
                    </a:lnTo>
                    <a:lnTo>
                      <a:pt x="437" y="1563"/>
                    </a:lnTo>
                    <a:lnTo>
                      <a:pt x="319" y="1471"/>
                    </a:lnTo>
                    <a:lnTo>
                      <a:pt x="274" y="1381"/>
                    </a:lnTo>
                    <a:lnTo>
                      <a:pt x="352" y="1114"/>
                    </a:lnTo>
                    <a:lnTo>
                      <a:pt x="347" y="962"/>
                    </a:lnTo>
                    <a:lnTo>
                      <a:pt x="215" y="783"/>
                    </a:lnTo>
                    <a:lnTo>
                      <a:pt x="184" y="766"/>
                    </a:lnTo>
                    <a:lnTo>
                      <a:pt x="116" y="799"/>
                    </a:lnTo>
                    <a:lnTo>
                      <a:pt x="49" y="709"/>
                    </a:lnTo>
                    <a:lnTo>
                      <a:pt x="0" y="563"/>
                    </a:lnTo>
                    <a:lnTo>
                      <a:pt x="120" y="492"/>
                    </a:lnTo>
                    <a:lnTo>
                      <a:pt x="241" y="518"/>
                    </a:lnTo>
                    <a:lnTo>
                      <a:pt x="366" y="483"/>
                    </a:lnTo>
                    <a:lnTo>
                      <a:pt x="1212" y="81"/>
                    </a:lnTo>
                    <a:lnTo>
                      <a:pt x="1514" y="10"/>
                    </a:lnTo>
                    <a:lnTo>
                      <a:pt x="1611" y="0"/>
                    </a:lnTo>
                    <a:lnTo>
                      <a:pt x="1706" y="45"/>
                    </a:lnTo>
                    <a:lnTo>
                      <a:pt x="1717" y="208"/>
                    </a:lnTo>
                    <a:lnTo>
                      <a:pt x="1781" y="303"/>
                    </a:lnTo>
                    <a:lnTo>
                      <a:pt x="1911" y="379"/>
                    </a:lnTo>
                    <a:lnTo>
                      <a:pt x="1918" y="468"/>
                    </a:lnTo>
                    <a:lnTo>
                      <a:pt x="1885" y="570"/>
                    </a:lnTo>
                    <a:lnTo>
                      <a:pt x="1902" y="698"/>
                    </a:lnTo>
                    <a:lnTo>
                      <a:pt x="1961" y="802"/>
                    </a:lnTo>
                    <a:lnTo>
                      <a:pt x="1880" y="894"/>
                    </a:lnTo>
                    <a:lnTo>
                      <a:pt x="1954" y="972"/>
                    </a:lnTo>
                    <a:lnTo>
                      <a:pt x="2263" y="1130"/>
                    </a:lnTo>
                    <a:lnTo>
                      <a:pt x="2098" y="1182"/>
                    </a:lnTo>
                    <a:lnTo>
                      <a:pt x="2081" y="1310"/>
                    </a:lnTo>
                    <a:lnTo>
                      <a:pt x="2041" y="1367"/>
                    </a:lnTo>
                    <a:lnTo>
                      <a:pt x="1984" y="1386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6" name="Freeform 198">
                <a:extLst>
                  <a:ext uri="{FF2B5EF4-FFF2-40B4-BE49-F238E27FC236}">
                    <a16:creationId xmlns:a16="http://schemas.microsoft.com/office/drawing/2014/main" id="{F16A2E66-4FAD-4639-A43F-EF68211BDA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6896" y="24"/>
                <a:ext cx="1642" cy="1965"/>
              </a:xfrm>
              <a:custGeom>
                <a:avLst/>
                <a:gdLst>
                  <a:gd name="T0" fmla="*/ 1642 w 1642"/>
                  <a:gd name="T1" fmla="*/ 1466 h 1965"/>
                  <a:gd name="T2" fmla="*/ 1356 w 1642"/>
                  <a:gd name="T3" fmla="*/ 1868 h 1965"/>
                  <a:gd name="T4" fmla="*/ 1084 w 1642"/>
                  <a:gd name="T5" fmla="*/ 1965 h 1965"/>
                  <a:gd name="T6" fmla="*/ 973 w 1642"/>
                  <a:gd name="T7" fmla="*/ 1894 h 1965"/>
                  <a:gd name="T8" fmla="*/ 872 w 1642"/>
                  <a:gd name="T9" fmla="*/ 1707 h 1965"/>
                  <a:gd name="T10" fmla="*/ 701 w 1642"/>
                  <a:gd name="T11" fmla="*/ 1577 h 1965"/>
                  <a:gd name="T12" fmla="*/ 678 w 1642"/>
                  <a:gd name="T13" fmla="*/ 1511 h 1965"/>
                  <a:gd name="T14" fmla="*/ 546 w 1642"/>
                  <a:gd name="T15" fmla="*/ 1355 h 1965"/>
                  <a:gd name="T16" fmla="*/ 416 w 1642"/>
                  <a:gd name="T17" fmla="*/ 1315 h 1965"/>
                  <a:gd name="T18" fmla="*/ 371 w 1642"/>
                  <a:gd name="T19" fmla="*/ 1206 h 1965"/>
                  <a:gd name="T20" fmla="*/ 248 w 1642"/>
                  <a:gd name="T21" fmla="*/ 1097 h 1965"/>
                  <a:gd name="T22" fmla="*/ 326 w 1642"/>
                  <a:gd name="T23" fmla="*/ 943 h 1965"/>
                  <a:gd name="T24" fmla="*/ 250 w 1642"/>
                  <a:gd name="T25" fmla="*/ 820 h 1965"/>
                  <a:gd name="T26" fmla="*/ 257 w 1642"/>
                  <a:gd name="T27" fmla="*/ 662 h 1965"/>
                  <a:gd name="T28" fmla="*/ 203 w 1642"/>
                  <a:gd name="T29" fmla="*/ 605 h 1965"/>
                  <a:gd name="T30" fmla="*/ 238 w 1642"/>
                  <a:gd name="T31" fmla="*/ 506 h 1965"/>
                  <a:gd name="T32" fmla="*/ 139 w 1642"/>
                  <a:gd name="T33" fmla="*/ 419 h 1965"/>
                  <a:gd name="T34" fmla="*/ 0 w 1642"/>
                  <a:gd name="T35" fmla="*/ 397 h 1965"/>
                  <a:gd name="T36" fmla="*/ 19 w 1642"/>
                  <a:gd name="T37" fmla="*/ 360 h 1965"/>
                  <a:gd name="T38" fmla="*/ 49 w 1642"/>
                  <a:gd name="T39" fmla="*/ 291 h 1965"/>
                  <a:gd name="T40" fmla="*/ 234 w 1642"/>
                  <a:gd name="T41" fmla="*/ 248 h 1965"/>
                  <a:gd name="T42" fmla="*/ 368 w 1642"/>
                  <a:gd name="T43" fmla="*/ 116 h 1965"/>
                  <a:gd name="T44" fmla="*/ 449 w 1642"/>
                  <a:gd name="T45" fmla="*/ 111 h 1965"/>
                  <a:gd name="T46" fmla="*/ 635 w 1642"/>
                  <a:gd name="T47" fmla="*/ 38 h 1965"/>
                  <a:gd name="T48" fmla="*/ 867 w 1642"/>
                  <a:gd name="T49" fmla="*/ 71 h 1965"/>
                  <a:gd name="T50" fmla="*/ 945 w 1642"/>
                  <a:gd name="T51" fmla="*/ 0 h 1965"/>
                  <a:gd name="T52" fmla="*/ 1006 w 1642"/>
                  <a:gd name="T53" fmla="*/ 99 h 1965"/>
                  <a:gd name="T54" fmla="*/ 978 w 1642"/>
                  <a:gd name="T55" fmla="*/ 208 h 1965"/>
                  <a:gd name="T56" fmla="*/ 1120 w 1642"/>
                  <a:gd name="T57" fmla="*/ 253 h 1965"/>
                  <a:gd name="T58" fmla="*/ 1205 w 1642"/>
                  <a:gd name="T59" fmla="*/ 466 h 1965"/>
                  <a:gd name="T60" fmla="*/ 1254 w 1642"/>
                  <a:gd name="T61" fmla="*/ 612 h 1965"/>
                  <a:gd name="T62" fmla="*/ 1321 w 1642"/>
                  <a:gd name="T63" fmla="*/ 702 h 1965"/>
                  <a:gd name="T64" fmla="*/ 1389 w 1642"/>
                  <a:gd name="T65" fmla="*/ 669 h 1965"/>
                  <a:gd name="T66" fmla="*/ 1420 w 1642"/>
                  <a:gd name="T67" fmla="*/ 686 h 1965"/>
                  <a:gd name="T68" fmla="*/ 1552 w 1642"/>
                  <a:gd name="T69" fmla="*/ 865 h 1965"/>
                  <a:gd name="T70" fmla="*/ 1557 w 1642"/>
                  <a:gd name="T71" fmla="*/ 1017 h 1965"/>
                  <a:gd name="T72" fmla="*/ 1479 w 1642"/>
                  <a:gd name="T73" fmla="*/ 1284 h 1965"/>
                  <a:gd name="T74" fmla="*/ 1524 w 1642"/>
                  <a:gd name="T75" fmla="*/ 1374 h 1965"/>
                  <a:gd name="T76" fmla="*/ 1642 w 1642"/>
                  <a:gd name="T77" fmla="*/ 1466 h 19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642" h="1965">
                    <a:moveTo>
                      <a:pt x="1642" y="1466"/>
                    </a:moveTo>
                    <a:lnTo>
                      <a:pt x="1356" y="1868"/>
                    </a:lnTo>
                    <a:lnTo>
                      <a:pt x="1084" y="1965"/>
                    </a:lnTo>
                    <a:lnTo>
                      <a:pt x="973" y="1894"/>
                    </a:lnTo>
                    <a:lnTo>
                      <a:pt x="872" y="1707"/>
                    </a:lnTo>
                    <a:lnTo>
                      <a:pt x="701" y="1577"/>
                    </a:lnTo>
                    <a:lnTo>
                      <a:pt x="678" y="1511"/>
                    </a:lnTo>
                    <a:lnTo>
                      <a:pt x="546" y="1355"/>
                    </a:lnTo>
                    <a:lnTo>
                      <a:pt x="416" y="1315"/>
                    </a:lnTo>
                    <a:lnTo>
                      <a:pt x="371" y="1206"/>
                    </a:lnTo>
                    <a:lnTo>
                      <a:pt x="248" y="1097"/>
                    </a:lnTo>
                    <a:lnTo>
                      <a:pt x="326" y="943"/>
                    </a:lnTo>
                    <a:lnTo>
                      <a:pt x="250" y="820"/>
                    </a:lnTo>
                    <a:lnTo>
                      <a:pt x="257" y="662"/>
                    </a:lnTo>
                    <a:lnTo>
                      <a:pt x="203" y="605"/>
                    </a:lnTo>
                    <a:lnTo>
                      <a:pt x="238" y="506"/>
                    </a:lnTo>
                    <a:lnTo>
                      <a:pt x="139" y="419"/>
                    </a:lnTo>
                    <a:lnTo>
                      <a:pt x="0" y="397"/>
                    </a:lnTo>
                    <a:lnTo>
                      <a:pt x="19" y="360"/>
                    </a:lnTo>
                    <a:lnTo>
                      <a:pt x="49" y="291"/>
                    </a:lnTo>
                    <a:lnTo>
                      <a:pt x="234" y="248"/>
                    </a:lnTo>
                    <a:lnTo>
                      <a:pt x="368" y="116"/>
                    </a:lnTo>
                    <a:lnTo>
                      <a:pt x="449" y="111"/>
                    </a:lnTo>
                    <a:lnTo>
                      <a:pt x="635" y="38"/>
                    </a:lnTo>
                    <a:lnTo>
                      <a:pt x="867" y="71"/>
                    </a:lnTo>
                    <a:lnTo>
                      <a:pt x="945" y="0"/>
                    </a:lnTo>
                    <a:lnTo>
                      <a:pt x="1006" y="99"/>
                    </a:lnTo>
                    <a:lnTo>
                      <a:pt x="978" y="208"/>
                    </a:lnTo>
                    <a:lnTo>
                      <a:pt x="1120" y="253"/>
                    </a:lnTo>
                    <a:lnTo>
                      <a:pt x="1205" y="466"/>
                    </a:lnTo>
                    <a:lnTo>
                      <a:pt x="1254" y="612"/>
                    </a:lnTo>
                    <a:lnTo>
                      <a:pt x="1321" y="702"/>
                    </a:lnTo>
                    <a:lnTo>
                      <a:pt x="1389" y="669"/>
                    </a:lnTo>
                    <a:lnTo>
                      <a:pt x="1420" y="686"/>
                    </a:lnTo>
                    <a:lnTo>
                      <a:pt x="1552" y="865"/>
                    </a:lnTo>
                    <a:lnTo>
                      <a:pt x="1557" y="1017"/>
                    </a:lnTo>
                    <a:lnTo>
                      <a:pt x="1479" y="1284"/>
                    </a:lnTo>
                    <a:lnTo>
                      <a:pt x="1524" y="1374"/>
                    </a:lnTo>
                    <a:lnTo>
                      <a:pt x="1642" y="1466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7" name="Freeform 199">
                <a:extLst>
                  <a:ext uri="{FF2B5EF4-FFF2-40B4-BE49-F238E27FC236}">
                    <a16:creationId xmlns:a16="http://schemas.microsoft.com/office/drawing/2014/main" id="{B8CB36BF-16CA-4C33-97B4-3D65E02113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9113" y="421"/>
                <a:ext cx="2543" cy="1639"/>
              </a:xfrm>
              <a:custGeom>
                <a:avLst/>
                <a:gdLst>
                  <a:gd name="T0" fmla="*/ 1985 w 2543"/>
                  <a:gd name="T1" fmla="*/ 1457 h 1639"/>
                  <a:gd name="T2" fmla="*/ 1690 w 2543"/>
                  <a:gd name="T3" fmla="*/ 1471 h 1639"/>
                  <a:gd name="T4" fmla="*/ 1534 w 2543"/>
                  <a:gd name="T5" fmla="*/ 1563 h 1639"/>
                  <a:gd name="T6" fmla="*/ 877 w 2543"/>
                  <a:gd name="T7" fmla="*/ 1639 h 1639"/>
                  <a:gd name="T8" fmla="*/ 844 w 2543"/>
                  <a:gd name="T9" fmla="*/ 1579 h 1639"/>
                  <a:gd name="T10" fmla="*/ 846 w 2543"/>
                  <a:gd name="T11" fmla="*/ 1499 h 1639"/>
                  <a:gd name="T12" fmla="*/ 1021 w 2543"/>
                  <a:gd name="T13" fmla="*/ 1397 h 1639"/>
                  <a:gd name="T14" fmla="*/ 1135 w 2543"/>
                  <a:gd name="T15" fmla="*/ 1286 h 1639"/>
                  <a:gd name="T16" fmla="*/ 1194 w 2543"/>
                  <a:gd name="T17" fmla="*/ 1135 h 1639"/>
                  <a:gd name="T18" fmla="*/ 1172 w 2543"/>
                  <a:gd name="T19" fmla="*/ 1031 h 1639"/>
                  <a:gd name="T20" fmla="*/ 1028 w 2543"/>
                  <a:gd name="T21" fmla="*/ 996 h 1639"/>
                  <a:gd name="T22" fmla="*/ 960 w 2543"/>
                  <a:gd name="T23" fmla="*/ 1057 h 1639"/>
                  <a:gd name="T24" fmla="*/ 669 w 2543"/>
                  <a:gd name="T25" fmla="*/ 979 h 1639"/>
                  <a:gd name="T26" fmla="*/ 317 w 2543"/>
                  <a:gd name="T27" fmla="*/ 944 h 1639"/>
                  <a:gd name="T28" fmla="*/ 239 w 2543"/>
                  <a:gd name="T29" fmla="*/ 896 h 1639"/>
                  <a:gd name="T30" fmla="*/ 78 w 2543"/>
                  <a:gd name="T31" fmla="*/ 948 h 1639"/>
                  <a:gd name="T32" fmla="*/ 0 w 2543"/>
                  <a:gd name="T33" fmla="*/ 922 h 1639"/>
                  <a:gd name="T34" fmla="*/ 142 w 2543"/>
                  <a:gd name="T35" fmla="*/ 842 h 1639"/>
                  <a:gd name="T36" fmla="*/ 234 w 2543"/>
                  <a:gd name="T37" fmla="*/ 707 h 1639"/>
                  <a:gd name="T38" fmla="*/ 397 w 2543"/>
                  <a:gd name="T39" fmla="*/ 674 h 1639"/>
                  <a:gd name="T40" fmla="*/ 570 w 2543"/>
                  <a:gd name="T41" fmla="*/ 542 h 1639"/>
                  <a:gd name="T42" fmla="*/ 898 w 2543"/>
                  <a:gd name="T43" fmla="*/ 494 h 1639"/>
                  <a:gd name="T44" fmla="*/ 1085 w 2543"/>
                  <a:gd name="T45" fmla="*/ 468 h 1639"/>
                  <a:gd name="T46" fmla="*/ 1255 w 2543"/>
                  <a:gd name="T47" fmla="*/ 532 h 1639"/>
                  <a:gd name="T48" fmla="*/ 1430 w 2543"/>
                  <a:gd name="T49" fmla="*/ 516 h 1639"/>
                  <a:gd name="T50" fmla="*/ 1581 w 2543"/>
                  <a:gd name="T51" fmla="*/ 367 h 1639"/>
                  <a:gd name="T52" fmla="*/ 1808 w 2543"/>
                  <a:gd name="T53" fmla="*/ 258 h 1639"/>
                  <a:gd name="T54" fmla="*/ 1950 w 2543"/>
                  <a:gd name="T55" fmla="*/ 147 h 1639"/>
                  <a:gd name="T56" fmla="*/ 2092 w 2543"/>
                  <a:gd name="T57" fmla="*/ 135 h 1639"/>
                  <a:gd name="T58" fmla="*/ 2217 w 2543"/>
                  <a:gd name="T59" fmla="*/ 0 h 1639"/>
                  <a:gd name="T60" fmla="*/ 2356 w 2543"/>
                  <a:gd name="T61" fmla="*/ 22 h 1639"/>
                  <a:gd name="T62" fmla="*/ 2455 w 2543"/>
                  <a:gd name="T63" fmla="*/ 109 h 1639"/>
                  <a:gd name="T64" fmla="*/ 2420 w 2543"/>
                  <a:gd name="T65" fmla="*/ 208 h 1639"/>
                  <a:gd name="T66" fmla="*/ 2474 w 2543"/>
                  <a:gd name="T67" fmla="*/ 265 h 1639"/>
                  <a:gd name="T68" fmla="*/ 2467 w 2543"/>
                  <a:gd name="T69" fmla="*/ 423 h 1639"/>
                  <a:gd name="T70" fmla="*/ 2543 w 2543"/>
                  <a:gd name="T71" fmla="*/ 546 h 1639"/>
                  <a:gd name="T72" fmla="*/ 2465 w 2543"/>
                  <a:gd name="T73" fmla="*/ 700 h 1639"/>
                  <a:gd name="T74" fmla="*/ 2321 w 2543"/>
                  <a:gd name="T75" fmla="*/ 695 h 1639"/>
                  <a:gd name="T76" fmla="*/ 2255 w 2543"/>
                  <a:gd name="T77" fmla="*/ 721 h 1639"/>
                  <a:gd name="T78" fmla="*/ 2054 w 2543"/>
                  <a:gd name="T79" fmla="*/ 892 h 1639"/>
                  <a:gd name="T80" fmla="*/ 1917 w 2543"/>
                  <a:gd name="T81" fmla="*/ 922 h 1639"/>
                  <a:gd name="T82" fmla="*/ 1879 w 2543"/>
                  <a:gd name="T83" fmla="*/ 1088 h 1639"/>
                  <a:gd name="T84" fmla="*/ 1992 w 2543"/>
                  <a:gd name="T85" fmla="*/ 1282 h 1639"/>
                  <a:gd name="T86" fmla="*/ 1985 w 2543"/>
                  <a:gd name="T87" fmla="*/ 1457 h 1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543" h="1639">
                    <a:moveTo>
                      <a:pt x="1985" y="1457"/>
                    </a:moveTo>
                    <a:lnTo>
                      <a:pt x="1690" y="1471"/>
                    </a:lnTo>
                    <a:lnTo>
                      <a:pt x="1534" y="1563"/>
                    </a:lnTo>
                    <a:lnTo>
                      <a:pt x="877" y="1639"/>
                    </a:lnTo>
                    <a:lnTo>
                      <a:pt x="844" y="1579"/>
                    </a:lnTo>
                    <a:lnTo>
                      <a:pt x="846" y="1499"/>
                    </a:lnTo>
                    <a:lnTo>
                      <a:pt x="1021" y="1397"/>
                    </a:lnTo>
                    <a:lnTo>
                      <a:pt x="1135" y="1286"/>
                    </a:lnTo>
                    <a:lnTo>
                      <a:pt x="1194" y="1135"/>
                    </a:lnTo>
                    <a:lnTo>
                      <a:pt x="1172" y="1031"/>
                    </a:lnTo>
                    <a:lnTo>
                      <a:pt x="1028" y="996"/>
                    </a:lnTo>
                    <a:lnTo>
                      <a:pt x="960" y="1057"/>
                    </a:lnTo>
                    <a:lnTo>
                      <a:pt x="669" y="979"/>
                    </a:lnTo>
                    <a:lnTo>
                      <a:pt x="317" y="944"/>
                    </a:lnTo>
                    <a:lnTo>
                      <a:pt x="239" y="896"/>
                    </a:lnTo>
                    <a:lnTo>
                      <a:pt x="78" y="948"/>
                    </a:lnTo>
                    <a:lnTo>
                      <a:pt x="0" y="922"/>
                    </a:lnTo>
                    <a:lnTo>
                      <a:pt x="142" y="842"/>
                    </a:lnTo>
                    <a:lnTo>
                      <a:pt x="234" y="707"/>
                    </a:lnTo>
                    <a:lnTo>
                      <a:pt x="397" y="674"/>
                    </a:lnTo>
                    <a:lnTo>
                      <a:pt x="570" y="542"/>
                    </a:lnTo>
                    <a:lnTo>
                      <a:pt x="898" y="494"/>
                    </a:lnTo>
                    <a:lnTo>
                      <a:pt x="1085" y="468"/>
                    </a:lnTo>
                    <a:lnTo>
                      <a:pt x="1255" y="532"/>
                    </a:lnTo>
                    <a:lnTo>
                      <a:pt x="1430" y="516"/>
                    </a:lnTo>
                    <a:lnTo>
                      <a:pt x="1581" y="367"/>
                    </a:lnTo>
                    <a:lnTo>
                      <a:pt x="1808" y="258"/>
                    </a:lnTo>
                    <a:lnTo>
                      <a:pt x="1950" y="147"/>
                    </a:lnTo>
                    <a:lnTo>
                      <a:pt x="2092" y="135"/>
                    </a:lnTo>
                    <a:lnTo>
                      <a:pt x="2217" y="0"/>
                    </a:lnTo>
                    <a:lnTo>
                      <a:pt x="2356" y="22"/>
                    </a:lnTo>
                    <a:lnTo>
                      <a:pt x="2455" y="109"/>
                    </a:lnTo>
                    <a:lnTo>
                      <a:pt x="2420" y="208"/>
                    </a:lnTo>
                    <a:lnTo>
                      <a:pt x="2474" y="265"/>
                    </a:lnTo>
                    <a:lnTo>
                      <a:pt x="2467" y="423"/>
                    </a:lnTo>
                    <a:lnTo>
                      <a:pt x="2543" y="546"/>
                    </a:lnTo>
                    <a:lnTo>
                      <a:pt x="2465" y="700"/>
                    </a:lnTo>
                    <a:lnTo>
                      <a:pt x="2321" y="695"/>
                    </a:lnTo>
                    <a:lnTo>
                      <a:pt x="2255" y="721"/>
                    </a:lnTo>
                    <a:lnTo>
                      <a:pt x="2054" y="892"/>
                    </a:lnTo>
                    <a:lnTo>
                      <a:pt x="1917" y="922"/>
                    </a:lnTo>
                    <a:lnTo>
                      <a:pt x="1879" y="1088"/>
                    </a:lnTo>
                    <a:lnTo>
                      <a:pt x="1992" y="1282"/>
                    </a:lnTo>
                    <a:lnTo>
                      <a:pt x="1985" y="1457"/>
                    </a:lnTo>
                    <a:close/>
                  </a:path>
                </a:pathLst>
              </a:custGeom>
              <a:no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8" name="Freeform 200">
                <a:extLst>
                  <a:ext uri="{FF2B5EF4-FFF2-40B4-BE49-F238E27FC236}">
                    <a16:creationId xmlns:a16="http://schemas.microsoft.com/office/drawing/2014/main" id="{73517329-B93B-451C-8994-D6E236B391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773" y="771"/>
                <a:ext cx="1895" cy="1641"/>
              </a:xfrm>
              <a:custGeom>
                <a:avLst/>
                <a:gdLst>
                  <a:gd name="T0" fmla="*/ 981 w 1895"/>
                  <a:gd name="T1" fmla="*/ 1617 h 1641"/>
                  <a:gd name="T2" fmla="*/ 1002 w 1895"/>
                  <a:gd name="T3" fmla="*/ 1385 h 1641"/>
                  <a:gd name="T4" fmla="*/ 726 w 1895"/>
                  <a:gd name="T5" fmla="*/ 1090 h 1641"/>
                  <a:gd name="T6" fmla="*/ 622 w 1895"/>
                  <a:gd name="T7" fmla="*/ 1026 h 1641"/>
                  <a:gd name="T8" fmla="*/ 501 w 1895"/>
                  <a:gd name="T9" fmla="*/ 835 h 1641"/>
                  <a:gd name="T10" fmla="*/ 395 w 1895"/>
                  <a:gd name="T11" fmla="*/ 802 h 1641"/>
                  <a:gd name="T12" fmla="*/ 66 w 1895"/>
                  <a:gd name="T13" fmla="*/ 816 h 1641"/>
                  <a:gd name="T14" fmla="*/ 0 w 1895"/>
                  <a:gd name="T15" fmla="*/ 650 h 1641"/>
                  <a:gd name="T16" fmla="*/ 14 w 1895"/>
                  <a:gd name="T17" fmla="*/ 589 h 1641"/>
                  <a:gd name="T18" fmla="*/ 66 w 1895"/>
                  <a:gd name="T19" fmla="*/ 542 h 1641"/>
                  <a:gd name="T20" fmla="*/ 123 w 1895"/>
                  <a:gd name="T21" fmla="*/ 523 h 1641"/>
                  <a:gd name="T22" fmla="*/ 163 w 1895"/>
                  <a:gd name="T23" fmla="*/ 466 h 1641"/>
                  <a:gd name="T24" fmla="*/ 180 w 1895"/>
                  <a:gd name="T25" fmla="*/ 338 h 1641"/>
                  <a:gd name="T26" fmla="*/ 345 w 1895"/>
                  <a:gd name="T27" fmla="*/ 286 h 1641"/>
                  <a:gd name="T28" fmla="*/ 518 w 1895"/>
                  <a:gd name="T29" fmla="*/ 324 h 1641"/>
                  <a:gd name="T30" fmla="*/ 775 w 1895"/>
                  <a:gd name="T31" fmla="*/ 286 h 1641"/>
                  <a:gd name="T32" fmla="*/ 884 w 1895"/>
                  <a:gd name="T33" fmla="*/ 218 h 1641"/>
                  <a:gd name="T34" fmla="*/ 995 w 1895"/>
                  <a:gd name="T35" fmla="*/ 315 h 1641"/>
                  <a:gd name="T36" fmla="*/ 1328 w 1895"/>
                  <a:gd name="T37" fmla="*/ 279 h 1641"/>
                  <a:gd name="T38" fmla="*/ 1399 w 1895"/>
                  <a:gd name="T39" fmla="*/ 253 h 1641"/>
                  <a:gd name="T40" fmla="*/ 1425 w 1895"/>
                  <a:gd name="T41" fmla="*/ 144 h 1641"/>
                  <a:gd name="T42" fmla="*/ 1475 w 1895"/>
                  <a:gd name="T43" fmla="*/ 107 h 1641"/>
                  <a:gd name="T44" fmla="*/ 1638 w 1895"/>
                  <a:gd name="T45" fmla="*/ 69 h 1641"/>
                  <a:gd name="T46" fmla="*/ 1687 w 1895"/>
                  <a:gd name="T47" fmla="*/ 0 h 1641"/>
                  <a:gd name="T48" fmla="*/ 1843 w 1895"/>
                  <a:gd name="T49" fmla="*/ 24 h 1641"/>
                  <a:gd name="T50" fmla="*/ 1862 w 1895"/>
                  <a:gd name="T51" fmla="*/ 118 h 1641"/>
                  <a:gd name="T52" fmla="*/ 1895 w 1895"/>
                  <a:gd name="T53" fmla="*/ 142 h 1641"/>
                  <a:gd name="T54" fmla="*/ 1853 w 1895"/>
                  <a:gd name="T55" fmla="*/ 972 h 1641"/>
                  <a:gd name="T56" fmla="*/ 1727 w 1895"/>
                  <a:gd name="T57" fmla="*/ 1359 h 1641"/>
                  <a:gd name="T58" fmla="*/ 1657 w 1895"/>
                  <a:gd name="T59" fmla="*/ 1492 h 1641"/>
                  <a:gd name="T60" fmla="*/ 1638 w 1895"/>
                  <a:gd name="T61" fmla="*/ 1641 h 1641"/>
                  <a:gd name="T62" fmla="*/ 1302 w 1895"/>
                  <a:gd name="T63" fmla="*/ 1638 h 1641"/>
                  <a:gd name="T64" fmla="*/ 981 w 1895"/>
                  <a:gd name="T65" fmla="*/ 1617 h 1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895" h="1641">
                    <a:moveTo>
                      <a:pt x="981" y="1617"/>
                    </a:moveTo>
                    <a:lnTo>
                      <a:pt x="1002" y="1385"/>
                    </a:lnTo>
                    <a:lnTo>
                      <a:pt x="726" y="1090"/>
                    </a:lnTo>
                    <a:lnTo>
                      <a:pt x="622" y="1026"/>
                    </a:lnTo>
                    <a:lnTo>
                      <a:pt x="501" y="835"/>
                    </a:lnTo>
                    <a:lnTo>
                      <a:pt x="395" y="802"/>
                    </a:lnTo>
                    <a:lnTo>
                      <a:pt x="66" y="816"/>
                    </a:lnTo>
                    <a:lnTo>
                      <a:pt x="0" y="650"/>
                    </a:lnTo>
                    <a:lnTo>
                      <a:pt x="14" y="589"/>
                    </a:lnTo>
                    <a:lnTo>
                      <a:pt x="66" y="542"/>
                    </a:lnTo>
                    <a:lnTo>
                      <a:pt x="123" y="523"/>
                    </a:lnTo>
                    <a:lnTo>
                      <a:pt x="163" y="466"/>
                    </a:lnTo>
                    <a:lnTo>
                      <a:pt x="180" y="338"/>
                    </a:lnTo>
                    <a:lnTo>
                      <a:pt x="345" y="286"/>
                    </a:lnTo>
                    <a:lnTo>
                      <a:pt x="518" y="324"/>
                    </a:lnTo>
                    <a:lnTo>
                      <a:pt x="775" y="286"/>
                    </a:lnTo>
                    <a:lnTo>
                      <a:pt x="884" y="218"/>
                    </a:lnTo>
                    <a:lnTo>
                      <a:pt x="995" y="315"/>
                    </a:lnTo>
                    <a:lnTo>
                      <a:pt x="1328" y="279"/>
                    </a:lnTo>
                    <a:lnTo>
                      <a:pt x="1399" y="253"/>
                    </a:lnTo>
                    <a:lnTo>
                      <a:pt x="1425" y="144"/>
                    </a:lnTo>
                    <a:lnTo>
                      <a:pt x="1475" y="107"/>
                    </a:lnTo>
                    <a:lnTo>
                      <a:pt x="1638" y="69"/>
                    </a:lnTo>
                    <a:lnTo>
                      <a:pt x="1687" y="0"/>
                    </a:lnTo>
                    <a:lnTo>
                      <a:pt x="1843" y="24"/>
                    </a:lnTo>
                    <a:lnTo>
                      <a:pt x="1862" y="118"/>
                    </a:lnTo>
                    <a:lnTo>
                      <a:pt x="1895" y="142"/>
                    </a:lnTo>
                    <a:lnTo>
                      <a:pt x="1853" y="972"/>
                    </a:lnTo>
                    <a:lnTo>
                      <a:pt x="1727" y="1359"/>
                    </a:lnTo>
                    <a:lnTo>
                      <a:pt x="1657" y="1492"/>
                    </a:lnTo>
                    <a:lnTo>
                      <a:pt x="1638" y="1641"/>
                    </a:lnTo>
                    <a:lnTo>
                      <a:pt x="1302" y="1638"/>
                    </a:lnTo>
                    <a:lnTo>
                      <a:pt x="981" y="1617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9" name="Freeform 201">
                <a:extLst>
                  <a:ext uri="{FF2B5EF4-FFF2-40B4-BE49-F238E27FC236}">
                    <a16:creationId xmlns:a16="http://schemas.microsoft.com/office/drawing/2014/main" id="{5BDAC2E7-18D2-4C03-8EDE-4AB2CA7940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7234" y="1116"/>
                <a:ext cx="1422" cy="2005"/>
              </a:xfrm>
              <a:custGeom>
                <a:avLst/>
                <a:gdLst>
                  <a:gd name="T0" fmla="*/ 824 w 1422"/>
                  <a:gd name="T1" fmla="*/ 2005 h 2005"/>
                  <a:gd name="T2" fmla="*/ 650 w 1422"/>
                  <a:gd name="T3" fmla="*/ 1776 h 2005"/>
                  <a:gd name="T4" fmla="*/ 702 w 1422"/>
                  <a:gd name="T5" fmla="*/ 1681 h 2005"/>
                  <a:gd name="T6" fmla="*/ 692 w 1422"/>
                  <a:gd name="T7" fmla="*/ 1650 h 2005"/>
                  <a:gd name="T8" fmla="*/ 600 w 1422"/>
                  <a:gd name="T9" fmla="*/ 1572 h 2005"/>
                  <a:gd name="T10" fmla="*/ 546 w 1422"/>
                  <a:gd name="T11" fmla="*/ 1464 h 2005"/>
                  <a:gd name="T12" fmla="*/ 468 w 1422"/>
                  <a:gd name="T13" fmla="*/ 1386 h 2005"/>
                  <a:gd name="T14" fmla="*/ 463 w 1422"/>
                  <a:gd name="T15" fmla="*/ 1140 h 2005"/>
                  <a:gd name="T16" fmla="*/ 420 w 1422"/>
                  <a:gd name="T17" fmla="*/ 1107 h 2005"/>
                  <a:gd name="T18" fmla="*/ 321 w 1422"/>
                  <a:gd name="T19" fmla="*/ 1142 h 2005"/>
                  <a:gd name="T20" fmla="*/ 255 w 1422"/>
                  <a:gd name="T21" fmla="*/ 1123 h 2005"/>
                  <a:gd name="T22" fmla="*/ 172 w 1422"/>
                  <a:gd name="T23" fmla="*/ 993 h 2005"/>
                  <a:gd name="T24" fmla="*/ 106 w 1422"/>
                  <a:gd name="T25" fmla="*/ 762 h 2005"/>
                  <a:gd name="T26" fmla="*/ 113 w 1422"/>
                  <a:gd name="T27" fmla="*/ 587 h 2005"/>
                  <a:gd name="T28" fmla="*/ 0 w 1422"/>
                  <a:gd name="T29" fmla="*/ 393 h 2005"/>
                  <a:gd name="T30" fmla="*/ 38 w 1422"/>
                  <a:gd name="T31" fmla="*/ 227 h 2005"/>
                  <a:gd name="T32" fmla="*/ 175 w 1422"/>
                  <a:gd name="T33" fmla="*/ 197 h 2005"/>
                  <a:gd name="T34" fmla="*/ 376 w 1422"/>
                  <a:gd name="T35" fmla="*/ 26 h 2005"/>
                  <a:gd name="T36" fmla="*/ 442 w 1422"/>
                  <a:gd name="T37" fmla="*/ 0 h 2005"/>
                  <a:gd name="T38" fmla="*/ 586 w 1422"/>
                  <a:gd name="T39" fmla="*/ 5 h 2005"/>
                  <a:gd name="T40" fmla="*/ 709 w 1422"/>
                  <a:gd name="T41" fmla="*/ 114 h 2005"/>
                  <a:gd name="T42" fmla="*/ 754 w 1422"/>
                  <a:gd name="T43" fmla="*/ 223 h 2005"/>
                  <a:gd name="T44" fmla="*/ 884 w 1422"/>
                  <a:gd name="T45" fmla="*/ 263 h 2005"/>
                  <a:gd name="T46" fmla="*/ 1016 w 1422"/>
                  <a:gd name="T47" fmla="*/ 419 h 2005"/>
                  <a:gd name="T48" fmla="*/ 1039 w 1422"/>
                  <a:gd name="T49" fmla="*/ 485 h 2005"/>
                  <a:gd name="T50" fmla="*/ 1210 w 1422"/>
                  <a:gd name="T51" fmla="*/ 615 h 2005"/>
                  <a:gd name="T52" fmla="*/ 1311 w 1422"/>
                  <a:gd name="T53" fmla="*/ 802 h 2005"/>
                  <a:gd name="T54" fmla="*/ 1422 w 1422"/>
                  <a:gd name="T55" fmla="*/ 873 h 2005"/>
                  <a:gd name="T56" fmla="*/ 1396 w 1422"/>
                  <a:gd name="T57" fmla="*/ 1118 h 2005"/>
                  <a:gd name="T58" fmla="*/ 1231 w 1422"/>
                  <a:gd name="T59" fmla="*/ 1282 h 2005"/>
                  <a:gd name="T60" fmla="*/ 1193 w 1422"/>
                  <a:gd name="T61" fmla="*/ 1390 h 2005"/>
                  <a:gd name="T62" fmla="*/ 1221 w 1422"/>
                  <a:gd name="T63" fmla="*/ 1509 h 2005"/>
                  <a:gd name="T64" fmla="*/ 997 w 1422"/>
                  <a:gd name="T65" fmla="*/ 1759 h 2005"/>
                  <a:gd name="T66" fmla="*/ 1023 w 1422"/>
                  <a:gd name="T67" fmla="*/ 1849 h 2005"/>
                  <a:gd name="T68" fmla="*/ 1141 w 1422"/>
                  <a:gd name="T69" fmla="*/ 1913 h 2005"/>
                  <a:gd name="T70" fmla="*/ 824 w 1422"/>
                  <a:gd name="T71" fmla="*/ 2005 h 20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422" h="2005">
                    <a:moveTo>
                      <a:pt x="824" y="2005"/>
                    </a:moveTo>
                    <a:lnTo>
                      <a:pt x="650" y="1776"/>
                    </a:lnTo>
                    <a:lnTo>
                      <a:pt x="702" y="1681"/>
                    </a:lnTo>
                    <a:lnTo>
                      <a:pt x="692" y="1650"/>
                    </a:lnTo>
                    <a:lnTo>
                      <a:pt x="600" y="1572"/>
                    </a:lnTo>
                    <a:lnTo>
                      <a:pt x="546" y="1464"/>
                    </a:lnTo>
                    <a:lnTo>
                      <a:pt x="468" y="1386"/>
                    </a:lnTo>
                    <a:lnTo>
                      <a:pt x="463" y="1140"/>
                    </a:lnTo>
                    <a:lnTo>
                      <a:pt x="420" y="1107"/>
                    </a:lnTo>
                    <a:lnTo>
                      <a:pt x="321" y="1142"/>
                    </a:lnTo>
                    <a:lnTo>
                      <a:pt x="255" y="1123"/>
                    </a:lnTo>
                    <a:lnTo>
                      <a:pt x="172" y="993"/>
                    </a:lnTo>
                    <a:lnTo>
                      <a:pt x="106" y="762"/>
                    </a:lnTo>
                    <a:lnTo>
                      <a:pt x="113" y="587"/>
                    </a:lnTo>
                    <a:lnTo>
                      <a:pt x="0" y="393"/>
                    </a:lnTo>
                    <a:lnTo>
                      <a:pt x="38" y="227"/>
                    </a:lnTo>
                    <a:lnTo>
                      <a:pt x="175" y="197"/>
                    </a:lnTo>
                    <a:lnTo>
                      <a:pt x="376" y="26"/>
                    </a:lnTo>
                    <a:lnTo>
                      <a:pt x="442" y="0"/>
                    </a:lnTo>
                    <a:lnTo>
                      <a:pt x="586" y="5"/>
                    </a:lnTo>
                    <a:lnTo>
                      <a:pt x="709" y="114"/>
                    </a:lnTo>
                    <a:lnTo>
                      <a:pt x="754" y="223"/>
                    </a:lnTo>
                    <a:lnTo>
                      <a:pt x="884" y="263"/>
                    </a:lnTo>
                    <a:lnTo>
                      <a:pt x="1016" y="419"/>
                    </a:lnTo>
                    <a:lnTo>
                      <a:pt x="1039" y="485"/>
                    </a:lnTo>
                    <a:lnTo>
                      <a:pt x="1210" y="615"/>
                    </a:lnTo>
                    <a:lnTo>
                      <a:pt x="1311" y="802"/>
                    </a:lnTo>
                    <a:lnTo>
                      <a:pt x="1422" y="873"/>
                    </a:lnTo>
                    <a:lnTo>
                      <a:pt x="1396" y="1118"/>
                    </a:lnTo>
                    <a:lnTo>
                      <a:pt x="1231" y="1282"/>
                    </a:lnTo>
                    <a:lnTo>
                      <a:pt x="1193" y="1390"/>
                    </a:lnTo>
                    <a:lnTo>
                      <a:pt x="1221" y="1509"/>
                    </a:lnTo>
                    <a:lnTo>
                      <a:pt x="997" y="1759"/>
                    </a:lnTo>
                    <a:lnTo>
                      <a:pt x="1023" y="1849"/>
                    </a:lnTo>
                    <a:lnTo>
                      <a:pt x="1141" y="1913"/>
                    </a:lnTo>
                    <a:lnTo>
                      <a:pt x="824" y="2005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dirty="0"/>
              </a:p>
            </p:txBody>
          </p:sp>
          <p:sp>
            <p:nvSpPr>
              <p:cNvPr id="210" name="Freeform 202">
                <a:extLst>
                  <a:ext uri="{FF2B5EF4-FFF2-40B4-BE49-F238E27FC236}">
                    <a16:creationId xmlns:a16="http://schemas.microsoft.com/office/drawing/2014/main" id="{0E469FE5-CE55-4910-B46B-BCFA1C857E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254" y="1190"/>
                <a:ext cx="1547" cy="1349"/>
              </a:xfrm>
              <a:custGeom>
                <a:avLst/>
                <a:gdLst>
                  <a:gd name="T0" fmla="*/ 553 w 1547"/>
                  <a:gd name="T1" fmla="*/ 1349 h 1349"/>
                  <a:gd name="T2" fmla="*/ 494 w 1547"/>
                  <a:gd name="T3" fmla="*/ 1212 h 1349"/>
                  <a:gd name="T4" fmla="*/ 470 w 1547"/>
                  <a:gd name="T5" fmla="*/ 988 h 1349"/>
                  <a:gd name="T6" fmla="*/ 425 w 1547"/>
                  <a:gd name="T7" fmla="*/ 888 h 1349"/>
                  <a:gd name="T8" fmla="*/ 432 w 1547"/>
                  <a:gd name="T9" fmla="*/ 789 h 1349"/>
                  <a:gd name="T10" fmla="*/ 0 w 1547"/>
                  <a:gd name="T11" fmla="*/ 300 h 1349"/>
                  <a:gd name="T12" fmla="*/ 94 w 1547"/>
                  <a:gd name="T13" fmla="*/ 217 h 1349"/>
                  <a:gd name="T14" fmla="*/ 238 w 1547"/>
                  <a:gd name="T15" fmla="*/ 156 h 1349"/>
                  <a:gd name="T16" fmla="*/ 399 w 1547"/>
                  <a:gd name="T17" fmla="*/ 224 h 1349"/>
                  <a:gd name="T18" fmla="*/ 574 w 1547"/>
                  <a:gd name="T19" fmla="*/ 222 h 1349"/>
                  <a:gd name="T20" fmla="*/ 614 w 1547"/>
                  <a:gd name="T21" fmla="*/ 267 h 1349"/>
                  <a:gd name="T22" fmla="*/ 692 w 1547"/>
                  <a:gd name="T23" fmla="*/ 260 h 1349"/>
                  <a:gd name="T24" fmla="*/ 716 w 1547"/>
                  <a:gd name="T25" fmla="*/ 198 h 1349"/>
                  <a:gd name="T26" fmla="*/ 858 w 1547"/>
                  <a:gd name="T27" fmla="*/ 198 h 1349"/>
                  <a:gd name="T28" fmla="*/ 1068 w 1547"/>
                  <a:gd name="T29" fmla="*/ 101 h 1349"/>
                  <a:gd name="T30" fmla="*/ 1179 w 1547"/>
                  <a:gd name="T31" fmla="*/ 146 h 1349"/>
                  <a:gd name="T32" fmla="*/ 1207 w 1547"/>
                  <a:gd name="T33" fmla="*/ 123 h 1349"/>
                  <a:gd name="T34" fmla="*/ 1188 w 1547"/>
                  <a:gd name="T35" fmla="*/ 63 h 1349"/>
                  <a:gd name="T36" fmla="*/ 1342 w 1547"/>
                  <a:gd name="T37" fmla="*/ 0 h 1349"/>
                  <a:gd name="T38" fmla="*/ 1547 w 1547"/>
                  <a:gd name="T39" fmla="*/ 123 h 1349"/>
                  <a:gd name="T40" fmla="*/ 1495 w 1547"/>
                  <a:gd name="T41" fmla="*/ 170 h 1349"/>
                  <a:gd name="T42" fmla="*/ 1481 w 1547"/>
                  <a:gd name="T43" fmla="*/ 231 h 1349"/>
                  <a:gd name="T44" fmla="*/ 1547 w 1547"/>
                  <a:gd name="T45" fmla="*/ 397 h 1349"/>
                  <a:gd name="T46" fmla="*/ 1366 w 1547"/>
                  <a:gd name="T47" fmla="*/ 725 h 1349"/>
                  <a:gd name="T48" fmla="*/ 1283 w 1547"/>
                  <a:gd name="T49" fmla="*/ 818 h 1349"/>
                  <a:gd name="T50" fmla="*/ 1271 w 1547"/>
                  <a:gd name="T51" fmla="*/ 983 h 1349"/>
                  <a:gd name="T52" fmla="*/ 1228 w 1547"/>
                  <a:gd name="T53" fmla="*/ 985 h 1349"/>
                  <a:gd name="T54" fmla="*/ 1252 w 1547"/>
                  <a:gd name="T55" fmla="*/ 1182 h 1349"/>
                  <a:gd name="T56" fmla="*/ 1224 w 1547"/>
                  <a:gd name="T57" fmla="*/ 1219 h 1349"/>
                  <a:gd name="T58" fmla="*/ 1186 w 1547"/>
                  <a:gd name="T59" fmla="*/ 1219 h 1349"/>
                  <a:gd name="T60" fmla="*/ 1129 w 1547"/>
                  <a:gd name="T61" fmla="*/ 1120 h 1349"/>
                  <a:gd name="T62" fmla="*/ 976 w 1547"/>
                  <a:gd name="T63" fmla="*/ 1271 h 1349"/>
                  <a:gd name="T64" fmla="*/ 884 w 1547"/>
                  <a:gd name="T65" fmla="*/ 1255 h 1349"/>
                  <a:gd name="T66" fmla="*/ 699 w 1547"/>
                  <a:gd name="T67" fmla="*/ 1331 h 1349"/>
                  <a:gd name="T68" fmla="*/ 553 w 1547"/>
                  <a:gd name="T69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547" h="1349">
                    <a:moveTo>
                      <a:pt x="553" y="1349"/>
                    </a:moveTo>
                    <a:lnTo>
                      <a:pt x="494" y="1212"/>
                    </a:lnTo>
                    <a:lnTo>
                      <a:pt x="470" y="988"/>
                    </a:lnTo>
                    <a:lnTo>
                      <a:pt x="425" y="888"/>
                    </a:lnTo>
                    <a:lnTo>
                      <a:pt x="432" y="789"/>
                    </a:lnTo>
                    <a:lnTo>
                      <a:pt x="0" y="300"/>
                    </a:lnTo>
                    <a:lnTo>
                      <a:pt x="94" y="217"/>
                    </a:lnTo>
                    <a:lnTo>
                      <a:pt x="238" y="156"/>
                    </a:lnTo>
                    <a:lnTo>
                      <a:pt x="399" y="224"/>
                    </a:lnTo>
                    <a:lnTo>
                      <a:pt x="574" y="222"/>
                    </a:lnTo>
                    <a:lnTo>
                      <a:pt x="614" y="267"/>
                    </a:lnTo>
                    <a:lnTo>
                      <a:pt x="692" y="260"/>
                    </a:lnTo>
                    <a:lnTo>
                      <a:pt x="716" y="198"/>
                    </a:lnTo>
                    <a:lnTo>
                      <a:pt x="858" y="198"/>
                    </a:lnTo>
                    <a:lnTo>
                      <a:pt x="1068" y="101"/>
                    </a:lnTo>
                    <a:lnTo>
                      <a:pt x="1179" y="146"/>
                    </a:lnTo>
                    <a:lnTo>
                      <a:pt x="1207" y="123"/>
                    </a:lnTo>
                    <a:lnTo>
                      <a:pt x="1188" y="63"/>
                    </a:lnTo>
                    <a:lnTo>
                      <a:pt x="1342" y="0"/>
                    </a:lnTo>
                    <a:lnTo>
                      <a:pt x="1547" y="123"/>
                    </a:lnTo>
                    <a:lnTo>
                      <a:pt x="1495" y="170"/>
                    </a:lnTo>
                    <a:lnTo>
                      <a:pt x="1481" y="231"/>
                    </a:lnTo>
                    <a:lnTo>
                      <a:pt x="1547" y="397"/>
                    </a:lnTo>
                    <a:lnTo>
                      <a:pt x="1366" y="725"/>
                    </a:lnTo>
                    <a:lnTo>
                      <a:pt x="1283" y="818"/>
                    </a:lnTo>
                    <a:lnTo>
                      <a:pt x="1271" y="983"/>
                    </a:lnTo>
                    <a:lnTo>
                      <a:pt x="1228" y="985"/>
                    </a:lnTo>
                    <a:lnTo>
                      <a:pt x="1252" y="1182"/>
                    </a:lnTo>
                    <a:lnTo>
                      <a:pt x="1224" y="1219"/>
                    </a:lnTo>
                    <a:lnTo>
                      <a:pt x="1186" y="1219"/>
                    </a:lnTo>
                    <a:lnTo>
                      <a:pt x="1129" y="1120"/>
                    </a:lnTo>
                    <a:lnTo>
                      <a:pt x="976" y="1271"/>
                    </a:lnTo>
                    <a:lnTo>
                      <a:pt x="884" y="1255"/>
                    </a:lnTo>
                    <a:lnTo>
                      <a:pt x="699" y="1331"/>
                    </a:lnTo>
                    <a:lnTo>
                      <a:pt x="553" y="1349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11" name="Freeform 203">
                <a:extLst>
                  <a:ext uri="{FF2B5EF4-FFF2-40B4-BE49-F238E27FC236}">
                    <a16:creationId xmlns:a16="http://schemas.microsoft.com/office/drawing/2014/main" id="{D6221E15-1BE3-49A1-AAA1-55F8B3FB6D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9356" y="1317"/>
                <a:ext cx="1437" cy="965"/>
              </a:xfrm>
              <a:custGeom>
                <a:avLst/>
                <a:gdLst>
                  <a:gd name="T0" fmla="*/ 1068 w 1437"/>
                  <a:gd name="T1" fmla="*/ 828 h 965"/>
                  <a:gd name="T2" fmla="*/ 884 w 1437"/>
                  <a:gd name="T3" fmla="*/ 880 h 965"/>
                  <a:gd name="T4" fmla="*/ 761 w 1437"/>
                  <a:gd name="T5" fmla="*/ 835 h 965"/>
                  <a:gd name="T6" fmla="*/ 619 w 1437"/>
                  <a:gd name="T7" fmla="*/ 844 h 965"/>
                  <a:gd name="T8" fmla="*/ 347 w 1437"/>
                  <a:gd name="T9" fmla="*/ 951 h 965"/>
                  <a:gd name="T10" fmla="*/ 222 w 1437"/>
                  <a:gd name="T11" fmla="*/ 965 h 965"/>
                  <a:gd name="T12" fmla="*/ 123 w 1437"/>
                  <a:gd name="T13" fmla="*/ 899 h 965"/>
                  <a:gd name="T14" fmla="*/ 85 w 1437"/>
                  <a:gd name="T15" fmla="*/ 783 h 965"/>
                  <a:gd name="T16" fmla="*/ 0 w 1437"/>
                  <a:gd name="T17" fmla="*/ 665 h 965"/>
                  <a:gd name="T18" fmla="*/ 5 w 1437"/>
                  <a:gd name="T19" fmla="*/ 537 h 965"/>
                  <a:gd name="T20" fmla="*/ 78 w 1437"/>
                  <a:gd name="T21" fmla="*/ 350 h 965"/>
                  <a:gd name="T22" fmla="*/ 57 w 1437"/>
                  <a:gd name="T23" fmla="*/ 215 h 965"/>
                  <a:gd name="T24" fmla="*/ 243 w 1437"/>
                  <a:gd name="T25" fmla="*/ 26 h 965"/>
                  <a:gd name="T26" fmla="*/ 321 w 1437"/>
                  <a:gd name="T27" fmla="*/ 52 h 965"/>
                  <a:gd name="T28" fmla="*/ 482 w 1437"/>
                  <a:gd name="T29" fmla="*/ 0 h 965"/>
                  <a:gd name="T30" fmla="*/ 560 w 1437"/>
                  <a:gd name="T31" fmla="*/ 48 h 965"/>
                  <a:gd name="T32" fmla="*/ 912 w 1437"/>
                  <a:gd name="T33" fmla="*/ 83 h 965"/>
                  <a:gd name="T34" fmla="*/ 1203 w 1437"/>
                  <a:gd name="T35" fmla="*/ 161 h 965"/>
                  <a:gd name="T36" fmla="*/ 1271 w 1437"/>
                  <a:gd name="T37" fmla="*/ 100 h 965"/>
                  <a:gd name="T38" fmla="*/ 1415 w 1437"/>
                  <a:gd name="T39" fmla="*/ 135 h 965"/>
                  <a:gd name="T40" fmla="*/ 1437 w 1437"/>
                  <a:gd name="T41" fmla="*/ 239 h 965"/>
                  <a:gd name="T42" fmla="*/ 1378 w 1437"/>
                  <a:gd name="T43" fmla="*/ 390 h 965"/>
                  <a:gd name="T44" fmla="*/ 1264 w 1437"/>
                  <a:gd name="T45" fmla="*/ 501 h 965"/>
                  <a:gd name="T46" fmla="*/ 1089 w 1437"/>
                  <a:gd name="T47" fmla="*/ 603 h 965"/>
                  <a:gd name="T48" fmla="*/ 1087 w 1437"/>
                  <a:gd name="T49" fmla="*/ 683 h 965"/>
                  <a:gd name="T50" fmla="*/ 1120 w 1437"/>
                  <a:gd name="T51" fmla="*/ 743 h 965"/>
                  <a:gd name="T52" fmla="*/ 1068 w 1437"/>
                  <a:gd name="T53" fmla="*/ 828 h 9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437" h="965">
                    <a:moveTo>
                      <a:pt x="1068" y="828"/>
                    </a:moveTo>
                    <a:lnTo>
                      <a:pt x="884" y="880"/>
                    </a:lnTo>
                    <a:lnTo>
                      <a:pt x="761" y="835"/>
                    </a:lnTo>
                    <a:lnTo>
                      <a:pt x="619" y="844"/>
                    </a:lnTo>
                    <a:lnTo>
                      <a:pt x="347" y="951"/>
                    </a:lnTo>
                    <a:lnTo>
                      <a:pt x="222" y="965"/>
                    </a:lnTo>
                    <a:lnTo>
                      <a:pt x="123" y="899"/>
                    </a:lnTo>
                    <a:lnTo>
                      <a:pt x="85" y="783"/>
                    </a:lnTo>
                    <a:lnTo>
                      <a:pt x="0" y="665"/>
                    </a:lnTo>
                    <a:lnTo>
                      <a:pt x="5" y="537"/>
                    </a:lnTo>
                    <a:lnTo>
                      <a:pt x="78" y="350"/>
                    </a:lnTo>
                    <a:lnTo>
                      <a:pt x="57" y="215"/>
                    </a:lnTo>
                    <a:lnTo>
                      <a:pt x="243" y="26"/>
                    </a:lnTo>
                    <a:lnTo>
                      <a:pt x="321" y="52"/>
                    </a:lnTo>
                    <a:lnTo>
                      <a:pt x="482" y="0"/>
                    </a:lnTo>
                    <a:lnTo>
                      <a:pt x="560" y="48"/>
                    </a:lnTo>
                    <a:lnTo>
                      <a:pt x="912" y="83"/>
                    </a:lnTo>
                    <a:lnTo>
                      <a:pt x="1203" y="161"/>
                    </a:lnTo>
                    <a:lnTo>
                      <a:pt x="1271" y="100"/>
                    </a:lnTo>
                    <a:lnTo>
                      <a:pt x="1415" y="135"/>
                    </a:lnTo>
                    <a:lnTo>
                      <a:pt x="1437" y="239"/>
                    </a:lnTo>
                    <a:lnTo>
                      <a:pt x="1378" y="390"/>
                    </a:lnTo>
                    <a:lnTo>
                      <a:pt x="1264" y="501"/>
                    </a:lnTo>
                    <a:lnTo>
                      <a:pt x="1089" y="603"/>
                    </a:lnTo>
                    <a:lnTo>
                      <a:pt x="1087" y="683"/>
                    </a:lnTo>
                    <a:lnTo>
                      <a:pt x="1120" y="743"/>
                    </a:lnTo>
                    <a:lnTo>
                      <a:pt x="1068" y="828"/>
                    </a:lnTo>
                    <a:close/>
                  </a:path>
                </a:pathLst>
              </a:custGeom>
              <a:no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12" name="Freeform 204">
                <a:extLst>
                  <a:ext uri="{FF2B5EF4-FFF2-40B4-BE49-F238E27FC236}">
                    <a16:creationId xmlns:a16="http://schemas.microsoft.com/office/drawing/2014/main" id="{10FE6043-D045-47FD-B030-42D2729FE584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56465">
                <a:off x="-6237" y="1490"/>
                <a:ext cx="1536" cy="1539"/>
              </a:xfrm>
              <a:custGeom>
                <a:avLst/>
                <a:gdLst>
                  <a:gd name="T0" fmla="*/ 524 w 1536"/>
                  <a:gd name="T1" fmla="*/ 1416 h 1539"/>
                  <a:gd name="T2" fmla="*/ 144 w 1536"/>
                  <a:gd name="T3" fmla="*/ 1539 h 1539"/>
                  <a:gd name="T4" fmla="*/ 26 w 1536"/>
                  <a:gd name="T5" fmla="*/ 1475 h 1539"/>
                  <a:gd name="T6" fmla="*/ 0 w 1536"/>
                  <a:gd name="T7" fmla="*/ 1385 h 1539"/>
                  <a:gd name="T8" fmla="*/ 224 w 1536"/>
                  <a:gd name="T9" fmla="*/ 1135 h 1539"/>
                  <a:gd name="T10" fmla="*/ 196 w 1536"/>
                  <a:gd name="T11" fmla="*/ 1016 h 1539"/>
                  <a:gd name="T12" fmla="*/ 234 w 1536"/>
                  <a:gd name="T13" fmla="*/ 908 h 1539"/>
                  <a:gd name="T14" fmla="*/ 399 w 1536"/>
                  <a:gd name="T15" fmla="*/ 744 h 1539"/>
                  <a:gd name="T16" fmla="*/ 425 w 1536"/>
                  <a:gd name="T17" fmla="*/ 499 h 1539"/>
                  <a:gd name="T18" fmla="*/ 697 w 1536"/>
                  <a:gd name="T19" fmla="*/ 402 h 1539"/>
                  <a:gd name="T20" fmla="*/ 983 w 1536"/>
                  <a:gd name="T21" fmla="*/ 0 h 1539"/>
                  <a:gd name="T22" fmla="*/ 1415 w 1536"/>
                  <a:gd name="T23" fmla="*/ 489 h 1539"/>
                  <a:gd name="T24" fmla="*/ 1408 w 1536"/>
                  <a:gd name="T25" fmla="*/ 588 h 1539"/>
                  <a:gd name="T26" fmla="*/ 1453 w 1536"/>
                  <a:gd name="T27" fmla="*/ 688 h 1539"/>
                  <a:gd name="T28" fmla="*/ 1477 w 1536"/>
                  <a:gd name="T29" fmla="*/ 912 h 1539"/>
                  <a:gd name="T30" fmla="*/ 1536 w 1536"/>
                  <a:gd name="T31" fmla="*/ 1049 h 1539"/>
                  <a:gd name="T32" fmla="*/ 1269 w 1536"/>
                  <a:gd name="T33" fmla="*/ 1168 h 1539"/>
                  <a:gd name="T34" fmla="*/ 1167 w 1536"/>
                  <a:gd name="T35" fmla="*/ 1158 h 1539"/>
                  <a:gd name="T36" fmla="*/ 1160 w 1536"/>
                  <a:gd name="T37" fmla="*/ 1250 h 1539"/>
                  <a:gd name="T38" fmla="*/ 1132 w 1536"/>
                  <a:gd name="T39" fmla="*/ 1276 h 1539"/>
                  <a:gd name="T40" fmla="*/ 895 w 1536"/>
                  <a:gd name="T41" fmla="*/ 1300 h 1539"/>
                  <a:gd name="T42" fmla="*/ 524 w 1536"/>
                  <a:gd name="T43" fmla="*/ 1416 h 1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536" h="1539">
                    <a:moveTo>
                      <a:pt x="524" y="1416"/>
                    </a:moveTo>
                    <a:lnTo>
                      <a:pt x="144" y="1539"/>
                    </a:lnTo>
                    <a:lnTo>
                      <a:pt x="26" y="1475"/>
                    </a:lnTo>
                    <a:lnTo>
                      <a:pt x="0" y="1385"/>
                    </a:lnTo>
                    <a:lnTo>
                      <a:pt x="224" y="1135"/>
                    </a:lnTo>
                    <a:lnTo>
                      <a:pt x="196" y="1016"/>
                    </a:lnTo>
                    <a:lnTo>
                      <a:pt x="234" y="908"/>
                    </a:lnTo>
                    <a:lnTo>
                      <a:pt x="399" y="744"/>
                    </a:lnTo>
                    <a:lnTo>
                      <a:pt x="425" y="499"/>
                    </a:lnTo>
                    <a:lnTo>
                      <a:pt x="697" y="402"/>
                    </a:lnTo>
                    <a:lnTo>
                      <a:pt x="983" y="0"/>
                    </a:lnTo>
                    <a:lnTo>
                      <a:pt x="1415" y="489"/>
                    </a:lnTo>
                    <a:lnTo>
                      <a:pt x="1408" y="588"/>
                    </a:lnTo>
                    <a:lnTo>
                      <a:pt x="1453" y="688"/>
                    </a:lnTo>
                    <a:lnTo>
                      <a:pt x="1477" y="912"/>
                    </a:lnTo>
                    <a:lnTo>
                      <a:pt x="1536" y="1049"/>
                    </a:lnTo>
                    <a:lnTo>
                      <a:pt x="1269" y="1168"/>
                    </a:lnTo>
                    <a:lnTo>
                      <a:pt x="1167" y="1158"/>
                    </a:lnTo>
                    <a:lnTo>
                      <a:pt x="1160" y="1250"/>
                    </a:lnTo>
                    <a:lnTo>
                      <a:pt x="1132" y="1276"/>
                    </a:lnTo>
                    <a:lnTo>
                      <a:pt x="895" y="1300"/>
                    </a:lnTo>
                    <a:lnTo>
                      <a:pt x="524" y="1416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13" name="Freeform 205">
                <a:extLst>
                  <a:ext uri="{FF2B5EF4-FFF2-40B4-BE49-F238E27FC236}">
                    <a16:creationId xmlns:a16="http://schemas.microsoft.com/office/drawing/2014/main" id="{0868E350-AD93-4BEB-A4EF-1E0FB97FCD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026" y="1573"/>
                <a:ext cx="1255" cy="832"/>
              </a:xfrm>
              <a:custGeom>
                <a:avLst/>
                <a:gdLst>
                  <a:gd name="T0" fmla="*/ 473 w 1255"/>
                  <a:gd name="T1" fmla="*/ 796 h 832"/>
                  <a:gd name="T2" fmla="*/ 256 w 1255"/>
                  <a:gd name="T3" fmla="*/ 789 h 832"/>
                  <a:gd name="T4" fmla="*/ 121 w 1255"/>
                  <a:gd name="T5" fmla="*/ 832 h 832"/>
                  <a:gd name="T6" fmla="*/ 24 w 1255"/>
                  <a:gd name="T7" fmla="*/ 799 h 832"/>
                  <a:gd name="T8" fmla="*/ 0 w 1255"/>
                  <a:gd name="T9" fmla="*/ 602 h 832"/>
                  <a:gd name="T10" fmla="*/ 43 w 1255"/>
                  <a:gd name="T11" fmla="*/ 600 h 832"/>
                  <a:gd name="T12" fmla="*/ 55 w 1255"/>
                  <a:gd name="T13" fmla="*/ 435 h 832"/>
                  <a:gd name="T14" fmla="*/ 138 w 1255"/>
                  <a:gd name="T15" fmla="*/ 342 h 832"/>
                  <a:gd name="T16" fmla="*/ 319 w 1255"/>
                  <a:gd name="T17" fmla="*/ 14 h 832"/>
                  <a:gd name="T18" fmla="*/ 648 w 1255"/>
                  <a:gd name="T19" fmla="*/ 0 h 832"/>
                  <a:gd name="T20" fmla="*/ 754 w 1255"/>
                  <a:gd name="T21" fmla="*/ 33 h 832"/>
                  <a:gd name="T22" fmla="*/ 875 w 1255"/>
                  <a:gd name="T23" fmla="*/ 224 h 832"/>
                  <a:gd name="T24" fmla="*/ 979 w 1255"/>
                  <a:gd name="T25" fmla="*/ 288 h 832"/>
                  <a:gd name="T26" fmla="*/ 1255 w 1255"/>
                  <a:gd name="T27" fmla="*/ 583 h 832"/>
                  <a:gd name="T28" fmla="*/ 1234 w 1255"/>
                  <a:gd name="T29" fmla="*/ 815 h 832"/>
                  <a:gd name="T30" fmla="*/ 473 w 1255"/>
                  <a:gd name="T31" fmla="*/ 796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55" h="832">
                    <a:moveTo>
                      <a:pt x="473" y="796"/>
                    </a:moveTo>
                    <a:lnTo>
                      <a:pt x="256" y="789"/>
                    </a:lnTo>
                    <a:lnTo>
                      <a:pt x="121" y="832"/>
                    </a:lnTo>
                    <a:lnTo>
                      <a:pt x="24" y="799"/>
                    </a:lnTo>
                    <a:lnTo>
                      <a:pt x="0" y="602"/>
                    </a:lnTo>
                    <a:lnTo>
                      <a:pt x="43" y="600"/>
                    </a:lnTo>
                    <a:lnTo>
                      <a:pt x="55" y="435"/>
                    </a:lnTo>
                    <a:lnTo>
                      <a:pt x="138" y="342"/>
                    </a:lnTo>
                    <a:lnTo>
                      <a:pt x="319" y="14"/>
                    </a:lnTo>
                    <a:lnTo>
                      <a:pt x="648" y="0"/>
                    </a:lnTo>
                    <a:lnTo>
                      <a:pt x="754" y="33"/>
                    </a:lnTo>
                    <a:lnTo>
                      <a:pt x="875" y="224"/>
                    </a:lnTo>
                    <a:lnTo>
                      <a:pt x="979" y="288"/>
                    </a:lnTo>
                    <a:lnTo>
                      <a:pt x="1255" y="583"/>
                    </a:lnTo>
                    <a:lnTo>
                      <a:pt x="1234" y="815"/>
                    </a:lnTo>
                    <a:lnTo>
                      <a:pt x="473" y="796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14" name="Freeform 206">
                <a:extLst>
                  <a:ext uri="{FF2B5EF4-FFF2-40B4-BE49-F238E27FC236}">
                    <a16:creationId xmlns:a16="http://schemas.microsoft.com/office/drawing/2014/main" id="{9A2C07C8-0027-417A-8BF7-7DA23E1341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8427" y="1878"/>
                <a:ext cx="2017" cy="1276"/>
              </a:xfrm>
              <a:custGeom>
                <a:avLst/>
                <a:gdLst>
                  <a:gd name="T0" fmla="*/ 2017 w 2017"/>
                  <a:gd name="T1" fmla="*/ 1243 h 1276"/>
                  <a:gd name="T2" fmla="*/ 720 w 2017"/>
                  <a:gd name="T3" fmla="*/ 1276 h 1276"/>
                  <a:gd name="T4" fmla="*/ 675 w 2017"/>
                  <a:gd name="T5" fmla="*/ 1167 h 1276"/>
                  <a:gd name="T6" fmla="*/ 593 w 2017"/>
                  <a:gd name="T7" fmla="*/ 1106 h 1276"/>
                  <a:gd name="T8" fmla="*/ 564 w 2017"/>
                  <a:gd name="T9" fmla="*/ 1025 h 1276"/>
                  <a:gd name="T10" fmla="*/ 304 w 2017"/>
                  <a:gd name="T11" fmla="*/ 747 h 1276"/>
                  <a:gd name="T12" fmla="*/ 302 w 2017"/>
                  <a:gd name="T13" fmla="*/ 685 h 1276"/>
                  <a:gd name="T14" fmla="*/ 68 w 2017"/>
                  <a:gd name="T15" fmla="*/ 704 h 1276"/>
                  <a:gd name="T16" fmla="*/ 0 w 2017"/>
                  <a:gd name="T17" fmla="*/ 676 h 1276"/>
                  <a:gd name="T18" fmla="*/ 85 w 2017"/>
                  <a:gd name="T19" fmla="*/ 541 h 1276"/>
                  <a:gd name="T20" fmla="*/ 54 w 2017"/>
                  <a:gd name="T21" fmla="*/ 475 h 1276"/>
                  <a:gd name="T22" fmla="*/ 137 w 2017"/>
                  <a:gd name="T23" fmla="*/ 409 h 1276"/>
                  <a:gd name="T24" fmla="*/ 139 w 2017"/>
                  <a:gd name="T25" fmla="*/ 267 h 1276"/>
                  <a:gd name="T26" fmla="*/ 191 w 2017"/>
                  <a:gd name="T27" fmla="*/ 182 h 1276"/>
                  <a:gd name="T28" fmla="*/ 848 w 2017"/>
                  <a:gd name="T29" fmla="*/ 106 h 1276"/>
                  <a:gd name="T30" fmla="*/ 1004 w 2017"/>
                  <a:gd name="T31" fmla="*/ 14 h 1276"/>
                  <a:gd name="T32" fmla="*/ 1299 w 2017"/>
                  <a:gd name="T33" fmla="*/ 0 h 1276"/>
                  <a:gd name="T34" fmla="*/ 1365 w 2017"/>
                  <a:gd name="T35" fmla="*/ 231 h 1276"/>
                  <a:gd name="T36" fmla="*/ 1448 w 2017"/>
                  <a:gd name="T37" fmla="*/ 361 h 1276"/>
                  <a:gd name="T38" fmla="*/ 1514 w 2017"/>
                  <a:gd name="T39" fmla="*/ 380 h 1276"/>
                  <a:gd name="T40" fmla="*/ 1613 w 2017"/>
                  <a:gd name="T41" fmla="*/ 345 h 1276"/>
                  <a:gd name="T42" fmla="*/ 1656 w 2017"/>
                  <a:gd name="T43" fmla="*/ 378 h 1276"/>
                  <a:gd name="T44" fmla="*/ 1661 w 2017"/>
                  <a:gd name="T45" fmla="*/ 624 h 1276"/>
                  <a:gd name="T46" fmla="*/ 1739 w 2017"/>
                  <a:gd name="T47" fmla="*/ 702 h 1276"/>
                  <a:gd name="T48" fmla="*/ 1793 w 2017"/>
                  <a:gd name="T49" fmla="*/ 810 h 1276"/>
                  <a:gd name="T50" fmla="*/ 1885 w 2017"/>
                  <a:gd name="T51" fmla="*/ 888 h 1276"/>
                  <a:gd name="T52" fmla="*/ 1895 w 2017"/>
                  <a:gd name="T53" fmla="*/ 919 h 1276"/>
                  <a:gd name="T54" fmla="*/ 1843 w 2017"/>
                  <a:gd name="T55" fmla="*/ 1014 h 1276"/>
                  <a:gd name="T56" fmla="*/ 2017 w 2017"/>
                  <a:gd name="T57" fmla="*/ 1243 h 1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017" h="1276">
                    <a:moveTo>
                      <a:pt x="2017" y="1243"/>
                    </a:moveTo>
                    <a:lnTo>
                      <a:pt x="720" y="1276"/>
                    </a:lnTo>
                    <a:lnTo>
                      <a:pt x="675" y="1167"/>
                    </a:lnTo>
                    <a:lnTo>
                      <a:pt x="593" y="1106"/>
                    </a:lnTo>
                    <a:lnTo>
                      <a:pt x="564" y="1025"/>
                    </a:lnTo>
                    <a:lnTo>
                      <a:pt x="304" y="747"/>
                    </a:lnTo>
                    <a:lnTo>
                      <a:pt x="302" y="685"/>
                    </a:lnTo>
                    <a:lnTo>
                      <a:pt x="68" y="704"/>
                    </a:lnTo>
                    <a:lnTo>
                      <a:pt x="0" y="676"/>
                    </a:lnTo>
                    <a:lnTo>
                      <a:pt x="85" y="541"/>
                    </a:lnTo>
                    <a:lnTo>
                      <a:pt x="54" y="475"/>
                    </a:lnTo>
                    <a:lnTo>
                      <a:pt x="137" y="409"/>
                    </a:lnTo>
                    <a:lnTo>
                      <a:pt x="139" y="267"/>
                    </a:lnTo>
                    <a:lnTo>
                      <a:pt x="191" y="182"/>
                    </a:lnTo>
                    <a:lnTo>
                      <a:pt x="848" y="106"/>
                    </a:lnTo>
                    <a:lnTo>
                      <a:pt x="1004" y="14"/>
                    </a:lnTo>
                    <a:lnTo>
                      <a:pt x="1299" y="0"/>
                    </a:lnTo>
                    <a:lnTo>
                      <a:pt x="1365" y="231"/>
                    </a:lnTo>
                    <a:lnTo>
                      <a:pt x="1448" y="361"/>
                    </a:lnTo>
                    <a:lnTo>
                      <a:pt x="1514" y="380"/>
                    </a:lnTo>
                    <a:lnTo>
                      <a:pt x="1613" y="345"/>
                    </a:lnTo>
                    <a:lnTo>
                      <a:pt x="1656" y="378"/>
                    </a:lnTo>
                    <a:lnTo>
                      <a:pt x="1661" y="624"/>
                    </a:lnTo>
                    <a:lnTo>
                      <a:pt x="1739" y="702"/>
                    </a:lnTo>
                    <a:lnTo>
                      <a:pt x="1793" y="810"/>
                    </a:lnTo>
                    <a:lnTo>
                      <a:pt x="1885" y="888"/>
                    </a:lnTo>
                    <a:lnTo>
                      <a:pt x="1895" y="919"/>
                    </a:lnTo>
                    <a:lnTo>
                      <a:pt x="1843" y="1014"/>
                    </a:lnTo>
                    <a:lnTo>
                      <a:pt x="2017" y="1243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dirty="0"/>
              </a:p>
            </p:txBody>
          </p:sp>
          <p:sp>
            <p:nvSpPr>
              <p:cNvPr id="215" name="Freeform 207">
                <a:extLst>
                  <a:ext uri="{FF2B5EF4-FFF2-40B4-BE49-F238E27FC236}">
                    <a16:creationId xmlns:a16="http://schemas.microsoft.com/office/drawing/2014/main" id="{069F5171-36AB-49BA-AD79-BA43A74833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0289" y="1982"/>
                <a:ext cx="2001" cy="1186"/>
              </a:xfrm>
              <a:custGeom>
                <a:avLst/>
                <a:gdLst>
                  <a:gd name="T0" fmla="*/ 104 w 2001"/>
                  <a:gd name="T1" fmla="*/ 319 h 1186"/>
                  <a:gd name="T2" fmla="*/ 312 w 2001"/>
                  <a:gd name="T3" fmla="*/ 120 h 1186"/>
                  <a:gd name="T4" fmla="*/ 458 w 2001"/>
                  <a:gd name="T5" fmla="*/ 200 h 1186"/>
                  <a:gd name="T6" fmla="*/ 706 w 2001"/>
                  <a:gd name="T7" fmla="*/ 184 h 1186"/>
                  <a:gd name="T8" fmla="*/ 895 w 2001"/>
                  <a:gd name="T9" fmla="*/ 78 h 1186"/>
                  <a:gd name="T10" fmla="*/ 933 w 2001"/>
                  <a:gd name="T11" fmla="*/ 0 h 1186"/>
                  <a:gd name="T12" fmla="*/ 1018 w 2001"/>
                  <a:gd name="T13" fmla="*/ 118 h 1186"/>
                  <a:gd name="T14" fmla="*/ 1056 w 2001"/>
                  <a:gd name="T15" fmla="*/ 234 h 1186"/>
                  <a:gd name="T16" fmla="*/ 1155 w 2001"/>
                  <a:gd name="T17" fmla="*/ 300 h 1186"/>
                  <a:gd name="T18" fmla="*/ 1280 w 2001"/>
                  <a:gd name="T19" fmla="*/ 286 h 1186"/>
                  <a:gd name="T20" fmla="*/ 1552 w 2001"/>
                  <a:gd name="T21" fmla="*/ 179 h 1186"/>
                  <a:gd name="T22" fmla="*/ 1694 w 2001"/>
                  <a:gd name="T23" fmla="*/ 170 h 1186"/>
                  <a:gd name="T24" fmla="*/ 1817 w 2001"/>
                  <a:gd name="T25" fmla="*/ 215 h 1186"/>
                  <a:gd name="T26" fmla="*/ 2001 w 2001"/>
                  <a:gd name="T27" fmla="*/ 163 h 1186"/>
                  <a:gd name="T28" fmla="*/ 1999 w 2001"/>
                  <a:gd name="T29" fmla="*/ 305 h 1186"/>
                  <a:gd name="T30" fmla="*/ 1916 w 2001"/>
                  <a:gd name="T31" fmla="*/ 371 h 1186"/>
                  <a:gd name="T32" fmla="*/ 1947 w 2001"/>
                  <a:gd name="T33" fmla="*/ 437 h 1186"/>
                  <a:gd name="T34" fmla="*/ 1862 w 2001"/>
                  <a:gd name="T35" fmla="*/ 572 h 1186"/>
                  <a:gd name="T36" fmla="*/ 1810 w 2001"/>
                  <a:gd name="T37" fmla="*/ 562 h 1186"/>
                  <a:gd name="T38" fmla="*/ 1498 w 2001"/>
                  <a:gd name="T39" fmla="*/ 650 h 1186"/>
                  <a:gd name="T40" fmla="*/ 1328 w 2001"/>
                  <a:gd name="T41" fmla="*/ 865 h 1186"/>
                  <a:gd name="T42" fmla="*/ 1181 w 2001"/>
                  <a:gd name="T43" fmla="*/ 952 h 1186"/>
                  <a:gd name="T44" fmla="*/ 1160 w 2001"/>
                  <a:gd name="T45" fmla="*/ 1066 h 1186"/>
                  <a:gd name="T46" fmla="*/ 1068 w 2001"/>
                  <a:gd name="T47" fmla="*/ 1182 h 1186"/>
                  <a:gd name="T48" fmla="*/ 654 w 2001"/>
                  <a:gd name="T49" fmla="*/ 1186 h 1186"/>
                  <a:gd name="T50" fmla="*/ 0 w 2001"/>
                  <a:gd name="T51" fmla="*/ 1184 h 1186"/>
                  <a:gd name="T52" fmla="*/ 104 w 2001"/>
                  <a:gd name="T53" fmla="*/ 319 h 1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001" h="1186">
                    <a:moveTo>
                      <a:pt x="104" y="319"/>
                    </a:moveTo>
                    <a:lnTo>
                      <a:pt x="312" y="120"/>
                    </a:lnTo>
                    <a:lnTo>
                      <a:pt x="458" y="200"/>
                    </a:lnTo>
                    <a:lnTo>
                      <a:pt x="706" y="184"/>
                    </a:lnTo>
                    <a:lnTo>
                      <a:pt x="895" y="78"/>
                    </a:lnTo>
                    <a:lnTo>
                      <a:pt x="933" y="0"/>
                    </a:lnTo>
                    <a:lnTo>
                      <a:pt x="1018" y="118"/>
                    </a:lnTo>
                    <a:lnTo>
                      <a:pt x="1056" y="234"/>
                    </a:lnTo>
                    <a:lnTo>
                      <a:pt x="1155" y="300"/>
                    </a:lnTo>
                    <a:lnTo>
                      <a:pt x="1280" y="286"/>
                    </a:lnTo>
                    <a:lnTo>
                      <a:pt x="1552" y="179"/>
                    </a:lnTo>
                    <a:lnTo>
                      <a:pt x="1694" y="170"/>
                    </a:lnTo>
                    <a:lnTo>
                      <a:pt x="1817" y="215"/>
                    </a:lnTo>
                    <a:lnTo>
                      <a:pt x="2001" y="163"/>
                    </a:lnTo>
                    <a:lnTo>
                      <a:pt x="1999" y="305"/>
                    </a:lnTo>
                    <a:lnTo>
                      <a:pt x="1916" y="371"/>
                    </a:lnTo>
                    <a:lnTo>
                      <a:pt x="1947" y="437"/>
                    </a:lnTo>
                    <a:lnTo>
                      <a:pt x="1862" y="572"/>
                    </a:lnTo>
                    <a:lnTo>
                      <a:pt x="1810" y="562"/>
                    </a:lnTo>
                    <a:lnTo>
                      <a:pt x="1498" y="650"/>
                    </a:lnTo>
                    <a:lnTo>
                      <a:pt x="1328" y="865"/>
                    </a:lnTo>
                    <a:lnTo>
                      <a:pt x="1181" y="952"/>
                    </a:lnTo>
                    <a:lnTo>
                      <a:pt x="1160" y="1066"/>
                    </a:lnTo>
                    <a:lnTo>
                      <a:pt x="1068" y="1182"/>
                    </a:lnTo>
                    <a:lnTo>
                      <a:pt x="654" y="1186"/>
                    </a:lnTo>
                    <a:lnTo>
                      <a:pt x="0" y="1184"/>
                    </a:lnTo>
                    <a:lnTo>
                      <a:pt x="104" y="319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16" name="Freeform 208">
                <a:extLst>
                  <a:ext uri="{FF2B5EF4-FFF2-40B4-BE49-F238E27FC236}">
                    <a16:creationId xmlns:a16="http://schemas.microsoft.com/office/drawing/2014/main" id="{D6AC7B99-044D-4FC4-9692-4088190A4E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9221" y="2544"/>
                <a:ext cx="1514" cy="620"/>
              </a:xfrm>
              <a:custGeom>
                <a:avLst/>
                <a:gdLst>
                  <a:gd name="T0" fmla="*/ 160 w 1514"/>
                  <a:gd name="T1" fmla="*/ 620 h 620"/>
                  <a:gd name="T2" fmla="*/ 0 w 1514"/>
                  <a:gd name="T3" fmla="*/ 620 h 620"/>
                  <a:gd name="T4" fmla="*/ 92 w 1514"/>
                  <a:gd name="T5" fmla="*/ 504 h 620"/>
                  <a:gd name="T6" fmla="*/ 113 w 1514"/>
                  <a:gd name="T7" fmla="*/ 390 h 620"/>
                  <a:gd name="T8" fmla="*/ 260 w 1514"/>
                  <a:gd name="T9" fmla="*/ 303 h 620"/>
                  <a:gd name="T10" fmla="*/ 430 w 1514"/>
                  <a:gd name="T11" fmla="*/ 88 h 620"/>
                  <a:gd name="T12" fmla="*/ 742 w 1514"/>
                  <a:gd name="T13" fmla="*/ 0 h 620"/>
                  <a:gd name="T14" fmla="*/ 794 w 1514"/>
                  <a:gd name="T15" fmla="*/ 10 h 620"/>
                  <a:gd name="T16" fmla="*/ 862 w 1514"/>
                  <a:gd name="T17" fmla="*/ 38 h 620"/>
                  <a:gd name="T18" fmla="*/ 1096 w 1514"/>
                  <a:gd name="T19" fmla="*/ 19 h 620"/>
                  <a:gd name="T20" fmla="*/ 1098 w 1514"/>
                  <a:gd name="T21" fmla="*/ 81 h 620"/>
                  <a:gd name="T22" fmla="*/ 1358 w 1514"/>
                  <a:gd name="T23" fmla="*/ 359 h 620"/>
                  <a:gd name="T24" fmla="*/ 1387 w 1514"/>
                  <a:gd name="T25" fmla="*/ 440 h 620"/>
                  <a:gd name="T26" fmla="*/ 1469 w 1514"/>
                  <a:gd name="T27" fmla="*/ 501 h 620"/>
                  <a:gd name="T28" fmla="*/ 1514 w 1514"/>
                  <a:gd name="T29" fmla="*/ 610 h 620"/>
                  <a:gd name="T30" fmla="*/ 1399 w 1514"/>
                  <a:gd name="T31" fmla="*/ 620 h 620"/>
                  <a:gd name="T32" fmla="*/ 160 w 1514"/>
                  <a:gd name="T33" fmla="*/ 620 h 6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14" h="620">
                    <a:moveTo>
                      <a:pt x="160" y="620"/>
                    </a:moveTo>
                    <a:lnTo>
                      <a:pt x="0" y="620"/>
                    </a:lnTo>
                    <a:lnTo>
                      <a:pt x="92" y="504"/>
                    </a:lnTo>
                    <a:lnTo>
                      <a:pt x="113" y="390"/>
                    </a:lnTo>
                    <a:lnTo>
                      <a:pt x="260" y="303"/>
                    </a:lnTo>
                    <a:lnTo>
                      <a:pt x="430" y="88"/>
                    </a:lnTo>
                    <a:lnTo>
                      <a:pt x="742" y="0"/>
                    </a:lnTo>
                    <a:lnTo>
                      <a:pt x="794" y="10"/>
                    </a:lnTo>
                    <a:lnTo>
                      <a:pt x="862" y="38"/>
                    </a:lnTo>
                    <a:lnTo>
                      <a:pt x="1096" y="19"/>
                    </a:lnTo>
                    <a:lnTo>
                      <a:pt x="1098" y="81"/>
                    </a:lnTo>
                    <a:lnTo>
                      <a:pt x="1358" y="359"/>
                    </a:lnTo>
                    <a:lnTo>
                      <a:pt x="1387" y="440"/>
                    </a:lnTo>
                    <a:lnTo>
                      <a:pt x="1469" y="501"/>
                    </a:lnTo>
                    <a:lnTo>
                      <a:pt x="1514" y="610"/>
                    </a:lnTo>
                    <a:lnTo>
                      <a:pt x="1399" y="620"/>
                    </a:lnTo>
                    <a:lnTo>
                      <a:pt x="160" y="620"/>
                    </a:lnTo>
                    <a:close/>
                  </a:path>
                </a:pathLst>
              </a:custGeom>
              <a:no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</p:grpSp>
        <p:grpSp>
          <p:nvGrpSpPr>
            <p:cNvPr id="1071" name="Group 116">
              <a:extLst>
                <a:ext uri="{FF2B5EF4-FFF2-40B4-BE49-F238E27FC236}">
                  <a16:creationId xmlns:a16="http://schemas.microsoft.com/office/drawing/2014/main" id="{ABDEFCE2-04AE-488D-96F2-CC50B95EF8A7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-363538" y="-87313"/>
              <a:ext cx="9144001" cy="3949703"/>
              <a:chOff x="-229" y="-55"/>
              <a:chExt cx="5760" cy="2488"/>
            </a:xfrm>
          </p:grpSpPr>
          <p:sp>
            <p:nvSpPr>
              <p:cNvPr id="1072" name="AutoShape 115">
                <a:extLst>
                  <a:ext uri="{FF2B5EF4-FFF2-40B4-BE49-F238E27FC236}">
                    <a16:creationId xmlns:a16="http://schemas.microsoft.com/office/drawing/2014/main" id="{B8E8A555-512B-4FE4-A07E-E8DC1AEE177B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-229" y="-55"/>
                <a:ext cx="5760" cy="24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b="1"/>
              </a:p>
            </p:txBody>
          </p:sp>
          <p:grpSp>
            <p:nvGrpSpPr>
              <p:cNvPr id="1073" name="Group 317">
                <a:extLst>
                  <a:ext uri="{FF2B5EF4-FFF2-40B4-BE49-F238E27FC236}">
                    <a16:creationId xmlns:a16="http://schemas.microsoft.com/office/drawing/2014/main" id="{6099A0E9-FB6C-4E45-8EE4-9EC038F1BA7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229" y="-54"/>
                <a:ext cx="5656" cy="1730"/>
                <a:chOff x="-229" y="-54"/>
                <a:chExt cx="5656" cy="1730"/>
              </a:xfrm>
            </p:grpSpPr>
            <p:sp>
              <p:nvSpPr>
                <p:cNvPr id="1142" name="Rectangle 117">
                  <a:extLst>
                    <a:ext uri="{FF2B5EF4-FFF2-40B4-BE49-F238E27FC236}">
                      <a16:creationId xmlns:a16="http://schemas.microsoft.com/office/drawing/2014/main" id="{5BD28960-4B3E-4115-B391-17CE917E4F9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" y="-54"/>
                  <a:ext cx="26" cy="1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1200" b="1">
                      <a:solidFill>
                        <a:srgbClr val="000000"/>
                      </a:solidFill>
                      <a:latin typeface="Calibri" panose="020F0502020204030204" pitchFamily="34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44" name="Rectangle 119">
                  <a:extLst>
                    <a:ext uri="{FF2B5EF4-FFF2-40B4-BE49-F238E27FC236}">
                      <a16:creationId xmlns:a16="http://schemas.microsoft.com/office/drawing/2014/main" id="{5462A6F7-A6F3-4236-BDF1-086B1CD8C3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3" y="58"/>
                  <a:ext cx="26" cy="1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1200" b="1">
                      <a:solidFill>
                        <a:srgbClr val="000000"/>
                      </a:solidFill>
                      <a:latin typeface="Calibri" panose="020F0502020204030204" pitchFamily="34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47" name="Rectangle 122">
                  <a:extLst>
                    <a:ext uri="{FF2B5EF4-FFF2-40B4-BE49-F238E27FC236}">
                      <a16:creationId xmlns:a16="http://schemas.microsoft.com/office/drawing/2014/main" id="{5A5D5DB0-BAFC-48BA-948C-B142465385B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10" y="-54"/>
                  <a:ext cx="26" cy="14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1200" b="1">
                      <a:solidFill>
                        <a:srgbClr val="000000"/>
                      </a:solidFill>
                      <a:latin typeface="Calibri" panose="020F0502020204030204" pitchFamily="34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48" name="Rectangle 123">
                  <a:extLst>
                    <a:ext uri="{FF2B5EF4-FFF2-40B4-BE49-F238E27FC236}">
                      <a16:creationId xmlns:a16="http://schemas.microsoft.com/office/drawing/2014/main" id="{A69ED161-0ACC-4C78-AB78-6E2ECC68A5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286"/>
                  <a:ext cx="11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Calibri" panose="020F0502020204030204" pitchFamily="34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49" name="Rectangle 124">
                  <a:extLst>
                    <a:ext uri="{FF2B5EF4-FFF2-40B4-BE49-F238E27FC236}">
                      <a16:creationId xmlns:a16="http://schemas.microsoft.com/office/drawing/2014/main" id="{D67956A9-3DEC-474E-A89E-9148EF4EF5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626603">
                  <a:off x="4931" y="653"/>
                  <a:ext cx="307" cy="73"/>
                </a:xfrm>
                <a:prstGeom prst="rect">
                  <a:avLst/>
                </a:prstGeom>
                <a:solidFill>
                  <a:srgbClr val="2C394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Pasquotank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0" name="Rectangle 125">
                  <a:extLst>
                    <a:ext uri="{FF2B5EF4-FFF2-40B4-BE49-F238E27FC236}">
                      <a16:creationId xmlns:a16="http://schemas.microsoft.com/office/drawing/2014/main" id="{4675C662-1CD4-410C-A1A9-2DBCFDB716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89" y="340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1" name="Rectangle 126">
                  <a:extLst>
                    <a:ext uri="{FF2B5EF4-FFF2-40B4-BE49-F238E27FC236}">
                      <a16:creationId xmlns:a16="http://schemas.microsoft.com/office/drawing/2014/main" id="{8A47C5F6-0F3A-4308-A756-27E23C8D11A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04" y="286"/>
                  <a:ext cx="17" cy="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2" name="Rectangle 127">
                  <a:extLst>
                    <a:ext uri="{FF2B5EF4-FFF2-40B4-BE49-F238E27FC236}">
                      <a16:creationId xmlns:a16="http://schemas.microsoft.com/office/drawing/2014/main" id="{129A236A-6650-4400-8FD4-E9E0F1F575D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543192">
                  <a:off x="5107" y="571"/>
                  <a:ext cx="232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Currituck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3" name="Rectangle 128">
                  <a:extLst>
                    <a:ext uri="{FF2B5EF4-FFF2-40B4-BE49-F238E27FC236}">
                      <a16:creationId xmlns:a16="http://schemas.microsoft.com/office/drawing/2014/main" id="{0C8753AB-F253-47EE-A784-058203138A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48" y="34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4" name="Rectangle 129">
                  <a:extLst>
                    <a:ext uri="{FF2B5EF4-FFF2-40B4-BE49-F238E27FC236}">
                      <a16:creationId xmlns:a16="http://schemas.microsoft.com/office/drawing/2014/main" id="{B7A5FEEE-F33B-43C3-9C19-FECA027714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5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5" name="Rectangle 130">
                  <a:extLst>
                    <a:ext uri="{FF2B5EF4-FFF2-40B4-BE49-F238E27FC236}">
                      <a16:creationId xmlns:a16="http://schemas.microsoft.com/office/drawing/2014/main" id="{76FC3376-C13D-4876-9F5B-3B93E31379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557"/>
                  <a:ext cx="19" cy="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6" name="Rectangle 131">
                  <a:extLst>
                    <a:ext uri="{FF2B5EF4-FFF2-40B4-BE49-F238E27FC236}">
                      <a16:creationId xmlns:a16="http://schemas.microsoft.com/office/drawing/2014/main" id="{DFB16FBE-4BF7-41F2-8D66-4B808C26A6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8" y="568"/>
                  <a:ext cx="122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Ashe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" name="Rectangle 132">
                  <a:extLst>
                    <a:ext uri="{FF2B5EF4-FFF2-40B4-BE49-F238E27FC236}">
                      <a16:creationId xmlns:a16="http://schemas.microsoft.com/office/drawing/2014/main" id="{75136017-4865-4C49-BA4C-8F05197AB6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" y="63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8" name="Rectangle 133">
                  <a:extLst>
                    <a:ext uri="{FF2B5EF4-FFF2-40B4-BE49-F238E27FC236}">
                      <a16:creationId xmlns:a16="http://schemas.microsoft.com/office/drawing/2014/main" id="{CE0923BC-E462-4C62-9DE7-45DD630008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" y="505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9" name="Rectangle 134">
                  <a:extLst>
                    <a:ext uri="{FF2B5EF4-FFF2-40B4-BE49-F238E27FC236}">
                      <a16:creationId xmlns:a16="http://schemas.microsoft.com/office/drawing/2014/main" id="{5E2AA415-6544-4833-BF02-BA0EE40C1A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66" y="532"/>
                  <a:ext cx="236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Alleghany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0" name="Rectangle 135">
                  <a:extLst>
                    <a:ext uri="{FF2B5EF4-FFF2-40B4-BE49-F238E27FC236}">
                      <a16:creationId xmlns:a16="http://schemas.microsoft.com/office/drawing/2014/main" id="{C535506E-CBCF-4AAA-ADAA-09690CA8595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70" y="56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61" name="Rectangle 136">
                  <a:extLst>
                    <a:ext uri="{FF2B5EF4-FFF2-40B4-BE49-F238E27FC236}">
                      <a16:creationId xmlns:a16="http://schemas.microsoft.com/office/drawing/2014/main" id="{659EA315-56BC-48DD-9AB9-E27EB998D7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5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62" name="Rectangle 137">
                  <a:extLst>
                    <a:ext uri="{FF2B5EF4-FFF2-40B4-BE49-F238E27FC236}">
                      <a16:creationId xmlns:a16="http://schemas.microsoft.com/office/drawing/2014/main" id="{BB31D21B-7B00-4906-8F29-E1902D7951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557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63" name="Rectangle 138">
                  <a:extLst>
                    <a:ext uri="{FF2B5EF4-FFF2-40B4-BE49-F238E27FC236}">
                      <a16:creationId xmlns:a16="http://schemas.microsoft.com/office/drawing/2014/main" id="{8DBB786B-6E1A-4C62-84C9-0C0B1AA931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72" y="583"/>
                  <a:ext cx="138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Surry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4" name="Rectangle 139">
                  <a:extLst>
                    <a:ext uri="{FF2B5EF4-FFF2-40B4-BE49-F238E27FC236}">
                      <a16:creationId xmlns:a16="http://schemas.microsoft.com/office/drawing/2014/main" id="{D3C0B8E7-6414-4B90-B6EC-8052366762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90" y="6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chemeClr val="bg1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165" name="Rectangle 140">
                  <a:extLst>
                    <a:ext uri="{FF2B5EF4-FFF2-40B4-BE49-F238E27FC236}">
                      <a16:creationId xmlns:a16="http://schemas.microsoft.com/office/drawing/2014/main" id="{274F6E23-B14D-4F50-90E1-B8E3CF298C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7" y="5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66" name="Rectangle 141">
                  <a:extLst>
                    <a:ext uri="{FF2B5EF4-FFF2-40B4-BE49-F238E27FC236}">
                      <a16:creationId xmlns:a16="http://schemas.microsoft.com/office/drawing/2014/main" id="{E2CC0E55-6082-42FD-AE16-0696E23C63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7" y="558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67" name="Rectangle 142">
                  <a:extLst>
                    <a:ext uri="{FF2B5EF4-FFF2-40B4-BE49-F238E27FC236}">
                      <a16:creationId xmlns:a16="http://schemas.microsoft.com/office/drawing/2014/main" id="{28E59663-AA29-4C72-8FCD-629A98C73F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30" y="579"/>
                  <a:ext cx="177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Stokes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8" name="Rectangle 143">
                  <a:extLst>
                    <a:ext uri="{FF2B5EF4-FFF2-40B4-BE49-F238E27FC236}">
                      <a16:creationId xmlns:a16="http://schemas.microsoft.com/office/drawing/2014/main" id="{897CC5BF-95CD-4ADA-BAA1-3C8168DB36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57" y="616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69" name="Rectangle 144">
                  <a:extLst>
                    <a:ext uri="{FF2B5EF4-FFF2-40B4-BE49-F238E27FC236}">
                      <a16:creationId xmlns:a16="http://schemas.microsoft.com/office/drawing/2014/main" id="{01B11DE0-C068-4F29-9883-770312B8EC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5" y="5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0" name="Rectangle 145">
                  <a:extLst>
                    <a:ext uri="{FF2B5EF4-FFF2-40B4-BE49-F238E27FC236}">
                      <a16:creationId xmlns:a16="http://schemas.microsoft.com/office/drawing/2014/main" id="{DCFF31F4-7A78-4CF7-B6D3-EF0501867E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5" y="554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1" name="Rectangle 146">
                  <a:extLst>
                    <a:ext uri="{FF2B5EF4-FFF2-40B4-BE49-F238E27FC236}">
                      <a16:creationId xmlns:a16="http://schemas.microsoft.com/office/drawing/2014/main" id="{08F64288-8157-4A9A-AF9A-00E25A0E7A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5" y="610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2" name="Rectangle 147">
                  <a:extLst>
                    <a:ext uri="{FF2B5EF4-FFF2-40B4-BE49-F238E27FC236}">
                      <a16:creationId xmlns:a16="http://schemas.microsoft.com/office/drawing/2014/main" id="{21D95A74-36BA-4B91-A511-4FB84F3546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29" y="583"/>
                  <a:ext cx="32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Rockingham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3" name="Rectangle 148">
                  <a:extLst>
                    <a:ext uri="{FF2B5EF4-FFF2-40B4-BE49-F238E27FC236}">
                      <a16:creationId xmlns:a16="http://schemas.microsoft.com/office/drawing/2014/main" id="{34893BA8-EC2F-4E4E-8250-4719EDE448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5" y="653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4" name="Rectangle 149">
                  <a:extLst>
                    <a:ext uri="{FF2B5EF4-FFF2-40B4-BE49-F238E27FC236}">
                      <a16:creationId xmlns:a16="http://schemas.microsoft.com/office/drawing/2014/main" id="{450D1E36-2325-4488-8776-6BCFDFD3F1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1" y="5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5" name="Rectangle 150">
                  <a:extLst>
                    <a:ext uri="{FF2B5EF4-FFF2-40B4-BE49-F238E27FC236}">
                      <a16:creationId xmlns:a16="http://schemas.microsoft.com/office/drawing/2014/main" id="{FFB6EAFF-E4B0-47C1-9565-88F44B44185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1" y="556"/>
                  <a:ext cx="17" cy="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6" name="Rectangle 151">
                  <a:extLst>
                    <a:ext uri="{FF2B5EF4-FFF2-40B4-BE49-F238E27FC236}">
                      <a16:creationId xmlns:a16="http://schemas.microsoft.com/office/drawing/2014/main" id="{F42EC30E-C613-4765-B8E4-E12487E106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51" y="638"/>
                  <a:ext cx="205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Caswell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7" name="Rectangle 152">
                  <a:extLst>
                    <a:ext uri="{FF2B5EF4-FFF2-40B4-BE49-F238E27FC236}">
                      <a16:creationId xmlns:a16="http://schemas.microsoft.com/office/drawing/2014/main" id="{FE542DAC-C4DE-4249-9B58-9E6A321382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91" y="624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9" name="Rectangle 154">
                  <a:extLst>
                    <a:ext uri="{FF2B5EF4-FFF2-40B4-BE49-F238E27FC236}">
                      <a16:creationId xmlns:a16="http://schemas.microsoft.com/office/drawing/2014/main" id="{9CB7D22A-EAA3-4DC7-8F76-B7C69950A0C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10" y="558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chemeClr val="bg1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180" name="Rectangle 155">
                  <a:extLst>
                    <a:ext uri="{FF2B5EF4-FFF2-40B4-BE49-F238E27FC236}">
                      <a16:creationId xmlns:a16="http://schemas.microsoft.com/office/drawing/2014/main" id="{96E688D2-A40C-48C7-879B-AB2645545B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1" y="602"/>
                  <a:ext cx="18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Person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1" name="Rectangle 156">
                  <a:extLst>
                    <a:ext uri="{FF2B5EF4-FFF2-40B4-BE49-F238E27FC236}">
                      <a16:creationId xmlns:a16="http://schemas.microsoft.com/office/drawing/2014/main" id="{9E653FE4-C852-4517-B2FC-14A7F0C3B29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82" y="61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2" name="Rectangle 157">
                  <a:extLst>
                    <a:ext uri="{FF2B5EF4-FFF2-40B4-BE49-F238E27FC236}">
                      <a16:creationId xmlns:a16="http://schemas.microsoft.com/office/drawing/2014/main" id="{350897C2-E90B-4661-8D02-D3E73D8EB4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9" y="5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3" name="Rectangle 158">
                  <a:extLst>
                    <a:ext uri="{FF2B5EF4-FFF2-40B4-BE49-F238E27FC236}">
                      <a16:creationId xmlns:a16="http://schemas.microsoft.com/office/drawing/2014/main" id="{C712755F-3B94-4727-A197-D3D528B362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9" y="560"/>
                  <a:ext cx="19" cy="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4" name="Rectangle 159">
                  <a:extLst>
                    <a:ext uri="{FF2B5EF4-FFF2-40B4-BE49-F238E27FC236}">
                      <a16:creationId xmlns:a16="http://schemas.microsoft.com/office/drawing/2014/main" id="{84455AD6-9978-444A-BBB9-982D3DFE95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628"/>
                  <a:ext cx="165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Vance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5" name="Rectangle 160">
                  <a:extLst>
                    <a:ext uri="{FF2B5EF4-FFF2-40B4-BE49-F238E27FC236}">
                      <a16:creationId xmlns:a16="http://schemas.microsoft.com/office/drawing/2014/main" id="{6997E050-7A67-4ADD-88A9-97588A53127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16" y="62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6" name="Rectangle 161">
                  <a:extLst>
                    <a:ext uri="{FF2B5EF4-FFF2-40B4-BE49-F238E27FC236}">
                      <a16:creationId xmlns:a16="http://schemas.microsoft.com/office/drawing/2014/main" id="{EBBB36DF-E4C1-44C3-BB02-609C39DCD8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1" y="5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7" name="Rectangle 162">
                  <a:extLst>
                    <a:ext uri="{FF2B5EF4-FFF2-40B4-BE49-F238E27FC236}">
                      <a16:creationId xmlns:a16="http://schemas.microsoft.com/office/drawing/2014/main" id="{92BA8ACA-6091-47CB-9A07-B11121BD78B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1" y="55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8" name="Rectangle 163">
                  <a:extLst>
                    <a:ext uri="{FF2B5EF4-FFF2-40B4-BE49-F238E27FC236}">
                      <a16:creationId xmlns:a16="http://schemas.microsoft.com/office/drawing/2014/main" id="{8B129468-C021-4811-82A0-BC31BE5476A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91" y="594"/>
                  <a:ext cx="190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Warren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9" name="Rectangle 164">
                  <a:extLst>
                    <a:ext uri="{FF2B5EF4-FFF2-40B4-BE49-F238E27FC236}">
                      <a16:creationId xmlns:a16="http://schemas.microsoft.com/office/drawing/2014/main" id="{8763E5B8-C9EE-46A8-8D74-F8DB2F3FCA3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92" y="61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90" name="Rectangle 165">
                  <a:extLst>
                    <a:ext uri="{FF2B5EF4-FFF2-40B4-BE49-F238E27FC236}">
                      <a16:creationId xmlns:a16="http://schemas.microsoft.com/office/drawing/2014/main" id="{0F747923-EA8B-4FA4-ADD8-0B3E3A84B0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0" y="5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91" name="Rectangle 166">
                  <a:extLst>
                    <a:ext uri="{FF2B5EF4-FFF2-40B4-BE49-F238E27FC236}">
                      <a16:creationId xmlns:a16="http://schemas.microsoft.com/office/drawing/2014/main" id="{45DCCDC4-645D-43F5-9DED-FFB0D3D87F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0" y="559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92" name="Rectangle 167">
                  <a:extLst>
                    <a:ext uri="{FF2B5EF4-FFF2-40B4-BE49-F238E27FC236}">
                      <a16:creationId xmlns:a16="http://schemas.microsoft.com/office/drawing/2014/main" id="{5667FDEA-AC98-4266-B756-C03073BC353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00" y="559"/>
                  <a:ext cx="336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Northampton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3" name="Rectangle 168">
                  <a:extLst>
                    <a:ext uri="{FF2B5EF4-FFF2-40B4-BE49-F238E27FC236}">
                      <a16:creationId xmlns:a16="http://schemas.microsoft.com/office/drawing/2014/main" id="{54474E8B-B74A-4AF7-BB11-1347553E176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61" y="60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194" name="Rectangle 169">
                  <a:extLst>
                    <a:ext uri="{FF2B5EF4-FFF2-40B4-BE49-F238E27FC236}">
                      <a16:creationId xmlns:a16="http://schemas.microsoft.com/office/drawing/2014/main" id="{D6EFF725-1818-4F02-9454-6D6EAB44CF8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7" y="682"/>
                  <a:ext cx="178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Halifax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6" name="Rectangle 171">
                  <a:extLst>
                    <a:ext uri="{FF2B5EF4-FFF2-40B4-BE49-F238E27FC236}">
                      <a16:creationId xmlns:a16="http://schemas.microsoft.com/office/drawing/2014/main" id="{E4B79C80-0DB0-4EC5-BC06-A3A42AB5E4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4" y="651"/>
                  <a:ext cx="210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Hertford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7" name="Rectangle 172">
                  <a:extLst>
                    <a:ext uri="{FF2B5EF4-FFF2-40B4-BE49-F238E27FC236}">
                      <a16:creationId xmlns:a16="http://schemas.microsoft.com/office/drawing/2014/main" id="{53DD9EEE-4115-436E-B3BB-457AFCBBFE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49" y="665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98" name="Rectangle 173">
                  <a:extLst>
                    <a:ext uri="{FF2B5EF4-FFF2-40B4-BE49-F238E27FC236}">
                      <a16:creationId xmlns:a16="http://schemas.microsoft.com/office/drawing/2014/main" id="{F5292FCE-77B4-460C-9C2B-07C45393022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5" y="5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99" name="Rectangle 174">
                  <a:extLst>
                    <a:ext uri="{FF2B5EF4-FFF2-40B4-BE49-F238E27FC236}">
                      <a16:creationId xmlns:a16="http://schemas.microsoft.com/office/drawing/2014/main" id="{867AA200-A4FF-4BBF-9A68-040A393DA9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5" y="555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00" name="Rectangle 175">
                  <a:extLst>
                    <a:ext uri="{FF2B5EF4-FFF2-40B4-BE49-F238E27FC236}">
                      <a16:creationId xmlns:a16="http://schemas.microsoft.com/office/drawing/2014/main" id="{47327B49-EB07-4433-9D0B-E1293D34170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4" y="560"/>
                  <a:ext cx="15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Gates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1" name="Rectangle 176">
                  <a:extLst>
                    <a:ext uri="{FF2B5EF4-FFF2-40B4-BE49-F238E27FC236}">
                      <a16:creationId xmlns:a16="http://schemas.microsoft.com/office/drawing/2014/main" id="{31F159AC-9601-48AC-81B6-29429548A0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07" y="59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02" name="Rectangle 177">
                  <a:extLst>
                    <a:ext uri="{FF2B5EF4-FFF2-40B4-BE49-F238E27FC236}">
                      <a16:creationId xmlns:a16="http://schemas.microsoft.com/office/drawing/2014/main" id="{1B86F313-DDF6-4587-A40E-FC4BB50962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092792">
                  <a:off x="4988" y="569"/>
                  <a:ext cx="220" cy="73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Camden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3" name="Rectangle 178">
                  <a:extLst>
                    <a:ext uri="{FF2B5EF4-FFF2-40B4-BE49-F238E27FC236}">
                      <a16:creationId xmlns:a16="http://schemas.microsoft.com/office/drawing/2014/main" id="{84C3C984-C3F6-4B6E-951C-CFB657CB16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2" y="50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04" name="Rectangle 179">
                  <a:extLst>
                    <a:ext uri="{FF2B5EF4-FFF2-40B4-BE49-F238E27FC236}">
                      <a16:creationId xmlns:a16="http://schemas.microsoft.com/office/drawing/2014/main" id="{EE03BCB4-B057-42BC-9122-6D54758ACCC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82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05" name="Rectangle 180">
                  <a:extLst>
                    <a:ext uri="{FF2B5EF4-FFF2-40B4-BE49-F238E27FC236}">
                      <a16:creationId xmlns:a16="http://schemas.microsoft.com/office/drawing/2014/main" id="{E97BB254-5D09-44A7-870D-164478F9C2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87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06" name="Rectangle 181">
                  <a:extLst>
                    <a:ext uri="{FF2B5EF4-FFF2-40B4-BE49-F238E27FC236}">
                      <a16:creationId xmlns:a16="http://schemas.microsoft.com/office/drawing/2014/main" id="{3C3CF162-85A5-4B5E-BB07-A40A17F694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28" y="823"/>
                  <a:ext cx="136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Avery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" name="Rectangle 183">
                  <a:extLst>
                    <a:ext uri="{FF2B5EF4-FFF2-40B4-BE49-F238E27FC236}">
                      <a16:creationId xmlns:a16="http://schemas.microsoft.com/office/drawing/2014/main" id="{9D780C5F-4A4E-4C24-A27B-AFFA33F774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1" y="722"/>
                  <a:ext cx="232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Watauga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9" name="Rectangle 184">
                  <a:extLst>
                    <a:ext uri="{FF2B5EF4-FFF2-40B4-BE49-F238E27FC236}">
                      <a16:creationId xmlns:a16="http://schemas.microsoft.com/office/drawing/2014/main" id="{1D53A9C9-649A-4F66-B712-520603BE16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1" y="83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10" name="Rectangle 185">
                  <a:extLst>
                    <a:ext uri="{FF2B5EF4-FFF2-40B4-BE49-F238E27FC236}">
                      <a16:creationId xmlns:a16="http://schemas.microsoft.com/office/drawing/2014/main" id="{3037CD83-3308-43B4-B33A-DFEA51AF2A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78" y="713"/>
                  <a:ext cx="171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Wilkes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2" name="Rectangle 187">
                  <a:extLst>
                    <a:ext uri="{FF2B5EF4-FFF2-40B4-BE49-F238E27FC236}">
                      <a16:creationId xmlns:a16="http://schemas.microsoft.com/office/drawing/2014/main" id="{3AD5E287-3011-42B9-9905-6734D28C1B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66" y="768"/>
                  <a:ext cx="178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Yadkin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3" name="Rectangle 188">
                  <a:extLst>
                    <a:ext uri="{FF2B5EF4-FFF2-40B4-BE49-F238E27FC236}">
                      <a16:creationId xmlns:a16="http://schemas.microsoft.com/office/drawing/2014/main" id="{58FF3626-CDD5-4D14-8C0D-50C5D45E6D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3" y="85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14" name="Rectangle 189">
                  <a:extLst>
                    <a:ext uri="{FF2B5EF4-FFF2-40B4-BE49-F238E27FC236}">
                      <a16:creationId xmlns:a16="http://schemas.microsoft.com/office/drawing/2014/main" id="{52A85FCC-194C-4EE3-8274-471B80DEA3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28" y="824"/>
                  <a:ext cx="19" cy="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15" name="Rectangle 190">
                  <a:extLst>
                    <a:ext uri="{FF2B5EF4-FFF2-40B4-BE49-F238E27FC236}">
                      <a16:creationId xmlns:a16="http://schemas.microsoft.com/office/drawing/2014/main" id="{D906C93D-B239-4492-B36D-4034B7FD38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17" y="776"/>
                  <a:ext cx="177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Forsyth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6" name="Rectangle 191">
                  <a:extLst>
                    <a:ext uri="{FF2B5EF4-FFF2-40B4-BE49-F238E27FC236}">
                      <a16:creationId xmlns:a16="http://schemas.microsoft.com/office/drawing/2014/main" id="{C1C22134-FED7-41DF-A524-65A4B8867BD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53" y="896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17" name="Rectangle 192">
                  <a:extLst>
                    <a:ext uri="{FF2B5EF4-FFF2-40B4-BE49-F238E27FC236}">
                      <a16:creationId xmlns:a16="http://schemas.microsoft.com/office/drawing/2014/main" id="{7FBEA7A3-CF02-45DB-9AF5-1261A9FCF3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0" y="82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18" name="Rectangle 193">
                  <a:extLst>
                    <a:ext uri="{FF2B5EF4-FFF2-40B4-BE49-F238E27FC236}">
                      <a16:creationId xmlns:a16="http://schemas.microsoft.com/office/drawing/2014/main" id="{84F37F49-03C4-48D0-83CE-287264205D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0" y="878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19" name="Rectangle 194">
                  <a:extLst>
                    <a:ext uri="{FF2B5EF4-FFF2-40B4-BE49-F238E27FC236}">
                      <a16:creationId xmlns:a16="http://schemas.microsoft.com/office/drawing/2014/main" id="{12545677-5925-4638-A95B-9B763B1F59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85" y="837"/>
                  <a:ext cx="203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Guilford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0" name="Rectangle 195">
                  <a:extLst>
                    <a:ext uri="{FF2B5EF4-FFF2-40B4-BE49-F238E27FC236}">
                      <a16:creationId xmlns:a16="http://schemas.microsoft.com/office/drawing/2014/main" id="{8E18DA0E-8EC6-432F-9543-097835EFB0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98" y="9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21" name="Rectangle 196">
                  <a:extLst>
                    <a:ext uri="{FF2B5EF4-FFF2-40B4-BE49-F238E27FC236}">
                      <a16:creationId xmlns:a16="http://schemas.microsoft.com/office/drawing/2014/main" id="{E9DC77A4-0C0D-427A-A5D6-0A6605868F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15" y="826"/>
                  <a:ext cx="17" cy="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22" name="Rectangle 197">
                  <a:extLst>
                    <a:ext uri="{FF2B5EF4-FFF2-40B4-BE49-F238E27FC236}">
                      <a16:creationId xmlns:a16="http://schemas.microsoft.com/office/drawing/2014/main" id="{6D78C079-1162-4180-8DBA-1C604459C5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81" y="890"/>
                  <a:ext cx="19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Orange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3" name="Rectangle 198">
                  <a:extLst>
                    <a:ext uri="{FF2B5EF4-FFF2-40B4-BE49-F238E27FC236}">
                      <a16:creationId xmlns:a16="http://schemas.microsoft.com/office/drawing/2014/main" id="{A2E8468B-F8A4-4B99-B656-0D8F87DE536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2" y="894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24" name="Rectangle 199">
                  <a:extLst>
                    <a:ext uri="{FF2B5EF4-FFF2-40B4-BE49-F238E27FC236}">
                      <a16:creationId xmlns:a16="http://schemas.microsoft.com/office/drawing/2014/main" id="{BD362319-4F85-45F1-8BE5-E600A724BE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44" y="667"/>
                  <a:ext cx="230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Granville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5" name="Rectangle 200">
                  <a:extLst>
                    <a:ext uri="{FF2B5EF4-FFF2-40B4-BE49-F238E27FC236}">
                      <a16:creationId xmlns:a16="http://schemas.microsoft.com/office/drawing/2014/main" id="{5A8372B0-5DF1-4EF6-8A5B-63796ED3E64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85" y="820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26" name="Rectangle 201">
                  <a:extLst>
                    <a:ext uri="{FF2B5EF4-FFF2-40B4-BE49-F238E27FC236}">
                      <a16:creationId xmlns:a16="http://schemas.microsoft.com/office/drawing/2014/main" id="{405FE20B-7004-4504-BE32-FF25D070E7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05" y="82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27" name="Rectangle 202">
                  <a:extLst>
                    <a:ext uri="{FF2B5EF4-FFF2-40B4-BE49-F238E27FC236}">
                      <a16:creationId xmlns:a16="http://schemas.microsoft.com/office/drawing/2014/main" id="{72B2E099-B8E7-4036-A37E-CE0AFFBCD5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1" y="815"/>
                  <a:ext cx="207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Franklin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9" name="Rectangle 204">
                  <a:extLst>
                    <a:ext uri="{FF2B5EF4-FFF2-40B4-BE49-F238E27FC236}">
                      <a16:creationId xmlns:a16="http://schemas.microsoft.com/office/drawing/2014/main" id="{C126681E-7F95-47E2-9387-EE4DFFEC37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27" y="82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30" name="Rectangle 205">
                  <a:extLst>
                    <a:ext uri="{FF2B5EF4-FFF2-40B4-BE49-F238E27FC236}">
                      <a16:creationId xmlns:a16="http://schemas.microsoft.com/office/drawing/2014/main" id="{CF2C4EB6-4944-4790-BC10-62C5F5F135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20" y="824"/>
                  <a:ext cx="152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Bertie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31" name="Rectangle 206">
                  <a:extLst>
                    <a:ext uri="{FF2B5EF4-FFF2-40B4-BE49-F238E27FC236}">
                      <a16:creationId xmlns:a16="http://schemas.microsoft.com/office/drawing/2014/main" id="{3C319DAF-88A7-45A8-89FB-D83E77E363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45" y="900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32" name="Rectangle 207">
                  <a:extLst>
                    <a:ext uri="{FF2B5EF4-FFF2-40B4-BE49-F238E27FC236}">
                      <a16:creationId xmlns:a16="http://schemas.microsoft.com/office/drawing/2014/main" id="{15E5AB2C-CB4C-4440-BF34-7D0DF674AA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202083">
                  <a:off x="4870" y="727"/>
                  <a:ext cx="299" cy="62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Perquimans</a:t>
                  </a:r>
                  <a:r>
                    <a:rPr lang="en-US" altLang="en-US" sz="600" b="1" dirty="0"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33" name="Rectangle 208">
                  <a:extLst>
                    <a:ext uri="{FF2B5EF4-FFF2-40B4-BE49-F238E27FC236}">
                      <a16:creationId xmlns:a16="http://schemas.microsoft.com/office/drawing/2014/main" id="{5EA6E3B6-EF25-4FB5-B338-D4593A8950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3565003">
                  <a:off x="4810" y="793"/>
                  <a:ext cx="226" cy="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Chowan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34" name="Rectangle 209">
                  <a:extLst>
                    <a:ext uri="{FF2B5EF4-FFF2-40B4-BE49-F238E27FC236}">
                      <a16:creationId xmlns:a16="http://schemas.microsoft.com/office/drawing/2014/main" id="{CEFF4449-8DAA-400B-9B55-8F2205ACDF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8" y="89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35" name="Rectangle 210">
                  <a:extLst>
                    <a:ext uri="{FF2B5EF4-FFF2-40B4-BE49-F238E27FC236}">
                      <a16:creationId xmlns:a16="http://schemas.microsoft.com/office/drawing/2014/main" id="{9B769B0D-B90B-4E29-89FD-B2DB488C3B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106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36" name="Rectangle 211">
                  <a:extLst>
                    <a:ext uri="{FF2B5EF4-FFF2-40B4-BE49-F238E27FC236}">
                      <a16:creationId xmlns:a16="http://schemas.microsoft.com/office/drawing/2014/main" id="{354BA9E9-F5F5-4440-B5C8-9027CAF9AC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1123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37" name="Rectangle 212">
                  <a:extLst>
                    <a:ext uri="{FF2B5EF4-FFF2-40B4-BE49-F238E27FC236}">
                      <a16:creationId xmlns:a16="http://schemas.microsoft.com/office/drawing/2014/main" id="{2C160E94-5555-4DC1-9F61-4E7F8B71CA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33" y="966"/>
                  <a:ext cx="220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Madison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38" name="Rectangle 213">
                  <a:extLst>
                    <a:ext uri="{FF2B5EF4-FFF2-40B4-BE49-F238E27FC236}">
                      <a16:creationId xmlns:a16="http://schemas.microsoft.com/office/drawing/2014/main" id="{4BC87C78-3860-4CCB-A9D4-9E9700B928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42" y="1180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39" name="Rectangle 214">
                  <a:extLst>
                    <a:ext uri="{FF2B5EF4-FFF2-40B4-BE49-F238E27FC236}">
                      <a16:creationId xmlns:a16="http://schemas.microsoft.com/office/drawing/2014/main" id="{B5356A53-11A3-48E6-8C5D-C70F8AE729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444133">
                  <a:off x="1442" y="853"/>
                  <a:ext cx="197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Mitchell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0" name="Rectangle 215">
                  <a:extLst>
                    <a:ext uri="{FF2B5EF4-FFF2-40B4-BE49-F238E27FC236}">
                      <a16:creationId xmlns:a16="http://schemas.microsoft.com/office/drawing/2014/main" id="{BE637F1E-78BA-4809-874D-EEF64846E5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25" y="106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41" name="Rectangle 216">
                  <a:extLst>
                    <a:ext uri="{FF2B5EF4-FFF2-40B4-BE49-F238E27FC236}">
                      <a16:creationId xmlns:a16="http://schemas.microsoft.com/office/drawing/2014/main" id="{CCE47647-9AAE-4699-8D6A-E8094CE7238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60" y="940"/>
                  <a:ext cx="19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Yancey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2" name="Rectangle 217">
                  <a:extLst>
                    <a:ext uri="{FF2B5EF4-FFF2-40B4-BE49-F238E27FC236}">
                      <a16:creationId xmlns:a16="http://schemas.microsoft.com/office/drawing/2014/main" id="{47030B81-F935-407E-92DD-5144A9B6926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77" y="1148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43" name="Rectangle 218">
                  <a:extLst>
                    <a:ext uri="{FF2B5EF4-FFF2-40B4-BE49-F238E27FC236}">
                      <a16:creationId xmlns:a16="http://schemas.microsoft.com/office/drawing/2014/main" id="{80B5A588-EB2C-4B12-89E2-24BEE77603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08" y="902"/>
                  <a:ext cx="204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Caldwell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4" name="Rectangle 219">
                  <a:extLst>
                    <a:ext uri="{FF2B5EF4-FFF2-40B4-BE49-F238E27FC236}">
                      <a16:creationId xmlns:a16="http://schemas.microsoft.com/office/drawing/2014/main" id="{88DB28D3-2CE3-44B1-AD64-99789B2314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3" y="1088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45" name="Rectangle 220">
                  <a:extLst>
                    <a:ext uri="{FF2B5EF4-FFF2-40B4-BE49-F238E27FC236}">
                      <a16:creationId xmlns:a16="http://schemas.microsoft.com/office/drawing/2014/main" id="{24573CD7-F34A-4246-912C-8D796BA690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44" y="114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46" name="Rectangle 221">
                  <a:extLst>
                    <a:ext uri="{FF2B5EF4-FFF2-40B4-BE49-F238E27FC236}">
                      <a16:creationId xmlns:a16="http://schemas.microsoft.com/office/drawing/2014/main" id="{21EA25DA-C620-4D27-BED3-EAC586CA67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60" y="1046"/>
                  <a:ext cx="140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Burke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7" name="Rectangle 222">
                  <a:extLst>
                    <a:ext uri="{FF2B5EF4-FFF2-40B4-BE49-F238E27FC236}">
                      <a16:creationId xmlns:a16="http://schemas.microsoft.com/office/drawing/2014/main" id="{1B831844-AD1E-45E2-A009-9EA16CBB38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75" y="121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48" name="Rectangle 223">
                  <a:extLst>
                    <a:ext uri="{FF2B5EF4-FFF2-40B4-BE49-F238E27FC236}">
                      <a16:creationId xmlns:a16="http://schemas.microsoft.com/office/drawing/2014/main" id="{B6F111C4-2331-4B5E-9599-F76B8B9AEA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2" y="1070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49" name="Rectangle 224">
                  <a:extLst>
                    <a:ext uri="{FF2B5EF4-FFF2-40B4-BE49-F238E27FC236}">
                      <a16:creationId xmlns:a16="http://schemas.microsoft.com/office/drawing/2014/main" id="{5EA80A91-F068-4A67-AE0F-BCD36B8F69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37" y="919"/>
                  <a:ext cx="242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Alexander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0" name="Rectangle 225">
                  <a:extLst>
                    <a:ext uri="{FF2B5EF4-FFF2-40B4-BE49-F238E27FC236}">
                      <a16:creationId xmlns:a16="http://schemas.microsoft.com/office/drawing/2014/main" id="{FF20D260-B210-4C4D-8BFE-EB7EF05789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44" y="1123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1" name="Rectangle 226">
                  <a:extLst>
                    <a:ext uri="{FF2B5EF4-FFF2-40B4-BE49-F238E27FC236}">
                      <a16:creationId xmlns:a16="http://schemas.microsoft.com/office/drawing/2014/main" id="{9B7B30E0-BCD8-4197-93FD-8549CC0123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60" y="106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2" name="Rectangle 227">
                  <a:extLst>
                    <a:ext uri="{FF2B5EF4-FFF2-40B4-BE49-F238E27FC236}">
                      <a16:creationId xmlns:a16="http://schemas.microsoft.com/office/drawing/2014/main" id="{DFEDE90A-41BE-4E04-92D1-7B9ABB69DC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60" y="1125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3" name="Rectangle 228">
                  <a:extLst>
                    <a:ext uri="{FF2B5EF4-FFF2-40B4-BE49-F238E27FC236}">
                      <a16:creationId xmlns:a16="http://schemas.microsoft.com/office/drawing/2014/main" id="{87863653-1332-4E01-AB63-BE59173965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61" y="975"/>
                  <a:ext cx="159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Iredell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4" name="Rectangle 229">
                  <a:extLst>
                    <a:ext uri="{FF2B5EF4-FFF2-40B4-BE49-F238E27FC236}">
                      <a16:creationId xmlns:a16="http://schemas.microsoft.com/office/drawing/2014/main" id="{A9FE7E61-87EC-4D37-8861-3A286A10944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74" y="116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5" name="Rectangle 230">
                  <a:extLst>
                    <a:ext uri="{FF2B5EF4-FFF2-40B4-BE49-F238E27FC236}">
                      <a16:creationId xmlns:a16="http://schemas.microsoft.com/office/drawing/2014/main" id="{C1BAF65E-83F7-4ADD-9C2B-761371B51F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91" y="1069"/>
                  <a:ext cx="10" cy="4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4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6" name="Rectangle 231">
                  <a:extLst>
                    <a:ext uri="{FF2B5EF4-FFF2-40B4-BE49-F238E27FC236}">
                      <a16:creationId xmlns:a16="http://schemas.microsoft.com/office/drawing/2014/main" id="{B67CD4C4-453F-4551-8EA8-7691FD353D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63" y="914"/>
                  <a:ext cx="155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Davie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7" name="Rectangle 232">
                  <a:extLst>
                    <a:ext uri="{FF2B5EF4-FFF2-40B4-BE49-F238E27FC236}">
                      <a16:creationId xmlns:a16="http://schemas.microsoft.com/office/drawing/2014/main" id="{5D11D055-6CAB-4425-A9C0-C037BEB086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68" y="110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8" name="Rectangle 233">
                  <a:extLst>
                    <a:ext uri="{FF2B5EF4-FFF2-40B4-BE49-F238E27FC236}">
                      <a16:creationId xmlns:a16="http://schemas.microsoft.com/office/drawing/2014/main" id="{23C95684-7654-4CA3-BAC6-42EE32F2C8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6" y="106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9" name="Rectangle 234">
                  <a:extLst>
                    <a:ext uri="{FF2B5EF4-FFF2-40B4-BE49-F238E27FC236}">
                      <a16:creationId xmlns:a16="http://schemas.microsoft.com/office/drawing/2014/main" id="{59BB63CF-ABCC-474D-A70B-56DAC09DAF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6" y="112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60" name="Rectangle 235">
                  <a:extLst>
                    <a:ext uri="{FF2B5EF4-FFF2-40B4-BE49-F238E27FC236}">
                      <a16:creationId xmlns:a16="http://schemas.microsoft.com/office/drawing/2014/main" id="{BD40EC8A-6306-4393-9184-1C4080C58B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9" y="995"/>
                  <a:ext cx="243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Davidson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1" name="Rectangle 236">
                  <a:extLst>
                    <a:ext uri="{FF2B5EF4-FFF2-40B4-BE49-F238E27FC236}">
                      <a16:creationId xmlns:a16="http://schemas.microsoft.com/office/drawing/2014/main" id="{50816A3D-1DBF-4A6A-A055-69674699023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1216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62" name="Rectangle 237">
                  <a:extLst>
                    <a:ext uri="{FF2B5EF4-FFF2-40B4-BE49-F238E27FC236}">
                      <a16:creationId xmlns:a16="http://schemas.microsoft.com/office/drawing/2014/main" id="{309F52C4-49E4-4077-BA9C-453450FE4F0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82" y="106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63" name="Rectangle 238">
                  <a:extLst>
                    <a:ext uri="{FF2B5EF4-FFF2-40B4-BE49-F238E27FC236}">
                      <a16:creationId xmlns:a16="http://schemas.microsoft.com/office/drawing/2014/main" id="{3B9F3BF5-882B-4304-9EAC-40E565FCB73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82" y="112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64" name="Rectangle 239">
                  <a:extLst>
                    <a:ext uri="{FF2B5EF4-FFF2-40B4-BE49-F238E27FC236}">
                      <a16:creationId xmlns:a16="http://schemas.microsoft.com/office/drawing/2014/main" id="{3C83C06E-47CE-4CB3-8893-9D04443DC23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82" y="1178"/>
                  <a:ext cx="17" cy="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65" name="Rectangle 240">
                  <a:extLst>
                    <a:ext uri="{FF2B5EF4-FFF2-40B4-BE49-F238E27FC236}">
                      <a16:creationId xmlns:a16="http://schemas.microsoft.com/office/drawing/2014/main" id="{2BCFEEE0-DAE0-4978-A633-CE89E33214F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74" y="1058"/>
                  <a:ext cx="250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Randolph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6" name="Rectangle 241">
                  <a:extLst>
                    <a:ext uri="{FF2B5EF4-FFF2-40B4-BE49-F238E27FC236}">
                      <a16:creationId xmlns:a16="http://schemas.microsoft.com/office/drawing/2014/main" id="{917C0DD3-0877-4CCF-B2BD-1ABFB72D5E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26" y="122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67" name="Rectangle 242">
                  <a:extLst>
                    <a:ext uri="{FF2B5EF4-FFF2-40B4-BE49-F238E27FC236}">
                      <a16:creationId xmlns:a16="http://schemas.microsoft.com/office/drawing/2014/main" id="{57683471-06B4-4CDA-B7BC-839CD9A9C4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5" y="802"/>
                  <a:ext cx="238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Alamance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8" name="Rectangle 243">
                  <a:extLst>
                    <a:ext uri="{FF2B5EF4-FFF2-40B4-BE49-F238E27FC236}">
                      <a16:creationId xmlns:a16="http://schemas.microsoft.com/office/drawing/2014/main" id="{59417FAA-7B49-43DF-A911-6A734F3B19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72" y="1060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69" name="Rectangle 244">
                  <a:extLst>
                    <a:ext uri="{FF2B5EF4-FFF2-40B4-BE49-F238E27FC236}">
                      <a16:creationId xmlns:a16="http://schemas.microsoft.com/office/drawing/2014/main" id="{44F76B3A-25CC-4055-954C-5941D2FA2A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42" y="111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70" name="Rectangle 245">
                  <a:extLst>
                    <a:ext uri="{FF2B5EF4-FFF2-40B4-BE49-F238E27FC236}">
                      <a16:creationId xmlns:a16="http://schemas.microsoft.com/office/drawing/2014/main" id="{0EB68C1D-B250-4258-9CDA-806563A583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42" y="1168"/>
                  <a:ext cx="19" cy="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71" name="Rectangle 246">
                  <a:extLst>
                    <a:ext uri="{FF2B5EF4-FFF2-40B4-BE49-F238E27FC236}">
                      <a16:creationId xmlns:a16="http://schemas.microsoft.com/office/drawing/2014/main" id="{B59FC520-9BC0-4659-B0DD-8C5DDE4E97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19" y="1051"/>
                  <a:ext cx="236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Chatham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2" name="Rectangle 247">
                  <a:extLst>
                    <a:ext uri="{FF2B5EF4-FFF2-40B4-BE49-F238E27FC236}">
                      <a16:creationId xmlns:a16="http://schemas.microsoft.com/office/drawing/2014/main" id="{CB758109-0EB8-40A7-B5A3-C5D3DF10348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0" y="122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73" name="Rectangle 248">
                  <a:extLst>
                    <a:ext uri="{FF2B5EF4-FFF2-40B4-BE49-F238E27FC236}">
                      <a16:creationId xmlns:a16="http://schemas.microsoft.com/office/drawing/2014/main" id="{90A9BE5B-880D-45EA-B9A0-C03D7F4E3BA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7" y="1069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74" name="Rectangle 249">
                  <a:extLst>
                    <a:ext uri="{FF2B5EF4-FFF2-40B4-BE49-F238E27FC236}">
                      <a16:creationId xmlns:a16="http://schemas.microsoft.com/office/drawing/2014/main" id="{29303505-CCEC-4846-AD2B-B827BF3D2E2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53" y="881"/>
                  <a:ext cx="191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Durham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5" name="Rectangle 250">
                  <a:extLst>
                    <a:ext uri="{FF2B5EF4-FFF2-40B4-BE49-F238E27FC236}">
                      <a16:creationId xmlns:a16="http://schemas.microsoft.com/office/drawing/2014/main" id="{3E819FE9-32BE-478A-9F22-FBCB12576AE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54" y="1113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76" name="Rectangle 251">
                  <a:extLst>
                    <a:ext uri="{FF2B5EF4-FFF2-40B4-BE49-F238E27FC236}">
                      <a16:creationId xmlns:a16="http://schemas.microsoft.com/office/drawing/2014/main" id="{4D385055-27DE-47C7-9237-95567815A8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7" y="1167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77" name="Rectangle 252">
                  <a:extLst>
                    <a:ext uri="{FF2B5EF4-FFF2-40B4-BE49-F238E27FC236}">
                      <a16:creationId xmlns:a16="http://schemas.microsoft.com/office/drawing/2014/main" id="{CDA202EE-4AF9-4654-B7F3-7531796BD23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79" y="1016"/>
                  <a:ext cx="136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Wake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8" name="Rectangle 253">
                  <a:extLst>
                    <a:ext uri="{FF2B5EF4-FFF2-40B4-BE49-F238E27FC236}">
                      <a16:creationId xmlns:a16="http://schemas.microsoft.com/office/drawing/2014/main" id="{B41FF5C4-0FBF-4560-A7AA-BC2AC25609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51" y="1216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79" name="Rectangle 254">
                  <a:extLst>
                    <a:ext uri="{FF2B5EF4-FFF2-40B4-BE49-F238E27FC236}">
                      <a16:creationId xmlns:a16="http://schemas.microsoft.com/office/drawing/2014/main" id="{7D0D9238-29A1-42ED-8014-9E60820D6B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02" y="899"/>
                  <a:ext cx="136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Nash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0" name="Rectangle 255">
                  <a:extLst>
                    <a:ext uri="{FF2B5EF4-FFF2-40B4-BE49-F238E27FC236}">
                      <a16:creationId xmlns:a16="http://schemas.microsoft.com/office/drawing/2014/main" id="{FFD44C29-9F4F-4B49-BBC4-313C552B72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87" y="107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1" name="Rectangle 256">
                  <a:extLst>
                    <a:ext uri="{FF2B5EF4-FFF2-40B4-BE49-F238E27FC236}">
                      <a16:creationId xmlns:a16="http://schemas.microsoft.com/office/drawing/2014/main" id="{AE1CECB1-77C6-4DFC-80A9-0AA3CD693FA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70" y="1134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2" name="Rectangle 257">
                  <a:extLst>
                    <a:ext uri="{FF2B5EF4-FFF2-40B4-BE49-F238E27FC236}">
                      <a16:creationId xmlns:a16="http://schemas.microsoft.com/office/drawing/2014/main" id="{37F78CA3-DAD9-407A-A8B0-5532238683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70" y="1192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3" name="Rectangle 258">
                  <a:extLst>
                    <a:ext uri="{FF2B5EF4-FFF2-40B4-BE49-F238E27FC236}">
                      <a16:creationId xmlns:a16="http://schemas.microsoft.com/office/drawing/2014/main" id="{3BFDA973-96A9-4471-9745-174E8848B0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13" y="1063"/>
                  <a:ext cx="175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Wilson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4" name="Rectangle 259">
                  <a:extLst>
                    <a:ext uri="{FF2B5EF4-FFF2-40B4-BE49-F238E27FC236}">
                      <a16:creationId xmlns:a16="http://schemas.microsoft.com/office/drawing/2014/main" id="{CEE05091-2796-4063-8CC6-070B5F3F54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09" y="122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5" name="Rectangle 260">
                  <a:extLst>
                    <a:ext uri="{FF2B5EF4-FFF2-40B4-BE49-F238E27FC236}">
                      <a16:creationId xmlns:a16="http://schemas.microsoft.com/office/drawing/2014/main" id="{76001367-185A-41D9-A237-B35ACEBF74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27" y="1072"/>
                  <a:ext cx="19" cy="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6" name="Rectangle 261">
                  <a:extLst>
                    <a:ext uri="{FF2B5EF4-FFF2-40B4-BE49-F238E27FC236}">
                      <a16:creationId xmlns:a16="http://schemas.microsoft.com/office/drawing/2014/main" id="{F3272B52-1708-4B53-A2C3-25C6F568DA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06" y="921"/>
                  <a:ext cx="311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Edgecombe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7" name="Rectangle 262">
                  <a:extLst>
                    <a:ext uri="{FF2B5EF4-FFF2-40B4-BE49-F238E27FC236}">
                      <a16:creationId xmlns:a16="http://schemas.microsoft.com/office/drawing/2014/main" id="{A1F35B35-443B-40C8-A243-0E270A4B0E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45" y="114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88" name="Rectangle 263">
                  <a:extLst>
                    <a:ext uri="{FF2B5EF4-FFF2-40B4-BE49-F238E27FC236}">
                      <a16:creationId xmlns:a16="http://schemas.microsoft.com/office/drawing/2014/main" id="{52F7BBCF-CA54-49C4-901E-F383584DDA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62" y="106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9" name="Rectangle 264">
                  <a:extLst>
                    <a:ext uri="{FF2B5EF4-FFF2-40B4-BE49-F238E27FC236}">
                      <a16:creationId xmlns:a16="http://schemas.microsoft.com/office/drawing/2014/main" id="{63FC2A04-DEC9-4C20-B84E-C8F541C1BB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62" y="1127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90" name="Rectangle 265">
                  <a:extLst>
                    <a:ext uri="{FF2B5EF4-FFF2-40B4-BE49-F238E27FC236}">
                      <a16:creationId xmlns:a16="http://schemas.microsoft.com/office/drawing/2014/main" id="{0316C9C3-D7A1-4737-A971-5C323815EC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11" y="984"/>
                  <a:ext cx="161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Martin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1" name="Rectangle 266">
                  <a:extLst>
                    <a:ext uri="{FF2B5EF4-FFF2-40B4-BE49-F238E27FC236}">
                      <a16:creationId xmlns:a16="http://schemas.microsoft.com/office/drawing/2014/main" id="{CD48B496-4554-4652-A874-E209C2C696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47" y="1170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92" name="Rectangle 267">
                  <a:extLst>
                    <a:ext uri="{FF2B5EF4-FFF2-40B4-BE49-F238E27FC236}">
                      <a16:creationId xmlns:a16="http://schemas.microsoft.com/office/drawing/2014/main" id="{D15162C8-4CDD-4D8D-9810-C5333DF1F0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5" y="106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93" name="Rectangle 268">
                  <a:extLst>
                    <a:ext uri="{FF2B5EF4-FFF2-40B4-BE49-F238E27FC236}">
                      <a16:creationId xmlns:a16="http://schemas.microsoft.com/office/drawing/2014/main" id="{04612F85-8204-4784-A94B-EB601A2D80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5" y="1125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94" name="Rectangle 269">
                  <a:extLst>
                    <a:ext uri="{FF2B5EF4-FFF2-40B4-BE49-F238E27FC236}">
                      <a16:creationId xmlns:a16="http://schemas.microsoft.com/office/drawing/2014/main" id="{4220E0F1-1057-48D5-8FDD-67DAE4F31F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0657893">
                  <a:off x="4758" y="988"/>
                  <a:ext cx="307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Washington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5" name="Rectangle 270">
                  <a:extLst>
                    <a:ext uri="{FF2B5EF4-FFF2-40B4-BE49-F238E27FC236}">
                      <a16:creationId xmlns:a16="http://schemas.microsoft.com/office/drawing/2014/main" id="{E80E2509-2D91-42F8-86F4-61FA36AFB83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32" y="1178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96" name="Rectangle 271">
                  <a:extLst>
                    <a:ext uri="{FF2B5EF4-FFF2-40B4-BE49-F238E27FC236}">
                      <a16:creationId xmlns:a16="http://schemas.microsoft.com/office/drawing/2014/main" id="{A43823C3-6BB3-466F-B6E5-DF5ECF6E611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49" y="106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97" name="Rectangle 272">
                  <a:extLst>
                    <a:ext uri="{FF2B5EF4-FFF2-40B4-BE49-F238E27FC236}">
                      <a16:creationId xmlns:a16="http://schemas.microsoft.com/office/drawing/2014/main" id="{02D1C817-0788-47F2-B299-8B2C34B5C16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49" y="112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98" name="Rectangle 273">
                  <a:extLst>
                    <a:ext uri="{FF2B5EF4-FFF2-40B4-BE49-F238E27FC236}">
                      <a16:creationId xmlns:a16="http://schemas.microsoft.com/office/drawing/2014/main" id="{EB81DE9E-F324-485A-BB37-3EF9D04B0B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49" y="1179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99" name="Rectangle 274">
                  <a:extLst>
                    <a:ext uri="{FF2B5EF4-FFF2-40B4-BE49-F238E27FC236}">
                      <a16:creationId xmlns:a16="http://schemas.microsoft.com/office/drawing/2014/main" id="{BD1EA816-2749-476F-8D8A-148FD96BF5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81" y="990"/>
                  <a:ext cx="161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Tyrrell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0" name="Rectangle 275">
                  <a:extLst>
                    <a:ext uri="{FF2B5EF4-FFF2-40B4-BE49-F238E27FC236}">
                      <a16:creationId xmlns:a16="http://schemas.microsoft.com/office/drawing/2014/main" id="{93696356-0BCC-4061-B81D-89215D4ACA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6" y="121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1" name="Rectangle 276">
                  <a:extLst>
                    <a:ext uri="{FF2B5EF4-FFF2-40B4-BE49-F238E27FC236}">
                      <a16:creationId xmlns:a16="http://schemas.microsoft.com/office/drawing/2014/main" id="{C7E1F295-8585-45F5-9477-094F442ABE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3" y="106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2" name="Rectangle 277">
                  <a:extLst>
                    <a:ext uri="{FF2B5EF4-FFF2-40B4-BE49-F238E27FC236}">
                      <a16:creationId xmlns:a16="http://schemas.microsoft.com/office/drawing/2014/main" id="{55E9044D-BAF8-4014-B1C0-81E4C0E4A8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3" y="112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3" name="Rectangle 278">
                  <a:extLst>
                    <a:ext uri="{FF2B5EF4-FFF2-40B4-BE49-F238E27FC236}">
                      <a16:creationId xmlns:a16="http://schemas.microsoft.com/office/drawing/2014/main" id="{466BB9C6-B094-4675-80E8-B237703DE6C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3" y="1177"/>
                  <a:ext cx="12" cy="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4" name="Rectangle 279">
                  <a:extLst>
                    <a:ext uri="{FF2B5EF4-FFF2-40B4-BE49-F238E27FC236}">
                      <a16:creationId xmlns:a16="http://schemas.microsoft.com/office/drawing/2014/main" id="{8F33EAFB-5ADA-49E8-8D4F-2E455CCA21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97" y="1006"/>
                  <a:ext cx="130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Dare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5" name="Rectangle 280">
                  <a:extLst>
                    <a:ext uri="{FF2B5EF4-FFF2-40B4-BE49-F238E27FC236}">
                      <a16:creationId xmlns:a16="http://schemas.microsoft.com/office/drawing/2014/main" id="{C484CD2A-885E-467A-AA53-803D41C3871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92" y="1217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6" name="Rectangle 281">
                  <a:extLst>
                    <a:ext uri="{FF2B5EF4-FFF2-40B4-BE49-F238E27FC236}">
                      <a16:creationId xmlns:a16="http://schemas.microsoft.com/office/drawing/2014/main" id="{DC6300E1-8706-4FE2-83FD-56F90266FF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137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7" name="Rectangle 282">
                  <a:extLst>
                    <a:ext uri="{FF2B5EF4-FFF2-40B4-BE49-F238E27FC236}">
                      <a16:creationId xmlns:a16="http://schemas.microsoft.com/office/drawing/2014/main" id="{FD2BAB18-73E3-44FF-9158-561921D8BA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143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8" name="Rectangle 283">
                  <a:extLst>
                    <a:ext uri="{FF2B5EF4-FFF2-40B4-BE49-F238E27FC236}">
                      <a16:creationId xmlns:a16="http://schemas.microsoft.com/office/drawing/2014/main" id="{5E1F2636-4B05-4A13-9824-68EEF4B9CC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1486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9" name="Rectangle 284">
                  <a:extLst>
                    <a:ext uri="{FF2B5EF4-FFF2-40B4-BE49-F238E27FC236}">
                      <a16:creationId xmlns:a16="http://schemas.microsoft.com/office/drawing/2014/main" id="{233A5358-3225-4557-B504-319A5F9423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4" y="1300"/>
                  <a:ext cx="210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Graham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0" name="Rectangle 285">
                  <a:extLst>
                    <a:ext uri="{FF2B5EF4-FFF2-40B4-BE49-F238E27FC236}">
                      <a16:creationId xmlns:a16="http://schemas.microsoft.com/office/drawing/2014/main" id="{DF752CD6-B302-4474-873D-8F21BAE7635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2" y="1570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311" name="Rectangle 286">
                  <a:extLst>
                    <a:ext uri="{FF2B5EF4-FFF2-40B4-BE49-F238E27FC236}">
                      <a16:creationId xmlns:a16="http://schemas.microsoft.com/office/drawing/2014/main" id="{977D86C2-4945-4096-AA88-CAC1C03D41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7" y="137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2" name="Rectangle 287">
                  <a:extLst>
                    <a:ext uri="{FF2B5EF4-FFF2-40B4-BE49-F238E27FC236}">
                      <a16:creationId xmlns:a16="http://schemas.microsoft.com/office/drawing/2014/main" id="{84FD2436-A52E-4B8E-B71D-09C57D7DB1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7" y="1433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3" name="Rectangle 288">
                  <a:extLst>
                    <a:ext uri="{FF2B5EF4-FFF2-40B4-BE49-F238E27FC236}">
                      <a16:creationId xmlns:a16="http://schemas.microsoft.com/office/drawing/2014/main" id="{216E0579-4FE3-497A-B10C-48F6CBCE48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9" y="1213"/>
                  <a:ext cx="159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Swain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4" name="Rectangle 289">
                  <a:extLst>
                    <a:ext uri="{FF2B5EF4-FFF2-40B4-BE49-F238E27FC236}">
                      <a16:creationId xmlns:a16="http://schemas.microsoft.com/office/drawing/2014/main" id="{5AEB1EF9-E7A7-42BB-BF62-E42FF40D6B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7" y="149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5" name="Rectangle 290">
                  <a:extLst>
                    <a:ext uri="{FF2B5EF4-FFF2-40B4-BE49-F238E27FC236}">
                      <a16:creationId xmlns:a16="http://schemas.microsoft.com/office/drawing/2014/main" id="{A30D53C4-6D4E-486A-9844-2AB88688B5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5" y="1380"/>
                  <a:ext cx="10" cy="4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4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6" name="Rectangle 291">
                  <a:extLst>
                    <a:ext uri="{FF2B5EF4-FFF2-40B4-BE49-F238E27FC236}">
                      <a16:creationId xmlns:a16="http://schemas.microsoft.com/office/drawing/2014/main" id="{8308F109-D4E5-4CC0-83A0-64D788CBA3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6" y="1190"/>
                  <a:ext cx="224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Haywood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7" name="Rectangle 292">
                  <a:extLst>
                    <a:ext uri="{FF2B5EF4-FFF2-40B4-BE49-F238E27FC236}">
                      <a16:creationId xmlns:a16="http://schemas.microsoft.com/office/drawing/2014/main" id="{6DB942F6-2EC4-4941-B0B9-2A03B3D34A2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2" y="142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8" name="Rectangle 293">
                  <a:extLst>
                    <a:ext uri="{FF2B5EF4-FFF2-40B4-BE49-F238E27FC236}">
                      <a16:creationId xmlns:a16="http://schemas.microsoft.com/office/drawing/2014/main" id="{51E213E3-CD19-49AA-8A36-61FC9A1A70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5" y="1475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9" name="Rectangle 294">
                  <a:extLst>
                    <a:ext uri="{FF2B5EF4-FFF2-40B4-BE49-F238E27FC236}">
                      <a16:creationId xmlns:a16="http://schemas.microsoft.com/office/drawing/2014/main" id="{2AB5EA80-AEEE-413E-8342-34A593E0993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5" y="1532"/>
                  <a:ext cx="17" cy="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20" name="Rectangle 295">
                  <a:extLst>
                    <a:ext uri="{FF2B5EF4-FFF2-40B4-BE49-F238E27FC236}">
                      <a16:creationId xmlns:a16="http://schemas.microsoft.com/office/drawing/2014/main" id="{C581D4EC-C4A3-4597-A779-A5A1550381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57" y="1339"/>
                  <a:ext cx="196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Jackson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" name="Rectangle 296">
                  <a:extLst>
                    <a:ext uri="{FF2B5EF4-FFF2-40B4-BE49-F238E27FC236}">
                      <a16:creationId xmlns:a16="http://schemas.microsoft.com/office/drawing/2014/main" id="{C00DA3C9-59AC-4619-8DF0-D66442D1F8E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3" y="159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22" name="Rectangle 297">
                  <a:extLst>
                    <a:ext uri="{FF2B5EF4-FFF2-40B4-BE49-F238E27FC236}">
                      <a16:creationId xmlns:a16="http://schemas.microsoft.com/office/drawing/2014/main" id="{7961B10C-9CF6-44F1-B499-5A4513C66E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9" y="1130"/>
                  <a:ext cx="256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Buncombe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3" name="Rectangle 298">
                  <a:extLst>
                    <a:ext uri="{FF2B5EF4-FFF2-40B4-BE49-F238E27FC236}">
                      <a16:creationId xmlns:a16="http://schemas.microsoft.com/office/drawing/2014/main" id="{E4D30E31-159B-41E0-ACFF-140A04AF77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76" y="140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24" name="Rectangle 299">
                  <a:extLst>
                    <a:ext uri="{FF2B5EF4-FFF2-40B4-BE49-F238E27FC236}">
                      <a16:creationId xmlns:a16="http://schemas.microsoft.com/office/drawing/2014/main" id="{5444B997-0E27-4506-9EAC-9DEF28F7769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7" y="1455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25" name="Rectangle 300">
                  <a:extLst>
                    <a:ext uri="{FF2B5EF4-FFF2-40B4-BE49-F238E27FC236}">
                      <a16:creationId xmlns:a16="http://schemas.microsoft.com/office/drawing/2014/main" id="{CE7CF0DF-20AC-4C36-8D27-33E494E8DDF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7" y="1511"/>
                  <a:ext cx="17" cy="8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26" name="Rectangle 301">
                  <a:extLst>
                    <a:ext uri="{FF2B5EF4-FFF2-40B4-BE49-F238E27FC236}">
                      <a16:creationId xmlns:a16="http://schemas.microsoft.com/office/drawing/2014/main" id="{617CF699-42F7-4536-80C9-0453096424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30" y="1291"/>
                  <a:ext cx="263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Henderson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" name="Rectangle 302">
                  <a:extLst>
                    <a:ext uri="{FF2B5EF4-FFF2-40B4-BE49-F238E27FC236}">
                      <a16:creationId xmlns:a16="http://schemas.microsoft.com/office/drawing/2014/main" id="{FF017B2D-1B6C-4ECD-A405-262A363C24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90" y="157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28" name="Rectangle 303">
                  <a:extLst>
                    <a:ext uri="{FF2B5EF4-FFF2-40B4-BE49-F238E27FC236}">
                      <a16:creationId xmlns:a16="http://schemas.microsoft.com/office/drawing/2014/main" id="{E7337542-ECF9-4158-A8D3-9C0B7E4A99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03" y="1111"/>
                  <a:ext cx="253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McDowell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" name="Rectangle 304">
                  <a:extLst>
                    <a:ext uri="{FF2B5EF4-FFF2-40B4-BE49-F238E27FC236}">
                      <a16:creationId xmlns:a16="http://schemas.microsoft.com/office/drawing/2014/main" id="{75423023-136D-4185-A591-C97DEA89D21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47" y="1396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0" name="Rectangle 305">
                  <a:extLst>
                    <a:ext uri="{FF2B5EF4-FFF2-40B4-BE49-F238E27FC236}">
                      <a16:creationId xmlns:a16="http://schemas.microsoft.com/office/drawing/2014/main" id="{94A32DF6-84EF-46C8-8FCB-E4841FE731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05" y="1456"/>
                  <a:ext cx="19" cy="9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1" name="Rectangle 306">
                  <a:extLst>
                    <a:ext uri="{FF2B5EF4-FFF2-40B4-BE49-F238E27FC236}">
                      <a16:creationId xmlns:a16="http://schemas.microsoft.com/office/drawing/2014/main" id="{D8C76D61-9583-4F8B-9B18-2BC12FC9A9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9" y="1275"/>
                  <a:ext cx="253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Rutherford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" name="Rectangle 307">
                  <a:extLst>
                    <a:ext uri="{FF2B5EF4-FFF2-40B4-BE49-F238E27FC236}">
                      <a16:creationId xmlns:a16="http://schemas.microsoft.com/office/drawing/2014/main" id="{9D94035D-6C61-4C87-B873-CD5460ECF9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09" y="1530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3" name="Rectangle 308">
                  <a:extLst>
                    <a:ext uri="{FF2B5EF4-FFF2-40B4-BE49-F238E27FC236}">
                      <a16:creationId xmlns:a16="http://schemas.microsoft.com/office/drawing/2014/main" id="{A0C339B7-B1DC-4273-BBE9-239D428A8DE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91" y="1367"/>
                  <a:ext cx="104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Polk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4" name="Rectangle 309">
                  <a:extLst>
                    <a:ext uri="{FF2B5EF4-FFF2-40B4-BE49-F238E27FC236}">
                      <a16:creationId xmlns:a16="http://schemas.microsoft.com/office/drawing/2014/main" id="{7DCA2708-6CE9-476C-8622-6B99EBEDA2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98" y="1601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5" name="Rectangle 310">
                  <a:extLst>
                    <a:ext uri="{FF2B5EF4-FFF2-40B4-BE49-F238E27FC236}">
                      <a16:creationId xmlns:a16="http://schemas.microsoft.com/office/drawing/2014/main" id="{5814005F-19D6-4E69-8E1C-ACF569D75F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5" y="137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6" name="Rectangle 311">
                  <a:extLst>
                    <a:ext uri="{FF2B5EF4-FFF2-40B4-BE49-F238E27FC236}">
                      <a16:creationId xmlns:a16="http://schemas.microsoft.com/office/drawing/2014/main" id="{8BCEC742-D5BC-4B79-8740-9F68144CBD5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5" y="1432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7" name="Rectangle 312">
                  <a:extLst>
                    <a:ext uri="{FF2B5EF4-FFF2-40B4-BE49-F238E27FC236}">
                      <a16:creationId xmlns:a16="http://schemas.microsoft.com/office/drawing/2014/main" id="{33909387-BAC8-4DAF-9131-2807B1EB5E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5" y="1486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8" name="Rectangle 313">
                  <a:extLst>
                    <a:ext uri="{FF2B5EF4-FFF2-40B4-BE49-F238E27FC236}">
                      <a16:creationId xmlns:a16="http://schemas.microsoft.com/office/drawing/2014/main" id="{3D577328-5C4D-4DF3-AD4E-20AD04343C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5" y="1539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9" name="Rectangle 314">
                  <a:extLst>
                    <a:ext uri="{FF2B5EF4-FFF2-40B4-BE49-F238E27FC236}">
                      <a16:creationId xmlns:a16="http://schemas.microsoft.com/office/drawing/2014/main" id="{8649EA1B-0193-44B1-A0A5-6AD01850C91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2" y="1376"/>
                  <a:ext cx="240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Cleveland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" name="Rectangle 315">
                  <a:extLst>
                    <a:ext uri="{FF2B5EF4-FFF2-40B4-BE49-F238E27FC236}">
                      <a16:creationId xmlns:a16="http://schemas.microsoft.com/office/drawing/2014/main" id="{21187721-81A7-4EB7-A853-1C8CA949A54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5" y="1603"/>
                  <a:ext cx="14" cy="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41" name="Rectangle 316">
                  <a:extLst>
                    <a:ext uri="{FF2B5EF4-FFF2-40B4-BE49-F238E27FC236}">
                      <a16:creationId xmlns:a16="http://schemas.microsoft.com/office/drawing/2014/main" id="{BA117F9F-8860-41E2-A0CE-93C0C361FC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4" y="1101"/>
                  <a:ext cx="212" cy="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Catawba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074" name="Rectangle 318">
                <a:extLst>
                  <a:ext uri="{FF2B5EF4-FFF2-40B4-BE49-F238E27FC236}">
                    <a16:creationId xmlns:a16="http://schemas.microsoft.com/office/drawing/2014/main" id="{E0DF5005-F7A6-4AE6-B0BF-133C8A3342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5" y="1386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75" name="Rectangle 319">
                <a:extLst>
                  <a:ext uri="{FF2B5EF4-FFF2-40B4-BE49-F238E27FC236}">
                    <a16:creationId xmlns:a16="http://schemas.microsoft.com/office/drawing/2014/main" id="{34D7C57F-687F-4744-A2BC-DC2759A8C8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4" y="1228"/>
                <a:ext cx="184" cy="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Lincoln</a:t>
                </a:r>
                <a:r>
                  <a:rPr lang="en-US" altLang="en-US" sz="600" b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076" name="Rectangle 320">
                <a:extLst>
                  <a:ext uri="{FF2B5EF4-FFF2-40B4-BE49-F238E27FC236}">
                    <a16:creationId xmlns:a16="http://schemas.microsoft.com/office/drawing/2014/main" id="{75B097E1-0661-4C4F-AE9A-8162B6D8CF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5" y="1343"/>
                <a:ext cx="172" cy="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Gaston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077" name="Rectangle 321">
                <a:extLst>
                  <a:ext uri="{FF2B5EF4-FFF2-40B4-BE49-F238E27FC236}">
                    <a16:creationId xmlns:a16="http://schemas.microsoft.com/office/drawing/2014/main" id="{1FCD1F13-6A9B-42E8-98C9-C8A09F54F2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5" y="1598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78" name="Rectangle 322">
                <a:extLst>
                  <a:ext uri="{FF2B5EF4-FFF2-40B4-BE49-F238E27FC236}">
                    <a16:creationId xmlns:a16="http://schemas.microsoft.com/office/drawing/2014/main" id="{59D6A1C7-01C9-4856-8A0A-8919199C88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7" y="1102"/>
                <a:ext cx="182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Rowan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79" name="Rectangle 323">
                <a:extLst>
                  <a:ext uri="{FF2B5EF4-FFF2-40B4-BE49-F238E27FC236}">
                    <a16:creationId xmlns:a16="http://schemas.microsoft.com/office/drawing/2014/main" id="{CB9D3E30-6DAC-4C36-BBA5-9486B6699E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4" y="1377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0" name="Rectangle 324">
                <a:extLst>
                  <a:ext uri="{FF2B5EF4-FFF2-40B4-BE49-F238E27FC236}">
                    <a16:creationId xmlns:a16="http://schemas.microsoft.com/office/drawing/2014/main" id="{9335A0EE-5C87-458E-A2BB-75BE6272E7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0" y="1430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1" name="Rectangle 325">
                <a:extLst>
                  <a:ext uri="{FF2B5EF4-FFF2-40B4-BE49-F238E27FC236}">
                    <a16:creationId xmlns:a16="http://schemas.microsoft.com/office/drawing/2014/main" id="{F8DA6C19-C1E2-4E58-9387-9484F44992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0" y="1487"/>
                <a:ext cx="17" cy="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7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2" name="Rectangle 326">
                <a:extLst>
                  <a:ext uri="{FF2B5EF4-FFF2-40B4-BE49-F238E27FC236}">
                    <a16:creationId xmlns:a16="http://schemas.microsoft.com/office/drawing/2014/main" id="{83429446-DE3B-4C02-AC3C-372FA2BCF3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2" y="1254"/>
                <a:ext cx="240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Cabarrus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83" name="Rectangle 327">
                <a:extLst>
                  <a:ext uri="{FF2B5EF4-FFF2-40B4-BE49-F238E27FC236}">
                    <a16:creationId xmlns:a16="http://schemas.microsoft.com/office/drawing/2014/main" id="{CFE813F6-B67B-4E48-A0CA-4CFB6F43AC0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0" y="154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4" name="Rectangle 328">
                <a:extLst>
                  <a:ext uri="{FF2B5EF4-FFF2-40B4-BE49-F238E27FC236}">
                    <a16:creationId xmlns:a16="http://schemas.microsoft.com/office/drawing/2014/main" id="{7ABBA37A-E6FE-4939-A6DA-392F71EC07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37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5" name="Rectangle 329">
                <a:extLst>
                  <a:ext uri="{FF2B5EF4-FFF2-40B4-BE49-F238E27FC236}">
                    <a16:creationId xmlns:a16="http://schemas.microsoft.com/office/drawing/2014/main" id="{8721D1AD-1108-4FD3-A304-A90F3CFAC2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432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6" name="Rectangle 330">
                <a:extLst>
                  <a:ext uri="{FF2B5EF4-FFF2-40B4-BE49-F238E27FC236}">
                    <a16:creationId xmlns:a16="http://schemas.microsoft.com/office/drawing/2014/main" id="{FAC49030-9126-42C5-9037-EAA974EFDA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486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7" name="Rectangle 331">
                <a:extLst>
                  <a:ext uri="{FF2B5EF4-FFF2-40B4-BE49-F238E27FC236}">
                    <a16:creationId xmlns:a16="http://schemas.microsoft.com/office/drawing/2014/main" id="{1B3ED247-5194-4048-8FED-4B68AA6864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542"/>
                <a:ext cx="12" cy="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5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64" name="Rectangle 332">
                <a:extLst>
                  <a:ext uri="{FF2B5EF4-FFF2-40B4-BE49-F238E27FC236}">
                    <a16:creationId xmlns:a16="http://schemas.microsoft.com/office/drawing/2014/main" id="{61DFC171-2B31-4F49-9D76-B8151F29B5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8" y="1311"/>
                <a:ext cx="161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Stanly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65" name="Rectangle 333">
                <a:extLst>
                  <a:ext uri="{FF2B5EF4-FFF2-40B4-BE49-F238E27FC236}">
                    <a16:creationId xmlns:a16="http://schemas.microsoft.com/office/drawing/2014/main" id="{10D7478E-7CFC-48C3-9C66-3144ECF8FC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6" y="1588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66" name="Rectangle 334">
                <a:extLst>
                  <a:ext uri="{FF2B5EF4-FFF2-40B4-BE49-F238E27FC236}">
                    <a16:creationId xmlns:a16="http://schemas.microsoft.com/office/drawing/2014/main" id="{92D96B9F-64ED-4F64-8EFE-4EB321EA7B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9" y="1337"/>
                <a:ext cx="323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Montgomery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67" name="Rectangle 335">
                <a:extLst>
                  <a:ext uri="{FF2B5EF4-FFF2-40B4-BE49-F238E27FC236}">
                    <a16:creationId xmlns:a16="http://schemas.microsoft.com/office/drawing/2014/main" id="{BB30BA00-9522-41E4-8D4E-EA1F543C36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0" y="1607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68" name="Rectangle 336">
                <a:extLst>
                  <a:ext uri="{FF2B5EF4-FFF2-40B4-BE49-F238E27FC236}">
                    <a16:creationId xmlns:a16="http://schemas.microsoft.com/office/drawing/2014/main" id="{CBD71DCA-6B5F-47A3-A740-3D7F526E25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7" y="137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69" name="Rectangle 337">
                <a:extLst>
                  <a:ext uri="{FF2B5EF4-FFF2-40B4-BE49-F238E27FC236}">
                    <a16:creationId xmlns:a16="http://schemas.microsoft.com/office/drawing/2014/main" id="{E1DF9B49-87C5-436C-BECB-D266BDF27E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7" y="1432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0" name="Rectangle 338">
                <a:extLst>
                  <a:ext uri="{FF2B5EF4-FFF2-40B4-BE49-F238E27FC236}">
                    <a16:creationId xmlns:a16="http://schemas.microsoft.com/office/drawing/2014/main" id="{6A23290E-B6A8-4B45-8485-D19F576BA4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7" y="1486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1" name="Rectangle 339">
                <a:extLst>
                  <a:ext uri="{FF2B5EF4-FFF2-40B4-BE49-F238E27FC236}">
                    <a16:creationId xmlns:a16="http://schemas.microsoft.com/office/drawing/2014/main" id="{2D5BA4D9-7B54-413F-B3E4-D32FF6C79F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7" y="1333"/>
                <a:ext cx="165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Moore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72" name="Rectangle 340">
                <a:extLst>
                  <a:ext uri="{FF2B5EF4-FFF2-40B4-BE49-F238E27FC236}">
                    <a16:creationId xmlns:a16="http://schemas.microsoft.com/office/drawing/2014/main" id="{455F117A-D2D9-434F-BA57-6DA024C2E8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5" y="157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3" name="Rectangle 341">
                <a:extLst>
                  <a:ext uri="{FF2B5EF4-FFF2-40B4-BE49-F238E27FC236}">
                    <a16:creationId xmlns:a16="http://schemas.microsoft.com/office/drawing/2014/main" id="{B3837D55-7EA4-4F9A-90DE-BAB377C3A3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2" y="137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4" name="Rectangle 342">
                <a:extLst>
                  <a:ext uri="{FF2B5EF4-FFF2-40B4-BE49-F238E27FC236}">
                    <a16:creationId xmlns:a16="http://schemas.microsoft.com/office/drawing/2014/main" id="{914559DD-47EE-4236-AACF-47809C82A8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2" y="1432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5" name="Rectangle 343">
                <a:extLst>
                  <a:ext uri="{FF2B5EF4-FFF2-40B4-BE49-F238E27FC236}">
                    <a16:creationId xmlns:a16="http://schemas.microsoft.com/office/drawing/2014/main" id="{0CE5ED38-AFEA-4B9F-98ED-71BB6BDD39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2" y="1222"/>
                <a:ext cx="100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Lee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76" name="Rectangle 344">
                <a:extLst>
                  <a:ext uri="{FF2B5EF4-FFF2-40B4-BE49-F238E27FC236}">
                    <a16:creationId xmlns:a16="http://schemas.microsoft.com/office/drawing/2014/main" id="{491BF0C0-1D5B-4AFC-91D6-90C2C0C823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0" y="1514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7" name="Rectangle 345">
                <a:extLst>
                  <a:ext uri="{FF2B5EF4-FFF2-40B4-BE49-F238E27FC236}">
                    <a16:creationId xmlns:a16="http://schemas.microsoft.com/office/drawing/2014/main" id="{E18E8C4A-3311-4041-8B52-9045DB5DEE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6" y="137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8" name="Rectangle 346">
                <a:extLst>
                  <a:ext uri="{FF2B5EF4-FFF2-40B4-BE49-F238E27FC236}">
                    <a16:creationId xmlns:a16="http://schemas.microsoft.com/office/drawing/2014/main" id="{E7F2B2A9-F2F8-418C-936F-5BCA851BC2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6" y="1432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9" name="Rectangle 347">
                <a:extLst>
                  <a:ext uri="{FF2B5EF4-FFF2-40B4-BE49-F238E27FC236}">
                    <a16:creationId xmlns:a16="http://schemas.microsoft.com/office/drawing/2014/main" id="{C4E09472-67F7-4BEB-8858-195814C6E5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0" y="1287"/>
                <a:ext cx="190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Harnett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80" name="Rectangle 348">
                <a:extLst>
                  <a:ext uri="{FF2B5EF4-FFF2-40B4-BE49-F238E27FC236}">
                    <a16:creationId xmlns:a16="http://schemas.microsoft.com/office/drawing/2014/main" id="{BA7D53A0-BC7C-4724-9BF7-CB9F26E33E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2" y="1524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81" name="Rectangle 349">
                <a:extLst>
                  <a:ext uri="{FF2B5EF4-FFF2-40B4-BE49-F238E27FC236}">
                    <a16:creationId xmlns:a16="http://schemas.microsoft.com/office/drawing/2014/main" id="{1437E156-0BED-45B6-AA8B-FAC8E5989D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7" y="1382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82" name="Rectangle 350">
                <a:extLst>
                  <a:ext uri="{FF2B5EF4-FFF2-40B4-BE49-F238E27FC236}">
                    <a16:creationId xmlns:a16="http://schemas.microsoft.com/office/drawing/2014/main" id="{39626E85-FBB9-4C02-B449-79EA6C979C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1" y="1145"/>
                <a:ext cx="236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Johnston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83" name="Rectangle 351">
                <a:extLst>
                  <a:ext uri="{FF2B5EF4-FFF2-40B4-BE49-F238E27FC236}">
                    <a16:creationId xmlns:a16="http://schemas.microsoft.com/office/drawing/2014/main" id="{0A9D7C97-25F5-462F-A32B-EFE3827D57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7" y="1436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84" name="Rectangle 352">
                <a:extLst>
                  <a:ext uri="{FF2B5EF4-FFF2-40B4-BE49-F238E27FC236}">
                    <a16:creationId xmlns:a16="http://schemas.microsoft.com/office/drawing/2014/main" id="{FACA54FA-DB46-4409-B1E8-588A8B9E2B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3" y="137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 dirty="0"/>
              </a:p>
            </p:txBody>
          </p:sp>
          <p:sp>
            <p:nvSpPr>
              <p:cNvPr id="85" name="Rectangle 353">
                <a:extLst>
                  <a:ext uri="{FF2B5EF4-FFF2-40B4-BE49-F238E27FC236}">
                    <a16:creationId xmlns:a16="http://schemas.microsoft.com/office/drawing/2014/main" id="{B7CFAB8D-0E40-4FCC-8689-2AC8ECB051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3" y="1432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86" name="Rectangle 354">
                <a:extLst>
                  <a:ext uri="{FF2B5EF4-FFF2-40B4-BE49-F238E27FC236}">
                    <a16:creationId xmlns:a16="http://schemas.microsoft.com/office/drawing/2014/main" id="{30C953F9-F1BA-44EF-8787-1FDD029B82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3" y="148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87" name="Rectangle 355">
                <a:extLst>
                  <a:ext uri="{FF2B5EF4-FFF2-40B4-BE49-F238E27FC236}">
                    <a16:creationId xmlns:a16="http://schemas.microsoft.com/office/drawing/2014/main" id="{CC6831A8-774A-4347-9061-986CEC35A4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4" y="1339"/>
                <a:ext cx="187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Wayne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88" name="Rectangle 356">
                <a:extLst>
                  <a:ext uri="{FF2B5EF4-FFF2-40B4-BE49-F238E27FC236}">
                    <a16:creationId xmlns:a16="http://schemas.microsoft.com/office/drawing/2014/main" id="{79393CEF-AA38-4CAA-8EA6-8BB0E52FCE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0" y="1546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89" name="Rectangle 357">
                <a:extLst>
                  <a:ext uri="{FF2B5EF4-FFF2-40B4-BE49-F238E27FC236}">
                    <a16:creationId xmlns:a16="http://schemas.microsoft.com/office/drawing/2014/main" id="{22D10CA9-67C4-4037-B2E2-2E43A32086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6" y="1224"/>
                <a:ext cx="2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Greene</a:t>
                </a:r>
                <a:r>
                  <a:rPr lang="en-US" altLang="en-US" sz="600" b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0" name="Rectangle 358">
                <a:extLst>
                  <a:ext uri="{FF2B5EF4-FFF2-40B4-BE49-F238E27FC236}">
                    <a16:creationId xmlns:a16="http://schemas.microsoft.com/office/drawing/2014/main" id="{CAAAD8C3-ED50-4547-ABA5-3065C81851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3" y="1377"/>
                <a:ext cx="163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Lenoir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91" name="Rectangle 359">
                <a:extLst>
                  <a:ext uri="{FF2B5EF4-FFF2-40B4-BE49-F238E27FC236}">
                    <a16:creationId xmlns:a16="http://schemas.microsoft.com/office/drawing/2014/main" id="{39E1D57A-C6FE-4CA6-BE4E-98C3139BD3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0" y="1617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92" name="Rectangle 360">
                <a:extLst>
                  <a:ext uri="{FF2B5EF4-FFF2-40B4-BE49-F238E27FC236}">
                    <a16:creationId xmlns:a16="http://schemas.microsoft.com/office/drawing/2014/main" id="{09C8484C-044F-4D71-B5E5-AC05BB6FDC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152"/>
                <a:ext cx="83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Pitt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93" name="Rectangle 361">
                <a:extLst>
                  <a:ext uri="{FF2B5EF4-FFF2-40B4-BE49-F238E27FC236}">
                    <a16:creationId xmlns:a16="http://schemas.microsoft.com/office/drawing/2014/main" id="{15E95C5A-B63B-4920-B234-ABE90DEAEB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8" y="1408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94" name="Rectangle 362">
                <a:extLst>
                  <a:ext uri="{FF2B5EF4-FFF2-40B4-BE49-F238E27FC236}">
                    <a16:creationId xmlns:a16="http://schemas.microsoft.com/office/drawing/2014/main" id="{7A398566-A3C1-436F-AC60-969D6EDAAF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01" y="1175"/>
                <a:ext cx="219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Beaufort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95" name="Rectangle 363">
                <a:extLst>
                  <a:ext uri="{FF2B5EF4-FFF2-40B4-BE49-F238E27FC236}">
                    <a16:creationId xmlns:a16="http://schemas.microsoft.com/office/drawing/2014/main" id="{0E5A7F85-A67A-4F84-9F4B-B0CE5E3C2A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9" y="1410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96" name="Rectangle 364">
                <a:extLst>
                  <a:ext uri="{FF2B5EF4-FFF2-40B4-BE49-F238E27FC236}">
                    <a16:creationId xmlns:a16="http://schemas.microsoft.com/office/drawing/2014/main" id="{648B1EA1-45A5-400D-806B-EBA22B1B62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6" y="137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97" name="Rectangle 365">
                <a:extLst>
                  <a:ext uri="{FF2B5EF4-FFF2-40B4-BE49-F238E27FC236}">
                    <a16:creationId xmlns:a16="http://schemas.microsoft.com/office/drawing/2014/main" id="{1B5FEB74-9F0A-4B26-8D13-D6FF970CE4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6" y="1432"/>
                <a:ext cx="12" cy="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5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98" name="Rectangle 366">
                <a:extLst>
                  <a:ext uri="{FF2B5EF4-FFF2-40B4-BE49-F238E27FC236}">
                    <a16:creationId xmlns:a16="http://schemas.microsoft.com/office/drawing/2014/main" id="{A95A5299-8113-4892-A429-6AA32BFDD8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72" y="1208"/>
                <a:ext cx="136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Hyde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00" name="Rectangle 368">
                <a:extLst>
                  <a:ext uri="{FF2B5EF4-FFF2-40B4-BE49-F238E27FC236}">
                    <a16:creationId xmlns:a16="http://schemas.microsoft.com/office/drawing/2014/main" id="{F44CDF82-2F9B-4B14-A03F-D4978EFAA3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183643">
                <a:off x="255" y="1482"/>
                <a:ext cx="233" cy="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Cherokee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1" name="Rectangle 369">
                <a:extLst>
                  <a:ext uri="{FF2B5EF4-FFF2-40B4-BE49-F238E27FC236}">
                    <a16:creationId xmlns:a16="http://schemas.microsoft.com/office/drawing/2014/main" id="{45A174D1-1A98-4580-BDD9-4333BA3EF7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" y="1784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2" name="Rectangle 370">
                <a:extLst>
                  <a:ext uri="{FF2B5EF4-FFF2-40B4-BE49-F238E27FC236}">
                    <a16:creationId xmlns:a16="http://schemas.microsoft.com/office/drawing/2014/main" id="{1EB55F54-E11A-4BBA-A83F-79375790BC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1774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3" name="Rectangle 371">
                <a:extLst>
                  <a:ext uri="{FF2B5EF4-FFF2-40B4-BE49-F238E27FC236}">
                    <a16:creationId xmlns:a16="http://schemas.microsoft.com/office/drawing/2014/main" id="{87B213CA-6A2C-4FC1-B52D-2CBEAC9743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" y="1503"/>
                <a:ext cx="117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Clay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04" name="Rectangle 372">
                <a:extLst>
                  <a:ext uri="{FF2B5EF4-FFF2-40B4-BE49-F238E27FC236}">
                    <a16:creationId xmlns:a16="http://schemas.microsoft.com/office/drawing/2014/main" id="{32E009B4-055D-4997-842B-22A4D2CEE5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4" y="1827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5" name="Rectangle 373">
                <a:extLst>
                  <a:ext uri="{FF2B5EF4-FFF2-40B4-BE49-F238E27FC236}">
                    <a16:creationId xmlns:a16="http://schemas.microsoft.com/office/drawing/2014/main" id="{A236DBAD-9BBB-4A5A-9A1B-DCF245629D4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0" y="1432"/>
                <a:ext cx="161" cy="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Macon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6" name="Rectangle 374">
                <a:extLst>
                  <a:ext uri="{FF2B5EF4-FFF2-40B4-BE49-F238E27FC236}">
                    <a16:creationId xmlns:a16="http://schemas.microsoft.com/office/drawing/2014/main" id="{F6DAFBFF-AD42-45B7-A875-BF430E4644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2" y="1797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7" name="Rectangle 375">
                <a:extLst>
                  <a:ext uri="{FF2B5EF4-FFF2-40B4-BE49-F238E27FC236}">
                    <a16:creationId xmlns:a16="http://schemas.microsoft.com/office/drawing/2014/main" id="{92836025-4E46-4B52-B9BB-0EA4FC49964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172636">
                <a:off x="983" y="1419"/>
                <a:ext cx="330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Transylvania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8" name="Rectangle 376">
                <a:extLst>
                  <a:ext uri="{FF2B5EF4-FFF2-40B4-BE49-F238E27FC236}">
                    <a16:creationId xmlns:a16="http://schemas.microsoft.com/office/drawing/2014/main" id="{9FCEE0B2-CAA0-4D5B-8C3E-121EB03E9C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1752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9" name="Rectangle 377">
                <a:extLst>
                  <a:ext uri="{FF2B5EF4-FFF2-40B4-BE49-F238E27FC236}">
                    <a16:creationId xmlns:a16="http://schemas.microsoft.com/office/drawing/2014/main" id="{17B7647E-F398-4E13-A7E5-EED8355585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1402"/>
                <a:ext cx="307" cy="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Mecklenburg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0" name="Rectangle 378">
                <a:extLst>
                  <a:ext uri="{FF2B5EF4-FFF2-40B4-BE49-F238E27FC236}">
                    <a16:creationId xmlns:a16="http://schemas.microsoft.com/office/drawing/2014/main" id="{002AF624-08F4-42B1-AFF6-70D0ABB223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6" y="1777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1" name="Rectangle 379">
                <a:extLst>
                  <a:ext uri="{FF2B5EF4-FFF2-40B4-BE49-F238E27FC236}">
                    <a16:creationId xmlns:a16="http://schemas.microsoft.com/office/drawing/2014/main" id="{6733B17D-6231-429E-9A48-D3A247D787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0" y="1559"/>
                <a:ext cx="141" cy="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Union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2" name="Rectangle 380">
                <a:extLst>
                  <a:ext uri="{FF2B5EF4-FFF2-40B4-BE49-F238E27FC236}">
                    <a16:creationId xmlns:a16="http://schemas.microsoft.com/office/drawing/2014/main" id="{EE885680-E49B-4DB4-87BD-51DE68C32A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853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" name="Rectangle 381">
                <a:extLst>
                  <a:ext uri="{FF2B5EF4-FFF2-40B4-BE49-F238E27FC236}">
                    <a16:creationId xmlns:a16="http://schemas.microsoft.com/office/drawing/2014/main" id="{A44B8A56-CA81-4EC2-AE7D-C706AC2F0A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76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8" name="Rectangle 382">
                <a:extLst>
                  <a:ext uri="{FF2B5EF4-FFF2-40B4-BE49-F238E27FC236}">
                    <a16:creationId xmlns:a16="http://schemas.microsoft.com/office/drawing/2014/main" id="{DA39CF4C-D772-4DAD-9CD3-38CB457EAB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823"/>
                <a:ext cx="17" cy="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7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9" name="Rectangle 383">
                <a:extLst>
                  <a:ext uri="{FF2B5EF4-FFF2-40B4-BE49-F238E27FC236}">
                    <a16:creationId xmlns:a16="http://schemas.microsoft.com/office/drawing/2014/main" id="{0D2C2687-A215-459A-98BC-E68F210C0C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1" y="1572"/>
                <a:ext cx="152" cy="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Anson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90" name="Rectangle 384">
                <a:extLst>
                  <a:ext uri="{FF2B5EF4-FFF2-40B4-BE49-F238E27FC236}">
                    <a16:creationId xmlns:a16="http://schemas.microsoft.com/office/drawing/2014/main" id="{F0242716-8404-4CF6-A8E6-EE1BDAF72A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7" y="1890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91" name="Rectangle 385">
                <a:extLst>
                  <a:ext uri="{FF2B5EF4-FFF2-40B4-BE49-F238E27FC236}">
                    <a16:creationId xmlns:a16="http://schemas.microsoft.com/office/drawing/2014/main" id="{3FCCA512-750A-4286-9256-816C1CB567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3" y="1776"/>
                <a:ext cx="19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8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92" name="Rectangle 386">
                <a:extLst>
                  <a:ext uri="{FF2B5EF4-FFF2-40B4-BE49-F238E27FC236}">
                    <a16:creationId xmlns:a16="http://schemas.microsoft.com/office/drawing/2014/main" id="{827A71F9-9DF8-4456-978D-18B3749078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3" y="1845"/>
                <a:ext cx="43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</a:t>
                </a:r>
                <a:endParaRPr lang="en-US" altLang="en-US" b="1"/>
              </a:p>
            </p:txBody>
          </p:sp>
          <p:sp>
            <p:nvSpPr>
              <p:cNvPr id="1093" name="Rectangle 387">
                <a:extLst>
                  <a:ext uri="{FF2B5EF4-FFF2-40B4-BE49-F238E27FC236}">
                    <a16:creationId xmlns:a16="http://schemas.microsoft.com/office/drawing/2014/main" id="{B1B6C3BA-0A8F-49CE-8BED-686CD7427E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0" y="1845"/>
                <a:ext cx="0" cy="2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endParaRPr lang="en-US" altLang="en-US" b="1" dirty="0"/>
              </a:p>
            </p:txBody>
          </p:sp>
          <p:sp>
            <p:nvSpPr>
              <p:cNvPr id="1094" name="Rectangle 388">
                <a:extLst>
                  <a:ext uri="{FF2B5EF4-FFF2-40B4-BE49-F238E27FC236}">
                    <a16:creationId xmlns:a16="http://schemas.microsoft.com/office/drawing/2014/main" id="{D1422931-0271-414B-89A4-8ECF9E12CC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109646">
                <a:off x="2889" y="1554"/>
                <a:ext cx="263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Richmond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95" name="Rectangle 389">
                <a:extLst>
                  <a:ext uri="{FF2B5EF4-FFF2-40B4-BE49-F238E27FC236}">
                    <a16:creationId xmlns:a16="http://schemas.microsoft.com/office/drawing/2014/main" id="{ABFCBF6B-D756-4B35-A42F-1A8515B45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3" y="1845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97" name="Rectangle 391">
                <a:extLst>
                  <a:ext uri="{FF2B5EF4-FFF2-40B4-BE49-F238E27FC236}">
                    <a16:creationId xmlns:a16="http://schemas.microsoft.com/office/drawing/2014/main" id="{6BB81045-E6E7-4F01-9D51-50043DB6C7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1775"/>
                <a:ext cx="19" cy="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8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98" name="Rectangle 392">
                <a:extLst>
                  <a:ext uri="{FF2B5EF4-FFF2-40B4-BE49-F238E27FC236}">
                    <a16:creationId xmlns:a16="http://schemas.microsoft.com/office/drawing/2014/main" id="{E40C712D-4DC1-4B49-AA5F-8A7AC0C768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6" y="1540"/>
                <a:ext cx="136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Hoke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99" name="Rectangle 393">
                <a:extLst>
                  <a:ext uri="{FF2B5EF4-FFF2-40B4-BE49-F238E27FC236}">
                    <a16:creationId xmlns:a16="http://schemas.microsoft.com/office/drawing/2014/main" id="{42507911-D2A5-49E4-B66A-4EED046F12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4" y="184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0" name="Rectangle 394">
                <a:extLst>
                  <a:ext uri="{FF2B5EF4-FFF2-40B4-BE49-F238E27FC236}">
                    <a16:creationId xmlns:a16="http://schemas.microsoft.com/office/drawing/2014/main" id="{5E0E3A47-E2B7-4040-8BFC-C9BF050C66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1" y="176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1" name="Rectangle 395">
                <a:extLst>
                  <a:ext uri="{FF2B5EF4-FFF2-40B4-BE49-F238E27FC236}">
                    <a16:creationId xmlns:a16="http://schemas.microsoft.com/office/drawing/2014/main" id="{7102EAAB-F461-4194-B8B0-09CEADE6F6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2" y="1488"/>
                <a:ext cx="318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Cumberland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02" name="Rectangle 396">
                <a:extLst>
                  <a:ext uri="{FF2B5EF4-FFF2-40B4-BE49-F238E27FC236}">
                    <a16:creationId xmlns:a16="http://schemas.microsoft.com/office/drawing/2014/main" id="{49E1B689-CF05-4D94-9CC0-927BFC277E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6" y="1856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3" name="Rectangle 397">
                <a:extLst>
                  <a:ext uri="{FF2B5EF4-FFF2-40B4-BE49-F238E27FC236}">
                    <a16:creationId xmlns:a16="http://schemas.microsoft.com/office/drawing/2014/main" id="{ABE8ABAF-2987-4CD2-BD7A-CABA3786CA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4" y="176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4" name="Rectangle 398">
                <a:extLst>
                  <a:ext uri="{FF2B5EF4-FFF2-40B4-BE49-F238E27FC236}">
                    <a16:creationId xmlns:a16="http://schemas.microsoft.com/office/drawing/2014/main" id="{E06C9CCA-8CDD-4061-A7E8-141ECD3B9F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4" y="1826"/>
                <a:ext cx="12" cy="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5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5" name="Rectangle 399">
                <a:extLst>
                  <a:ext uri="{FF2B5EF4-FFF2-40B4-BE49-F238E27FC236}">
                    <a16:creationId xmlns:a16="http://schemas.microsoft.com/office/drawing/2014/main" id="{C811C8DA-2AA9-42A6-8D18-91A4674639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1563"/>
                <a:ext cx="246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Sampson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06" name="Rectangle 400">
                <a:extLst>
                  <a:ext uri="{FF2B5EF4-FFF2-40B4-BE49-F238E27FC236}">
                    <a16:creationId xmlns:a16="http://schemas.microsoft.com/office/drawing/2014/main" id="{5692DF06-6B41-4580-BDA1-3CC1C266B39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3" y="186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7" name="Rectangle 401">
                <a:extLst>
                  <a:ext uri="{FF2B5EF4-FFF2-40B4-BE49-F238E27FC236}">
                    <a16:creationId xmlns:a16="http://schemas.microsoft.com/office/drawing/2014/main" id="{C6F340FD-FB1D-4AF7-B9C6-E2E58A1947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0" y="176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8" name="Rectangle 402">
                <a:extLst>
                  <a:ext uri="{FF2B5EF4-FFF2-40B4-BE49-F238E27FC236}">
                    <a16:creationId xmlns:a16="http://schemas.microsoft.com/office/drawing/2014/main" id="{5783CD20-0DCC-4915-BB30-6136EAD2D1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0" y="1822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9" name="Rectangle 403">
                <a:extLst>
                  <a:ext uri="{FF2B5EF4-FFF2-40B4-BE49-F238E27FC236}">
                    <a16:creationId xmlns:a16="http://schemas.microsoft.com/office/drawing/2014/main" id="{86EB870F-9FF4-4322-8E78-EF7782B772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9" y="1581"/>
                <a:ext cx="166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Duplin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10" name="Rectangle 404">
                <a:extLst>
                  <a:ext uri="{FF2B5EF4-FFF2-40B4-BE49-F238E27FC236}">
                    <a16:creationId xmlns:a16="http://schemas.microsoft.com/office/drawing/2014/main" id="{59365853-0F35-4DA8-95D2-9125301606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98" y="1911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11" name="Rectangle 405">
                <a:extLst>
                  <a:ext uri="{FF2B5EF4-FFF2-40B4-BE49-F238E27FC236}">
                    <a16:creationId xmlns:a16="http://schemas.microsoft.com/office/drawing/2014/main" id="{3AD0E439-B868-45BF-B05D-F77B99924C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319680">
                <a:off x="4520" y="1480"/>
                <a:ext cx="188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Craven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12" name="Rectangle 406">
                <a:extLst>
                  <a:ext uri="{FF2B5EF4-FFF2-40B4-BE49-F238E27FC236}">
                    <a16:creationId xmlns:a16="http://schemas.microsoft.com/office/drawing/2014/main" id="{2AE79690-CBB3-43E0-A70B-4577380C7C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7" y="1752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13" name="Rectangle 407">
                <a:extLst>
                  <a:ext uri="{FF2B5EF4-FFF2-40B4-BE49-F238E27FC236}">
                    <a16:creationId xmlns:a16="http://schemas.microsoft.com/office/drawing/2014/main" id="{D5C39B72-DCED-4847-BE36-96F4B74DD7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1514"/>
                <a:ext cx="155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Jones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14" name="Rectangle 408">
                <a:extLst>
                  <a:ext uri="{FF2B5EF4-FFF2-40B4-BE49-F238E27FC236}">
                    <a16:creationId xmlns:a16="http://schemas.microsoft.com/office/drawing/2014/main" id="{FBCDC8E5-6487-41E2-B8BA-6BD9C17D5D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8" y="1841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15" name="Rectangle 409">
                <a:extLst>
                  <a:ext uri="{FF2B5EF4-FFF2-40B4-BE49-F238E27FC236}">
                    <a16:creationId xmlns:a16="http://schemas.microsoft.com/office/drawing/2014/main" id="{CB795570-0283-45BB-976A-CB06CBE56B8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6" y="1451"/>
                <a:ext cx="207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Pamlico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17" name="Rectangle 410">
                <a:extLst>
                  <a:ext uri="{FF2B5EF4-FFF2-40B4-BE49-F238E27FC236}">
                    <a16:creationId xmlns:a16="http://schemas.microsoft.com/office/drawing/2014/main" id="{C2E4ACF3-51FE-4B03-A888-5CC9654AFB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1" y="177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21" name="Rectangle 411">
                <a:extLst>
                  <a:ext uri="{FF2B5EF4-FFF2-40B4-BE49-F238E27FC236}">
                    <a16:creationId xmlns:a16="http://schemas.microsoft.com/office/drawing/2014/main" id="{B57441EB-93DA-4B7A-8A8C-F11DFA2B45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3" y="1655"/>
                <a:ext cx="226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Scotland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23" name="Rectangle 412">
                <a:extLst>
                  <a:ext uri="{FF2B5EF4-FFF2-40B4-BE49-F238E27FC236}">
                    <a16:creationId xmlns:a16="http://schemas.microsoft.com/office/drawing/2014/main" id="{BA570E5A-DA07-49F0-A805-AF2623BA67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1" y="2068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 dirty="0"/>
              </a:p>
            </p:txBody>
          </p:sp>
          <p:sp>
            <p:nvSpPr>
              <p:cNvPr id="1124" name="Rectangle 413">
                <a:extLst>
                  <a:ext uri="{FF2B5EF4-FFF2-40B4-BE49-F238E27FC236}">
                    <a16:creationId xmlns:a16="http://schemas.microsoft.com/office/drawing/2014/main" id="{FC5F9CD1-1DA1-4932-8B6F-3E891D488F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5" y="2051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25" name="Rectangle 414">
                <a:extLst>
                  <a:ext uri="{FF2B5EF4-FFF2-40B4-BE49-F238E27FC236}">
                    <a16:creationId xmlns:a16="http://schemas.microsoft.com/office/drawing/2014/main" id="{9F8DC8B8-0FF9-4D28-802B-CD4D406BEF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6" y="1778"/>
                <a:ext cx="23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Robeson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26" name="Rectangle 415">
                <a:extLst>
                  <a:ext uri="{FF2B5EF4-FFF2-40B4-BE49-F238E27FC236}">
                    <a16:creationId xmlns:a16="http://schemas.microsoft.com/office/drawing/2014/main" id="{33E1D734-7B02-43AF-BDBF-1BCD6B8183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8" y="2135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27" name="Rectangle 416">
                <a:extLst>
                  <a:ext uri="{FF2B5EF4-FFF2-40B4-BE49-F238E27FC236}">
                    <a16:creationId xmlns:a16="http://schemas.microsoft.com/office/drawing/2014/main" id="{58546954-9D0D-4B2B-970F-CB8383D7DB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5" y="2051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28" name="Rectangle 417">
                <a:extLst>
                  <a:ext uri="{FF2B5EF4-FFF2-40B4-BE49-F238E27FC236}">
                    <a16:creationId xmlns:a16="http://schemas.microsoft.com/office/drawing/2014/main" id="{9FABD29F-C284-4DCD-B4A6-36A196D998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5" y="2110"/>
                <a:ext cx="17" cy="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7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29" name="Rectangle 418">
                <a:extLst>
                  <a:ext uri="{FF2B5EF4-FFF2-40B4-BE49-F238E27FC236}">
                    <a16:creationId xmlns:a16="http://schemas.microsoft.com/office/drawing/2014/main" id="{AA81468E-A2B3-486A-B035-D948C8E283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5" y="1805"/>
                <a:ext cx="182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Bladen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30" name="Rectangle 419">
                <a:extLst>
                  <a:ext uri="{FF2B5EF4-FFF2-40B4-BE49-F238E27FC236}">
                    <a16:creationId xmlns:a16="http://schemas.microsoft.com/office/drawing/2014/main" id="{AA6A9986-6AB0-4D0A-8A8F-85AA6C3CD24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2" y="2171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1" name="Rectangle 420">
                <a:extLst>
                  <a:ext uri="{FF2B5EF4-FFF2-40B4-BE49-F238E27FC236}">
                    <a16:creationId xmlns:a16="http://schemas.microsoft.com/office/drawing/2014/main" id="{1E904B28-EE9B-4F31-8033-BBA6FA28D9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9" y="2051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 dirty="0"/>
              </a:p>
            </p:txBody>
          </p:sp>
          <p:sp>
            <p:nvSpPr>
              <p:cNvPr id="1132" name="Rectangle 421">
                <a:extLst>
                  <a:ext uri="{FF2B5EF4-FFF2-40B4-BE49-F238E27FC236}">
                    <a16:creationId xmlns:a16="http://schemas.microsoft.com/office/drawing/2014/main" id="{0BE67557-F104-4920-87AA-4FB543EDDE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9" y="2105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3" name="Rectangle 422">
                <a:extLst>
                  <a:ext uri="{FF2B5EF4-FFF2-40B4-BE49-F238E27FC236}">
                    <a16:creationId xmlns:a16="http://schemas.microsoft.com/office/drawing/2014/main" id="{3DA6FBAB-62B0-403C-BF6F-5FEE58AF15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9" y="2163"/>
                <a:ext cx="12" cy="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5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4" name="Rectangle 423">
                <a:extLst>
                  <a:ext uri="{FF2B5EF4-FFF2-40B4-BE49-F238E27FC236}">
                    <a16:creationId xmlns:a16="http://schemas.microsoft.com/office/drawing/2014/main" id="{DFC8465B-0A1D-4BF4-8FE4-131ABE1289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3" y="1849"/>
                <a:ext cx="188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Pender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35" name="Rectangle 424">
                <a:extLst>
                  <a:ext uri="{FF2B5EF4-FFF2-40B4-BE49-F238E27FC236}">
                    <a16:creationId xmlns:a16="http://schemas.microsoft.com/office/drawing/2014/main" id="{834E9851-0A93-4500-AE77-4AEDFDD290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6" y="2206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 dirty="0"/>
              </a:p>
            </p:txBody>
          </p:sp>
          <p:sp>
            <p:nvSpPr>
              <p:cNvPr id="1136" name="Rectangle 425">
                <a:extLst>
                  <a:ext uri="{FF2B5EF4-FFF2-40B4-BE49-F238E27FC236}">
                    <a16:creationId xmlns:a16="http://schemas.microsoft.com/office/drawing/2014/main" id="{F7DDAF7C-CDB0-4067-8647-4311BB6A0E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2" y="1735"/>
                <a:ext cx="19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Onslow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37" name="Rectangle 426">
                <a:extLst>
                  <a:ext uri="{FF2B5EF4-FFF2-40B4-BE49-F238E27FC236}">
                    <a16:creationId xmlns:a16="http://schemas.microsoft.com/office/drawing/2014/main" id="{E2A1AAD4-90A1-40B1-AF8A-4872BD9ACC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2" y="2085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8" name="Rectangle 427">
                <a:extLst>
                  <a:ext uri="{FF2B5EF4-FFF2-40B4-BE49-F238E27FC236}">
                    <a16:creationId xmlns:a16="http://schemas.microsoft.com/office/drawing/2014/main" id="{370B461F-1363-4350-921D-97D984B71B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9" y="2052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9" name="Rectangle 428">
                <a:extLst>
                  <a:ext uri="{FF2B5EF4-FFF2-40B4-BE49-F238E27FC236}">
                    <a16:creationId xmlns:a16="http://schemas.microsoft.com/office/drawing/2014/main" id="{D0CE65FA-DA69-4324-B821-E8DC14B022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1" y="1670"/>
                <a:ext cx="210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Carteret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40" name="Rectangle 429">
                <a:extLst>
                  <a:ext uri="{FF2B5EF4-FFF2-40B4-BE49-F238E27FC236}">
                    <a16:creationId xmlns:a16="http://schemas.microsoft.com/office/drawing/2014/main" id="{1C8659D5-B60B-4E06-BB06-FB7F106D56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2109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41" name="Rectangle 430">
                <a:extLst>
                  <a:ext uri="{FF2B5EF4-FFF2-40B4-BE49-F238E27FC236}">
                    <a16:creationId xmlns:a16="http://schemas.microsoft.com/office/drawing/2014/main" id="{C4D7D502-BE7A-4ABC-85AD-6781971A129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229" y="2360"/>
                <a:ext cx="14" cy="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</p:grpSp>
        <p:sp>
          <p:nvSpPr>
            <p:cNvPr id="477" name="Rectangle 418">
              <a:extLst>
                <a:ext uri="{FF2B5EF4-FFF2-40B4-BE49-F238E27FC236}">
                  <a16:creationId xmlns:a16="http://schemas.microsoft.com/office/drawing/2014/main" id="{463C4915-343E-48BD-A855-DF15E3B0B56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452946">
              <a:off x="6216798" y="3181430"/>
              <a:ext cx="560090" cy="115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31"/>
              <a:r>
                <a:rPr lang="en-US" altLang="en-US" sz="600" dirty="0">
                  <a:solidFill>
                    <a:schemeClr val="bg1"/>
                  </a:solidFill>
                  <a:cs typeface="Arial" panose="020B0604020202020204" pitchFamily="34" charset="0"/>
                </a:rPr>
                <a:t>New Hanover</a:t>
              </a:r>
              <a:endParaRPr lang="en-US" altLang="en-US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78" name="Rectangle 418">
              <a:extLst>
                <a:ext uri="{FF2B5EF4-FFF2-40B4-BE49-F238E27FC236}">
                  <a16:creationId xmlns:a16="http://schemas.microsoft.com/office/drawing/2014/main" id="{517EEE0A-EEA3-413F-958C-F0038BF754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9275" y="3194375"/>
              <a:ext cx="416722" cy="115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31"/>
              <a:r>
                <a:rPr lang="en-US" altLang="en-US" sz="600" dirty="0">
                  <a:solidFill>
                    <a:schemeClr val="bg1"/>
                  </a:solidFill>
                  <a:cs typeface="Arial" panose="020B0604020202020204" pitchFamily="34" charset="0"/>
                </a:rPr>
                <a:t>Columbus</a:t>
              </a:r>
              <a:endParaRPr lang="en-US" altLang="en-US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79" name="Rectangle 418">
              <a:extLst>
                <a:ext uri="{FF2B5EF4-FFF2-40B4-BE49-F238E27FC236}">
                  <a16:creationId xmlns:a16="http://schemas.microsoft.com/office/drawing/2014/main" id="{59A0827C-0829-4E09-84E3-3B927FA4B7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9013" y="3411538"/>
              <a:ext cx="420546" cy="1159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31"/>
              <a:r>
                <a:rPr lang="en-US" altLang="en-US" sz="600" dirty="0">
                  <a:solidFill>
                    <a:schemeClr val="bg1"/>
                  </a:solidFill>
                  <a:cs typeface="Arial" panose="020B0604020202020204" pitchFamily="34" charset="0"/>
                </a:rPr>
                <a:t>Brunswick</a:t>
              </a:r>
              <a:endParaRPr lang="en-US" altLang="en-US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483" name="Title 3">
            <a:extLst>
              <a:ext uri="{FF2B5EF4-FFF2-40B4-BE49-F238E27FC236}">
                <a16:creationId xmlns:a16="http://schemas.microsoft.com/office/drawing/2014/main" id="{D1CE964E-335C-4A90-B2D5-7EA6EA8F4F8D}"/>
              </a:ext>
            </a:extLst>
          </p:cNvPr>
          <p:cNvSpPr txBox="1">
            <a:spLocks/>
          </p:cNvSpPr>
          <p:nvPr/>
        </p:nvSpPr>
        <p:spPr>
          <a:xfrm>
            <a:off x="1917320" y="457200"/>
            <a:ext cx="5309360" cy="49538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2C394C"/>
                </a:solidFill>
              </a:rPr>
              <a:t>Targeting Program Housing Assessor Map</a:t>
            </a:r>
          </a:p>
        </p:txBody>
      </p:sp>
      <p:sp>
        <p:nvSpPr>
          <p:cNvPr id="501" name="Rectangle 500">
            <a:extLst>
              <a:ext uri="{FF2B5EF4-FFF2-40B4-BE49-F238E27FC236}">
                <a16:creationId xmlns:a16="http://schemas.microsoft.com/office/drawing/2014/main" id="{7AA20293-52C0-463D-93BB-59D1BF445532}"/>
              </a:ext>
            </a:extLst>
          </p:cNvPr>
          <p:cNvSpPr/>
          <p:nvPr/>
        </p:nvSpPr>
        <p:spPr>
          <a:xfrm>
            <a:off x="7166479" y="6221496"/>
            <a:ext cx="1487168" cy="527779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67CEC1E-14C4-1414-3025-8F84472907C1}"/>
              </a:ext>
            </a:extLst>
          </p:cNvPr>
          <p:cNvGrpSpPr/>
          <p:nvPr/>
        </p:nvGrpSpPr>
        <p:grpSpPr>
          <a:xfrm>
            <a:off x="2638736" y="4758102"/>
            <a:ext cx="1860860" cy="646331"/>
            <a:chOff x="592772" y="4783580"/>
            <a:chExt cx="1860860" cy="646331"/>
          </a:xfrm>
        </p:grpSpPr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F7DA9A45-AD48-4436-9448-33942F3DB1E0}"/>
                </a:ext>
              </a:extLst>
            </p:cNvPr>
            <p:cNvSpPr/>
            <p:nvPr/>
          </p:nvSpPr>
          <p:spPr>
            <a:xfrm>
              <a:off x="592772" y="4830683"/>
              <a:ext cx="182512" cy="170988"/>
            </a:xfrm>
            <a:prstGeom prst="rect">
              <a:avLst/>
            </a:prstGeom>
            <a:solidFill>
              <a:srgbClr val="53917E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70C032B3-6377-4473-9454-90BD267CB599}"/>
                </a:ext>
              </a:extLst>
            </p:cNvPr>
            <p:cNvSpPr txBox="1"/>
            <p:nvPr/>
          </p:nvSpPr>
          <p:spPr>
            <a:xfrm>
              <a:off x="757345" y="4783580"/>
              <a:ext cx="16962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latin typeface="Calibri" panose="020F0502020204030204" pitchFamily="34" charset="0"/>
                  <a:cs typeface="Calibri" panose="020F0502020204030204" pitchFamily="34" charset="0"/>
                </a:rPr>
                <a:t>Nadage Cousins </a:t>
              </a:r>
            </a:p>
            <a:p>
              <a:r>
                <a:rPr lang="en-US" sz="900" dirty="0">
                  <a:latin typeface="Calibri" panose="020F0502020204030204" pitchFamily="34" charset="0"/>
                  <a:cs typeface="Calibri" panose="020F0502020204030204" pitchFamily="34" charset="0"/>
                </a:rPr>
                <a:t>984-800-3245 office </a:t>
              </a:r>
            </a:p>
            <a:p>
              <a:r>
                <a:rPr lang="en-US" sz="900" dirty="0">
                  <a:solidFill>
                    <a:srgbClr val="2993FF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nadage.cousins@dhhs.nc.gov</a:t>
              </a:r>
              <a:endParaRPr lang="en-US" sz="900" dirty="0">
                <a:solidFill>
                  <a:srgbClr val="2993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9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86" name="TextBox 485">
            <a:extLst>
              <a:ext uri="{FF2B5EF4-FFF2-40B4-BE49-F238E27FC236}">
                <a16:creationId xmlns:a16="http://schemas.microsoft.com/office/drawing/2014/main" id="{75C5D7F6-3DF8-4BB9-A9B1-18577063F403}"/>
              </a:ext>
            </a:extLst>
          </p:cNvPr>
          <p:cNvSpPr txBox="1"/>
          <p:nvPr/>
        </p:nvSpPr>
        <p:spPr>
          <a:xfrm>
            <a:off x="4907987" y="4758102"/>
            <a:ext cx="1790106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Frank Bryant</a:t>
            </a:r>
          </a:p>
          <a:p>
            <a:r>
              <a:rPr lang="en-US" sz="900" dirty="0">
                <a:latin typeface="Calibri" panose="020F0502020204030204" pitchFamily="34" charset="0"/>
                <a:cs typeface="Calibri" panose="020F0502020204030204" pitchFamily="34" charset="0"/>
              </a:rPr>
              <a:t>919-604-7643 office</a:t>
            </a:r>
          </a:p>
          <a:p>
            <a:r>
              <a:rPr lang="en-US" sz="9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frank.bryant@dhhs.nc.gov</a:t>
            </a:r>
            <a:endParaRPr lang="en-US" sz="9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A65DA3E-461D-CA97-5E2E-E44CE6F61CB9}"/>
              </a:ext>
            </a:extLst>
          </p:cNvPr>
          <p:cNvGrpSpPr/>
          <p:nvPr/>
        </p:nvGrpSpPr>
        <p:grpSpPr>
          <a:xfrm>
            <a:off x="510195" y="4758102"/>
            <a:ext cx="1864458" cy="692497"/>
            <a:chOff x="510195" y="4758102"/>
            <a:chExt cx="1864458" cy="692497"/>
          </a:xfrm>
        </p:grpSpPr>
        <p:sp>
          <p:nvSpPr>
            <p:cNvPr id="429" name="TextBox 428">
              <a:extLst>
                <a:ext uri="{FF2B5EF4-FFF2-40B4-BE49-F238E27FC236}">
                  <a16:creationId xmlns:a16="http://schemas.microsoft.com/office/drawing/2014/main" id="{D9DDAC01-CC33-41A2-B7D7-CA14038AE8B8}"/>
                </a:ext>
              </a:extLst>
            </p:cNvPr>
            <p:cNvSpPr txBox="1"/>
            <p:nvPr/>
          </p:nvSpPr>
          <p:spPr>
            <a:xfrm>
              <a:off x="673955" y="4758102"/>
              <a:ext cx="1700698" cy="6924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900" dirty="0">
                  <a:latin typeface="Calibri" panose="020F0502020204030204" pitchFamily="34" charset="0"/>
                  <a:cs typeface="Calibri" panose="020F0502020204030204" pitchFamily="34" charset="0"/>
                </a:rPr>
                <a:t>Monica Frizzell</a:t>
              </a:r>
            </a:p>
            <a:p>
              <a:r>
                <a:rPr lang="en-US" sz="900" dirty="0">
                  <a:latin typeface="Calibri" panose="020F0502020204030204" pitchFamily="34" charset="0"/>
                  <a:cs typeface="Calibri" panose="020F0502020204030204" pitchFamily="34" charset="0"/>
                </a:rPr>
                <a:t>919-605-2959 office</a:t>
              </a:r>
            </a:p>
            <a:p>
              <a:r>
                <a:rPr lang="en-US" sz="900" u="sng" dirty="0">
                  <a:solidFill>
                    <a:schemeClr val="accent5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monica.frizzell@dhhs.nc.gov</a:t>
              </a:r>
              <a:endParaRPr lang="en-US" sz="9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200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CCC7CEF6-751B-149E-40F9-B573A3942F1B}"/>
                </a:ext>
              </a:extLst>
            </p:cNvPr>
            <p:cNvSpPr/>
            <p:nvPr/>
          </p:nvSpPr>
          <p:spPr>
            <a:xfrm>
              <a:off x="510195" y="4805205"/>
              <a:ext cx="182512" cy="170988"/>
            </a:xfrm>
            <a:prstGeom prst="rect">
              <a:avLst/>
            </a:prstGeom>
            <a:solidFill>
              <a:srgbClr val="6D1A36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id="{2D563970-E89D-6E49-2ACB-41ABE0E5E91B}"/>
              </a:ext>
            </a:extLst>
          </p:cNvPr>
          <p:cNvSpPr/>
          <p:nvPr/>
        </p:nvSpPr>
        <p:spPr>
          <a:xfrm>
            <a:off x="4745740" y="4805205"/>
            <a:ext cx="182512" cy="170988"/>
          </a:xfrm>
          <a:prstGeom prst="rect">
            <a:avLst/>
          </a:prstGeom>
          <a:solidFill>
            <a:srgbClr val="FCD0A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AF93A40-90F3-5CE4-5574-BCE99A2F84F5}"/>
              </a:ext>
            </a:extLst>
          </p:cNvPr>
          <p:cNvSpPr txBox="1"/>
          <p:nvPr/>
        </p:nvSpPr>
        <p:spPr>
          <a:xfrm>
            <a:off x="4000369" y="799456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March 2026</a:t>
            </a:r>
          </a:p>
        </p:txBody>
      </p:sp>
    </p:spTree>
    <p:extLst>
      <p:ext uri="{BB962C8B-B14F-4D97-AF65-F5344CB8AC3E}">
        <p14:creationId xmlns:p14="http://schemas.microsoft.com/office/powerpoint/2010/main" val="2710432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Rectangle 156">
            <a:extLst>
              <a:ext uri="{FF2B5EF4-FFF2-40B4-BE49-F238E27FC236}">
                <a16:creationId xmlns:a16="http://schemas.microsoft.com/office/drawing/2014/main" id="{F6615E4A-8376-4258-A8BB-EB942EE37230}"/>
              </a:ext>
            </a:extLst>
          </p:cNvPr>
          <p:cNvSpPr/>
          <p:nvPr/>
        </p:nvSpPr>
        <p:spPr>
          <a:xfrm>
            <a:off x="4709661" y="398370"/>
            <a:ext cx="2322064" cy="6201362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4" name="Title 3">
            <a:extLst>
              <a:ext uri="{FF2B5EF4-FFF2-40B4-BE49-F238E27FC236}">
                <a16:creationId xmlns:a16="http://schemas.microsoft.com/office/drawing/2014/main" id="{24A963CA-CEC7-4D5A-8A2D-6B818C384BAE}"/>
              </a:ext>
            </a:extLst>
          </p:cNvPr>
          <p:cNvSpPr txBox="1">
            <a:spLocks/>
          </p:cNvSpPr>
          <p:nvPr/>
        </p:nvSpPr>
        <p:spPr>
          <a:xfrm>
            <a:off x="39510" y="42792"/>
            <a:ext cx="9144000" cy="576347"/>
          </a:xfrm>
          <a:prstGeom prst="rect">
            <a:avLst/>
          </a:prstGeom>
          <a:noFill/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Targeting Program Housing Assessor County Coverage List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90DC994B-0410-4209-BDF4-00F265472A19}"/>
              </a:ext>
            </a:extLst>
          </p:cNvPr>
          <p:cNvSpPr txBox="1"/>
          <p:nvPr/>
        </p:nvSpPr>
        <p:spPr>
          <a:xfrm>
            <a:off x="6969862" y="379847"/>
            <a:ext cx="220190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Pam Chandler</a:t>
            </a:r>
          </a:p>
          <a:p>
            <a:pPr algn="ctr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919-614-9105 office</a:t>
            </a:r>
          </a:p>
          <a:p>
            <a:pPr algn="ctr"/>
            <a:r>
              <a:rPr lang="en-US" sz="11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pamela.chandler@dhhs.nc.gov</a:t>
            </a:r>
            <a:endParaRPr lang="en-US" sz="11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1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0F904A-8A9B-4F95-82B1-88BC4DE21343}"/>
              </a:ext>
            </a:extLst>
          </p:cNvPr>
          <p:cNvSpPr/>
          <p:nvPr/>
        </p:nvSpPr>
        <p:spPr>
          <a:xfrm>
            <a:off x="8" y="457201"/>
            <a:ext cx="2381864" cy="6142531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8" name="Rectangle 437">
            <a:extLst>
              <a:ext uri="{FF2B5EF4-FFF2-40B4-BE49-F238E27FC236}">
                <a16:creationId xmlns:a16="http://schemas.microsoft.com/office/drawing/2014/main" id="{F701FD4F-D5AD-4A4F-B0C1-C0A6FFEF9FAA}"/>
              </a:ext>
            </a:extLst>
          </p:cNvPr>
          <p:cNvSpPr/>
          <p:nvPr/>
        </p:nvSpPr>
        <p:spPr>
          <a:xfrm>
            <a:off x="-9291" y="6566848"/>
            <a:ext cx="2391163" cy="299179"/>
          </a:xfrm>
          <a:prstGeom prst="rect">
            <a:avLst/>
          </a:prstGeom>
          <a:solidFill>
            <a:srgbClr val="FCD0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96E5174-9DF2-448C-A02E-C6ACBEB79F08}"/>
              </a:ext>
            </a:extLst>
          </p:cNvPr>
          <p:cNvSpPr txBox="1"/>
          <p:nvPr/>
        </p:nvSpPr>
        <p:spPr>
          <a:xfrm>
            <a:off x="4869542" y="379847"/>
            <a:ext cx="2018055" cy="93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Monica Frizzell</a:t>
            </a:r>
          </a:p>
          <a:p>
            <a:pPr algn="ctr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919-605-2959 office</a:t>
            </a:r>
          </a:p>
          <a:p>
            <a:pPr algn="ctr"/>
            <a:r>
              <a:rPr lang="en-US" sz="11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monica.frizzell@dhhs.nc.gov</a:t>
            </a:r>
            <a:endParaRPr lang="en-US" sz="11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1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100" dirty="0"/>
          </a:p>
        </p:txBody>
      </p:sp>
      <p:grpSp>
        <p:nvGrpSpPr>
          <p:cNvPr id="458" name="Group 4">
            <a:extLst>
              <a:ext uri="{FF2B5EF4-FFF2-40B4-BE49-F238E27FC236}">
                <a16:creationId xmlns:a16="http://schemas.microsoft.com/office/drawing/2014/main" id="{5BE356F8-663F-4D3B-9295-AB2158F7D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5629" y="59854"/>
            <a:ext cx="933539" cy="349223"/>
            <a:chOff x="-10289" y="-3127"/>
            <a:chExt cx="28261" cy="10572"/>
          </a:xfrm>
          <a:solidFill>
            <a:schemeClr val="bg1">
              <a:lumMod val="95000"/>
            </a:schemeClr>
          </a:solidFill>
        </p:grpSpPr>
        <p:sp>
          <p:nvSpPr>
            <p:cNvPr id="459" name="Freeform 69">
              <a:extLst>
                <a:ext uri="{FF2B5EF4-FFF2-40B4-BE49-F238E27FC236}">
                  <a16:creationId xmlns:a16="http://schemas.microsoft.com/office/drawing/2014/main" id="{B80E7E38-903A-401D-B0E2-C1B90FBFD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57" y="-3127"/>
              <a:ext cx="1597" cy="1407"/>
            </a:xfrm>
            <a:custGeom>
              <a:avLst/>
              <a:gdLst>
                <a:gd name="T0" fmla="*/ 855 w 1597"/>
                <a:gd name="T1" fmla="*/ 1407 h 1407"/>
                <a:gd name="T2" fmla="*/ 638 w 1597"/>
                <a:gd name="T3" fmla="*/ 1255 h 1407"/>
                <a:gd name="T4" fmla="*/ 569 w 1597"/>
                <a:gd name="T5" fmla="*/ 1253 h 1407"/>
                <a:gd name="T6" fmla="*/ 342 w 1597"/>
                <a:gd name="T7" fmla="*/ 986 h 1407"/>
                <a:gd name="T8" fmla="*/ 0 w 1597"/>
                <a:gd name="T9" fmla="*/ 785 h 1407"/>
                <a:gd name="T10" fmla="*/ 134 w 1597"/>
                <a:gd name="T11" fmla="*/ 468 h 1407"/>
                <a:gd name="T12" fmla="*/ 120 w 1597"/>
                <a:gd name="T13" fmla="*/ 279 h 1407"/>
                <a:gd name="T14" fmla="*/ 226 w 1597"/>
                <a:gd name="T15" fmla="*/ 0 h 1407"/>
                <a:gd name="T16" fmla="*/ 1261 w 1597"/>
                <a:gd name="T17" fmla="*/ 66 h 1407"/>
                <a:gd name="T18" fmla="*/ 1254 w 1597"/>
                <a:gd name="T19" fmla="*/ 206 h 1407"/>
                <a:gd name="T20" fmla="*/ 1325 w 1597"/>
                <a:gd name="T21" fmla="*/ 300 h 1407"/>
                <a:gd name="T22" fmla="*/ 1363 w 1597"/>
                <a:gd name="T23" fmla="*/ 433 h 1407"/>
                <a:gd name="T24" fmla="*/ 1512 w 1597"/>
                <a:gd name="T25" fmla="*/ 603 h 1407"/>
                <a:gd name="T26" fmla="*/ 1524 w 1597"/>
                <a:gd name="T27" fmla="*/ 731 h 1407"/>
                <a:gd name="T28" fmla="*/ 1594 w 1597"/>
                <a:gd name="T29" fmla="*/ 832 h 1407"/>
                <a:gd name="T30" fmla="*/ 1597 w 1597"/>
                <a:gd name="T31" fmla="*/ 889 h 1407"/>
                <a:gd name="T32" fmla="*/ 1519 w 1597"/>
                <a:gd name="T33" fmla="*/ 941 h 1407"/>
                <a:gd name="T34" fmla="*/ 1313 w 1597"/>
                <a:gd name="T35" fmla="*/ 896 h 1407"/>
                <a:gd name="T36" fmla="*/ 1209 w 1597"/>
                <a:gd name="T37" fmla="*/ 936 h 1407"/>
                <a:gd name="T38" fmla="*/ 1195 w 1597"/>
                <a:gd name="T39" fmla="*/ 993 h 1407"/>
                <a:gd name="T40" fmla="*/ 1233 w 1597"/>
                <a:gd name="T41" fmla="*/ 1149 h 1407"/>
                <a:gd name="T42" fmla="*/ 1190 w 1597"/>
                <a:gd name="T43" fmla="*/ 1232 h 1407"/>
                <a:gd name="T44" fmla="*/ 1065 w 1597"/>
                <a:gd name="T45" fmla="*/ 1206 h 1407"/>
                <a:gd name="T46" fmla="*/ 1046 w 1597"/>
                <a:gd name="T47" fmla="*/ 1277 h 1407"/>
                <a:gd name="T48" fmla="*/ 987 w 1597"/>
                <a:gd name="T49" fmla="*/ 1303 h 1407"/>
                <a:gd name="T50" fmla="*/ 916 w 1597"/>
                <a:gd name="T51" fmla="*/ 1385 h 1407"/>
                <a:gd name="T52" fmla="*/ 855 w 1597"/>
                <a:gd name="T53" fmla="*/ 1407 h 1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97" h="1407">
                  <a:moveTo>
                    <a:pt x="855" y="1407"/>
                  </a:moveTo>
                  <a:lnTo>
                    <a:pt x="638" y="1255"/>
                  </a:lnTo>
                  <a:lnTo>
                    <a:pt x="569" y="1253"/>
                  </a:lnTo>
                  <a:lnTo>
                    <a:pt x="342" y="986"/>
                  </a:lnTo>
                  <a:lnTo>
                    <a:pt x="0" y="785"/>
                  </a:lnTo>
                  <a:lnTo>
                    <a:pt x="134" y="468"/>
                  </a:lnTo>
                  <a:lnTo>
                    <a:pt x="120" y="279"/>
                  </a:lnTo>
                  <a:lnTo>
                    <a:pt x="226" y="0"/>
                  </a:lnTo>
                  <a:lnTo>
                    <a:pt x="1261" y="66"/>
                  </a:lnTo>
                  <a:lnTo>
                    <a:pt x="1254" y="206"/>
                  </a:lnTo>
                  <a:lnTo>
                    <a:pt x="1325" y="300"/>
                  </a:lnTo>
                  <a:lnTo>
                    <a:pt x="1363" y="433"/>
                  </a:lnTo>
                  <a:lnTo>
                    <a:pt x="1512" y="603"/>
                  </a:lnTo>
                  <a:lnTo>
                    <a:pt x="1524" y="731"/>
                  </a:lnTo>
                  <a:lnTo>
                    <a:pt x="1594" y="832"/>
                  </a:lnTo>
                  <a:lnTo>
                    <a:pt x="1597" y="889"/>
                  </a:lnTo>
                  <a:lnTo>
                    <a:pt x="1519" y="941"/>
                  </a:lnTo>
                  <a:lnTo>
                    <a:pt x="1313" y="896"/>
                  </a:lnTo>
                  <a:lnTo>
                    <a:pt x="1209" y="936"/>
                  </a:lnTo>
                  <a:lnTo>
                    <a:pt x="1195" y="993"/>
                  </a:lnTo>
                  <a:lnTo>
                    <a:pt x="1233" y="1149"/>
                  </a:lnTo>
                  <a:lnTo>
                    <a:pt x="1190" y="1232"/>
                  </a:lnTo>
                  <a:lnTo>
                    <a:pt x="1065" y="1206"/>
                  </a:lnTo>
                  <a:lnTo>
                    <a:pt x="1046" y="1277"/>
                  </a:lnTo>
                  <a:lnTo>
                    <a:pt x="987" y="1303"/>
                  </a:lnTo>
                  <a:lnTo>
                    <a:pt x="916" y="1385"/>
                  </a:lnTo>
                  <a:lnTo>
                    <a:pt x="855" y="140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0" name="Freeform 70">
              <a:extLst>
                <a:ext uri="{FF2B5EF4-FFF2-40B4-BE49-F238E27FC236}">
                  <a16:creationId xmlns:a16="http://schemas.microsoft.com/office/drawing/2014/main" id="{668E1DBA-FCE2-4744-BE2C-CA918A596A5A}"/>
                </a:ext>
              </a:extLst>
            </p:cNvPr>
            <p:cNvSpPr>
              <a:spLocks/>
            </p:cNvSpPr>
            <p:nvPr/>
          </p:nvSpPr>
          <p:spPr bwMode="auto">
            <a:xfrm>
              <a:off x="-803" y="-3061"/>
              <a:ext cx="1416" cy="823"/>
            </a:xfrm>
            <a:custGeom>
              <a:avLst/>
              <a:gdLst>
                <a:gd name="T0" fmla="*/ 343 w 1416"/>
                <a:gd name="T1" fmla="*/ 823 h 823"/>
                <a:gd name="T2" fmla="*/ 340 w 1416"/>
                <a:gd name="T3" fmla="*/ 766 h 823"/>
                <a:gd name="T4" fmla="*/ 270 w 1416"/>
                <a:gd name="T5" fmla="*/ 665 h 823"/>
                <a:gd name="T6" fmla="*/ 258 w 1416"/>
                <a:gd name="T7" fmla="*/ 537 h 823"/>
                <a:gd name="T8" fmla="*/ 109 w 1416"/>
                <a:gd name="T9" fmla="*/ 367 h 823"/>
                <a:gd name="T10" fmla="*/ 71 w 1416"/>
                <a:gd name="T11" fmla="*/ 234 h 823"/>
                <a:gd name="T12" fmla="*/ 0 w 1416"/>
                <a:gd name="T13" fmla="*/ 140 h 823"/>
                <a:gd name="T14" fmla="*/ 7 w 1416"/>
                <a:gd name="T15" fmla="*/ 0 h 823"/>
                <a:gd name="T16" fmla="*/ 1416 w 1416"/>
                <a:gd name="T17" fmla="*/ 31 h 823"/>
                <a:gd name="T18" fmla="*/ 1319 w 1416"/>
                <a:gd name="T19" fmla="*/ 296 h 823"/>
                <a:gd name="T20" fmla="*/ 1217 w 1416"/>
                <a:gd name="T21" fmla="*/ 419 h 823"/>
                <a:gd name="T22" fmla="*/ 1267 w 1416"/>
                <a:gd name="T23" fmla="*/ 627 h 823"/>
                <a:gd name="T24" fmla="*/ 1245 w 1416"/>
                <a:gd name="T25" fmla="*/ 669 h 823"/>
                <a:gd name="T26" fmla="*/ 1177 w 1416"/>
                <a:gd name="T27" fmla="*/ 719 h 823"/>
                <a:gd name="T28" fmla="*/ 1160 w 1416"/>
                <a:gd name="T29" fmla="*/ 797 h 823"/>
                <a:gd name="T30" fmla="*/ 1099 w 1416"/>
                <a:gd name="T31" fmla="*/ 818 h 823"/>
                <a:gd name="T32" fmla="*/ 1028 w 1416"/>
                <a:gd name="T33" fmla="*/ 773 h 823"/>
                <a:gd name="T34" fmla="*/ 971 w 1416"/>
                <a:gd name="T35" fmla="*/ 646 h 823"/>
                <a:gd name="T36" fmla="*/ 839 w 1416"/>
                <a:gd name="T37" fmla="*/ 568 h 823"/>
                <a:gd name="T38" fmla="*/ 792 w 1416"/>
                <a:gd name="T39" fmla="*/ 563 h 823"/>
                <a:gd name="T40" fmla="*/ 745 w 1416"/>
                <a:gd name="T41" fmla="*/ 596 h 823"/>
                <a:gd name="T42" fmla="*/ 695 w 1416"/>
                <a:gd name="T43" fmla="*/ 582 h 823"/>
                <a:gd name="T44" fmla="*/ 667 w 1416"/>
                <a:gd name="T45" fmla="*/ 615 h 823"/>
                <a:gd name="T46" fmla="*/ 617 w 1416"/>
                <a:gd name="T47" fmla="*/ 587 h 823"/>
                <a:gd name="T48" fmla="*/ 544 w 1416"/>
                <a:gd name="T49" fmla="*/ 624 h 823"/>
                <a:gd name="T50" fmla="*/ 343 w 1416"/>
                <a:gd name="T51" fmla="*/ 823 h 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416" h="823">
                  <a:moveTo>
                    <a:pt x="343" y="823"/>
                  </a:moveTo>
                  <a:lnTo>
                    <a:pt x="340" y="766"/>
                  </a:lnTo>
                  <a:lnTo>
                    <a:pt x="270" y="665"/>
                  </a:lnTo>
                  <a:lnTo>
                    <a:pt x="258" y="537"/>
                  </a:lnTo>
                  <a:lnTo>
                    <a:pt x="109" y="367"/>
                  </a:lnTo>
                  <a:lnTo>
                    <a:pt x="71" y="234"/>
                  </a:lnTo>
                  <a:lnTo>
                    <a:pt x="0" y="140"/>
                  </a:lnTo>
                  <a:lnTo>
                    <a:pt x="7" y="0"/>
                  </a:lnTo>
                  <a:lnTo>
                    <a:pt x="1416" y="31"/>
                  </a:lnTo>
                  <a:lnTo>
                    <a:pt x="1319" y="296"/>
                  </a:lnTo>
                  <a:lnTo>
                    <a:pt x="1217" y="419"/>
                  </a:lnTo>
                  <a:lnTo>
                    <a:pt x="1267" y="627"/>
                  </a:lnTo>
                  <a:lnTo>
                    <a:pt x="1245" y="669"/>
                  </a:lnTo>
                  <a:lnTo>
                    <a:pt x="1177" y="719"/>
                  </a:lnTo>
                  <a:lnTo>
                    <a:pt x="1160" y="797"/>
                  </a:lnTo>
                  <a:lnTo>
                    <a:pt x="1099" y="818"/>
                  </a:lnTo>
                  <a:lnTo>
                    <a:pt x="1028" y="773"/>
                  </a:lnTo>
                  <a:lnTo>
                    <a:pt x="971" y="646"/>
                  </a:lnTo>
                  <a:lnTo>
                    <a:pt x="839" y="568"/>
                  </a:lnTo>
                  <a:lnTo>
                    <a:pt x="792" y="563"/>
                  </a:lnTo>
                  <a:lnTo>
                    <a:pt x="745" y="596"/>
                  </a:lnTo>
                  <a:lnTo>
                    <a:pt x="695" y="582"/>
                  </a:lnTo>
                  <a:lnTo>
                    <a:pt x="667" y="615"/>
                  </a:lnTo>
                  <a:lnTo>
                    <a:pt x="617" y="587"/>
                  </a:lnTo>
                  <a:lnTo>
                    <a:pt x="544" y="624"/>
                  </a:lnTo>
                  <a:lnTo>
                    <a:pt x="343" y="82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1" name="Freeform 71">
              <a:extLst>
                <a:ext uri="{FF2B5EF4-FFF2-40B4-BE49-F238E27FC236}">
                  <a16:creationId xmlns:a16="http://schemas.microsoft.com/office/drawing/2014/main" id="{C9F35D25-7169-4352-BF98-FE5D9A16F0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" y="-3030"/>
              <a:ext cx="1689" cy="1312"/>
            </a:xfrm>
            <a:custGeom>
              <a:avLst/>
              <a:gdLst>
                <a:gd name="T0" fmla="*/ 1623 w 1689"/>
                <a:gd name="T1" fmla="*/ 1277 h 1312"/>
                <a:gd name="T2" fmla="*/ 1559 w 1689"/>
                <a:gd name="T3" fmla="*/ 1229 h 1312"/>
                <a:gd name="T4" fmla="*/ 1366 w 1689"/>
                <a:gd name="T5" fmla="*/ 1222 h 1312"/>
                <a:gd name="T6" fmla="*/ 1340 w 1689"/>
                <a:gd name="T7" fmla="*/ 1142 h 1312"/>
                <a:gd name="T8" fmla="*/ 1311 w 1689"/>
                <a:gd name="T9" fmla="*/ 1135 h 1312"/>
                <a:gd name="T10" fmla="*/ 1196 w 1689"/>
                <a:gd name="T11" fmla="*/ 1175 h 1312"/>
                <a:gd name="T12" fmla="*/ 1087 w 1689"/>
                <a:gd name="T13" fmla="*/ 1156 h 1312"/>
                <a:gd name="T14" fmla="*/ 950 w 1689"/>
                <a:gd name="T15" fmla="*/ 1262 h 1312"/>
                <a:gd name="T16" fmla="*/ 858 w 1689"/>
                <a:gd name="T17" fmla="*/ 1213 h 1312"/>
                <a:gd name="T18" fmla="*/ 770 w 1689"/>
                <a:gd name="T19" fmla="*/ 1215 h 1312"/>
                <a:gd name="T20" fmla="*/ 737 w 1689"/>
                <a:gd name="T21" fmla="*/ 1189 h 1312"/>
                <a:gd name="T22" fmla="*/ 678 w 1689"/>
                <a:gd name="T23" fmla="*/ 1215 h 1312"/>
                <a:gd name="T24" fmla="*/ 636 w 1689"/>
                <a:gd name="T25" fmla="*/ 1201 h 1312"/>
                <a:gd name="T26" fmla="*/ 581 w 1689"/>
                <a:gd name="T27" fmla="*/ 1253 h 1312"/>
                <a:gd name="T28" fmla="*/ 291 w 1689"/>
                <a:gd name="T29" fmla="*/ 1312 h 1312"/>
                <a:gd name="T30" fmla="*/ 302 w 1689"/>
                <a:gd name="T31" fmla="*/ 953 h 1312"/>
                <a:gd name="T32" fmla="*/ 243 w 1689"/>
                <a:gd name="T33" fmla="*/ 834 h 1312"/>
                <a:gd name="T34" fmla="*/ 130 w 1689"/>
                <a:gd name="T35" fmla="*/ 761 h 1312"/>
                <a:gd name="T36" fmla="*/ 28 w 1689"/>
                <a:gd name="T37" fmla="*/ 638 h 1312"/>
                <a:gd name="T38" fmla="*/ 50 w 1689"/>
                <a:gd name="T39" fmla="*/ 596 h 1312"/>
                <a:gd name="T40" fmla="*/ 0 w 1689"/>
                <a:gd name="T41" fmla="*/ 388 h 1312"/>
                <a:gd name="T42" fmla="*/ 102 w 1689"/>
                <a:gd name="T43" fmla="*/ 265 h 1312"/>
                <a:gd name="T44" fmla="*/ 199 w 1689"/>
                <a:gd name="T45" fmla="*/ 0 h 1312"/>
                <a:gd name="T46" fmla="*/ 406 w 1689"/>
                <a:gd name="T47" fmla="*/ 7 h 1312"/>
                <a:gd name="T48" fmla="*/ 1129 w 1689"/>
                <a:gd name="T49" fmla="*/ 31 h 1312"/>
                <a:gd name="T50" fmla="*/ 1689 w 1689"/>
                <a:gd name="T51" fmla="*/ 54 h 1312"/>
                <a:gd name="T52" fmla="*/ 1633 w 1689"/>
                <a:gd name="T53" fmla="*/ 1220 h 1312"/>
                <a:gd name="T54" fmla="*/ 1623 w 1689"/>
                <a:gd name="T55" fmla="*/ 1277 h 1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689" h="1312">
                  <a:moveTo>
                    <a:pt x="1623" y="1277"/>
                  </a:moveTo>
                  <a:lnTo>
                    <a:pt x="1559" y="1229"/>
                  </a:lnTo>
                  <a:lnTo>
                    <a:pt x="1366" y="1222"/>
                  </a:lnTo>
                  <a:lnTo>
                    <a:pt x="1340" y="1142"/>
                  </a:lnTo>
                  <a:lnTo>
                    <a:pt x="1311" y="1135"/>
                  </a:lnTo>
                  <a:lnTo>
                    <a:pt x="1196" y="1175"/>
                  </a:lnTo>
                  <a:lnTo>
                    <a:pt x="1087" y="1156"/>
                  </a:lnTo>
                  <a:lnTo>
                    <a:pt x="950" y="1262"/>
                  </a:lnTo>
                  <a:lnTo>
                    <a:pt x="858" y="1213"/>
                  </a:lnTo>
                  <a:lnTo>
                    <a:pt x="770" y="1215"/>
                  </a:lnTo>
                  <a:lnTo>
                    <a:pt x="737" y="1189"/>
                  </a:lnTo>
                  <a:lnTo>
                    <a:pt x="678" y="1215"/>
                  </a:lnTo>
                  <a:lnTo>
                    <a:pt x="636" y="1201"/>
                  </a:lnTo>
                  <a:lnTo>
                    <a:pt x="581" y="1253"/>
                  </a:lnTo>
                  <a:lnTo>
                    <a:pt x="291" y="1312"/>
                  </a:lnTo>
                  <a:lnTo>
                    <a:pt x="302" y="953"/>
                  </a:lnTo>
                  <a:lnTo>
                    <a:pt x="243" y="834"/>
                  </a:lnTo>
                  <a:lnTo>
                    <a:pt x="130" y="761"/>
                  </a:lnTo>
                  <a:lnTo>
                    <a:pt x="28" y="638"/>
                  </a:lnTo>
                  <a:lnTo>
                    <a:pt x="50" y="596"/>
                  </a:lnTo>
                  <a:lnTo>
                    <a:pt x="0" y="388"/>
                  </a:lnTo>
                  <a:lnTo>
                    <a:pt x="102" y="265"/>
                  </a:lnTo>
                  <a:lnTo>
                    <a:pt x="199" y="0"/>
                  </a:lnTo>
                  <a:lnTo>
                    <a:pt x="406" y="7"/>
                  </a:lnTo>
                  <a:lnTo>
                    <a:pt x="1129" y="31"/>
                  </a:lnTo>
                  <a:lnTo>
                    <a:pt x="1689" y="54"/>
                  </a:lnTo>
                  <a:lnTo>
                    <a:pt x="1633" y="1220"/>
                  </a:lnTo>
                  <a:lnTo>
                    <a:pt x="1623" y="127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2" name="Freeform 72">
              <a:extLst>
                <a:ext uri="{FF2B5EF4-FFF2-40B4-BE49-F238E27FC236}">
                  <a16:creationId xmlns:a16="http://schemas.microsoft.com/office/drawing/2014/main" id="{75446045-FD94-4B55-9E81-030EDA4F2E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188" y="-2999"/>
              <a:ext cx="1775" cy="1917"/>
            </a:xfrm>
            <a:custGeom>
              <a:avLst/>
              <a:gdLst>
                <a:gd name="T0" fmla="*/ 1125 w 1775"/>
                <a:gd name="T1" fmla="*/ 314 h 1917"/>
                <a:gd name="T2" fmla="*/ 1290 w 1775"/>
                <a:gd name="T3" fmla="*/ 331 h 1917"/>
                <a:gd name="T4" fmla="*/ 1333 w 1775"/>
                <a:gd name="T5" fmla="*/ 59 h 1917"/>
                <a:gd name="T6" fmla="*/ 1056 w 1775"/>
                <a:gd name="T7" fmla="*/ 2 h 1917"/>
                <a:gd name="T8" fmla="*/ 964 w 1775"/>
                <a:gd name="T9" fmla="*/ 2 h 1917"/>
                <a:gd name="T10" fmla="*/ 1127 w 1775"/>
                <a:gd name="T11" fmla="*/ 156 h 1917"/>
                <a:gd name="T12" fmla="*/ 1125 w 1775"/>
                <a:gd name="T13" fmla="*/ 314 h 1917"/>
                <a:gd name="T14" fmla="*/ 1293 w 1775"/>
                <a:gd name="T15" fmla="*/ 818 h 1917"/>
                <a:gd name="T16" fmla="*/ 1281 w 1775"/>
                <a:gd name="T17" fmla="*/ 532 h 1917"/>
                <a:gd name="T18" fmla="*/ 1208 w 1775"/>
                <a:gd name="T19" fmla="*/ 761 h 1917"/>
                <a:gd name="T20" fmla="*/ 1047 w 1775"/>
                <a:gd name="T21" fmla="*/ 548 h 1917"/>
                <a:gd name="T22" fmla="*/ 1149 w 1775"/>
                <a:gd name="T23" fmla="*/ 562 h 1917"/>
                <a:gd name="T24" fmla="*/ 1127 w 1775"/>
                <a:gd name="T25" fmla="*/ 480 h 1917"/>
                <a:gd name="T26" fmla="*/ 761 w 1775"/>
                <a:gd name="T27" fmla="*/ 212 h 1917"/>
                <a:gd name="T28" fmla="*/ 945 w 1775"/>
                <a:gd name="T29" fmla="*/ 170 h 1917"/>
                <a:gd name="T30" fmla="*/ 905 w 1775"/>
                <a:gd name="T31" fmla="*/ 2 h 1917"/>
                <a:gd name="T32" fmla="*/ 645 w 1775"/>
                <a:gd name="T33" fmla="*/ 0 h 1917"/>
                <a:gd name="T34" fmla="*/ 0 w 1775"/>
                <a:gd name="T35" fmla="*/ 4 h 1917"/>
                <a:gd name="T36" fmla="*/ 515 w 1775"/>
                <a:gd name="T37" fmla="*/ 515 h 1917"/>
                <a:gd name="T38" fmla="*/ 548 w 1775"/>
                <a:gd name="T39" fmla="*/ 574 h 1917"/>
                <a:gd name="T40" fmla="*/ 539 w 1775"/>
                <a:gd name="T41" fmla="*/ 655 h 1917"/>
                <a:gd name="T42" fmla="*/ 749 w 1775"/>
                <a:gd name="T43" fmla="*/ 825 h 1917"/>
                <a:gd name="T44" fmla="*/ 912 w 1775"/>
                <a:gd name="T45" fmla="*/ 808 h 1917"/>
                <a:gd name="T46" fmla="*/ 948 w 1775"/>
                <a:gd name="T47" fmla="*/ 877 h 1917"/>
                <a:gd name="T48" fmla="*/ 997 w 1775"/>
                <a:gd name="T49" fmla="*/ 870 h 1917"/>
                <a:gd name="T50" fmla="*/ 1023 w 1775"/>
                <a:gd name="T51" fmla="*/ 941 h 1917"/>
                <a:gd name="T52" fmla="*/ 1236 w 1775"/>
                <a:gd name="T53" fmla="*/ 1042 h 1917"/>
                <a:gd name="T54" fmla="*/ 1186 w 1775"/>
                <a:gd name="T55" fmla="*/ 1179 h 1917"/>
                <a:gd name="T56" fmla="*/ 1326 w 1775"/>
                <a:gd name="T57" fmla="*/ 1238 h 1917"/>
                <a:gd name="T58" fmla="*/ 1512 w 1775"/>
                <a:gd name="T59" fmla="*/ 1787 h 1917"/>
                <a:gd name="T60" fmla="*/ 1692 w 1775"/>
                <a:gd name="T61" fmla="*/ 1917 h 1917"/>
                <a:gd name="T62" fmla="*/ 1690 w 1775"/>
                <a:gd name="T63" fmla="*/ 1758 h 1917"/>
                <a:gd name="T64" fmla="*/ 1293 w 1775"/>
                <a:gd name="T65" fmla="*/ 818 h 1917"/>
                <a:gd name="T66" fmla="*/ 1439 w 1775"/>
                <a:gd name="T67" fmla="*/ 4 h 1917"/>
                <a:gd name="T68" fmla="*/ 1364 w 1775"/>
                <a:gd name="T69" fmla="*/ 4 h 1917"/>
                <a:gd name="T70" fmla="*/ 1744 w 1775"/>
                <a:gd name="T71" fmla="*/ 1314 h 1917"/>
                <a:gd name="T72" fmla="*/ 1775 w 1775"/>
                <a:gd name="T73" fmla="*/ 1300 h 1917"/>
                <a:gd name="T74" fmla="*/ 1439 w 1775"/>
                <a:gd name="T75" fmla="*/ 4 h 19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75" h="1917">
                  <a:moveTo>
                    <a:pt x="1125" y="314"/>
                  </a:moveTo>
                  <a:lnTo>
                    <a:pt x="1290" y="331"/>
                  </a:lnTo>
                  <a:lnTo>
                    <a:pt x="1333" y="59"/>
                  </a:lnTo>
                  <a:lnTo>
                    <a:pt x="1056" y="2"/>
                  </a:lnTo>
                  <a:lnTo>
                    <a:pt x="964" y="2"/>
                  </a:lnTo>
                  <a:lnTo>
                    <a:pt x="1127" y="156"/>
                  </a:lnTo>
                  <a:lnTo>
                    <a:pt x="1125" y="314"/>
                  </a:lnTo>
                  <a:close/>
                  <a:moveTo>
                    <a:pt x="1293" y="818"/>
                  </a:moveTo>
                  <a:lnTo>
                    <a:pt x="1281" y="532"/>
                  </a:lnTo>
                  <a:lnTo>
                    <a:pt x="1208" y="761"/>
                  </a:lnTo>
                  <a:lnTo>
                    <a:pt x="1047" y="548"/>
                  </a:lnTo>
                  <a:lnTo>
                    <a:pt x="1149" y="562"/>
                  </a:lnTo>
                  <a:lnTo>
                    <a:pt x="1127" y="480"/>
                  </a:lnTo>
                  <a:lnTo>
                    <a:pt x="761" y="212"/>
                  </a:lnTo>
                  <a:lnTo>
                    <a:pt x="945" y="170"/>
                  </a:lnTo>
                  <a:lnTo>
                    <a:pt x="905" y="2"/>
                  </a:lnTo>
                  <a:lnTo>
                    <a:pt x="645" y="0"/>
                  </a:lnTo>
                  <a:lnTo>
                    <a:pt x="0" y="4"/>
                  </a:lnTo>
                  <a:lnTo>
                    <a:pt x="515" y="515"/>
                  </a:lnTo>
                  <a:lnTo>
                    <a:pt x="548" y="574"/>
                  </a:lnTo>
                  <a:lnTo>
                    <a:pt x="539" y="655"/>
                  </a:lnTo>
                  <a:lnTo>
                    <a:pt x="749" y="825"/>
                  </a:lnTo>
                  <a:lnTo>
                    <a:pt x="912" y="808"/>
                  </a:lnTo>
                  <a:lnTo>
                    <a:pt x="948" y="877"/>
                  </a:lnTo>
                  <a:lnTo>
                    <a:pt x="997" y="870"/>
                  </a:lnTo>
                  <a:lnTo>
                    <a:pt x="1023" y="941"/>
                  </a:lnTo>
                  <a:lnTo>
                    <a:pt x="1236" y="1042"/>
                  </a:lnTo>
                  <a:lnTo>
                    <a:pt x="1186" y="1179"/>
                  </a:lnTo>
                  <a:lnTo>
                    <a:pt x="1326" y="1238"/>
                  </a:lnTo>
                  <a:lnTo>
                    <a:pt x="1512" y="1787"/>
                  </a:lnTo>
                  <a:lnTo>
                    <a:pt x="1692" y="1917"/>
                  </a:lnTo>
                  <a:lnTo>
                    <a:pt x="1690" y="1758"/>
                  </a:lnTo>
                  <a:lnTo>
                    <a:pt x="1293" y="818"/>
                  </a:lnTo>
                  <a:close/>
                  <a:moveTo>
                    <a:pt x="1439" y="4"/>
                  </a:moveTo>
                  <a:lnTo>
                    <a:pt x="1364" y="4"/>
                  </a:lnTo>
                  <a:lnTo>
                    <a:pt x="1744" y="1314"/>
                  </a:lnTo>
                  <a:lnTo>
                    <a:pt x="1775" y="1300"/>
                  </a:lnTo>
                  <a:lnTo>
                    <a:pt x="1439" y="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3" name="Freeform 73">
              <a:extLst>
                <a:ext uri="{FF2B5EF4-FFF2-40B4-BE49-F238E27FC236}">
                  <a16:creationId xmlns:a16="http://schemas.microsoft.com/office/drawing/2014/main" id="{383470CA-634D-4CAF-AA13-F783D82E2F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9" y="-2995"/>
              <a:ext cx="2632" cy="1558"/>
            </a:xfrm>
            <a:custGeom>
              <a:avLst/>
              <a:gdLst>
                <a:gd name="T0" fmla="*/ 2179 w 2632"/>
                <a:gd name="T1" fmla="*/ 1249 h 1558"/>
                <a:gd name="T2" fmla="*/ 2127 w 2632"/>
                <a:gd name="T3" fmla="*/ 1353 h 1558"/>
                <a:gd name="T4" fmla="*/ 1921 w 2632"/>
                <a:gd name="T5" fmla="*/ 1364 h 1558"/>
                <a:gd name="T6" fmla="*/ 1938 w 2632"/>
                <a:gd name="T7" fmla="*/ 1558 h 1558"/>
                <a:gd name="T8" fmla="*/ 1888 w 2632"/>
                <a:gd name="T9" fmla="*/ 1558 h 1558"/>
                <a:gd name="T10" fmla="*/ 1805 w 2632"/>
                <a:gd name="T11" fmla="*/ 1478 h 1558"/>
                <a:gd name="T12" fmla="*/ 1633 w 2632"/>
                <a:gd name="T13" fmla="*/ 1398 h 1558"/>
                <a:gd name="T14" fmla="*/ 1666 w 2632"/>
                <a:gd name="T15" fmla="*/ 1253 h 1558"/>
                <a:gd name="T16" fmla="*/ 1555 w 2632"/>
                <a:gd name="T17" fmla="*/ 1190 h 1558"/>
                <a:gd name="T18" fmla="*/ 1538 w 2632"/>
                <a:gd name="T19" fmla="*/ 1088 h 1558"/>
                <a:gd name="T20" fmla="*/ 1427 w 2632"/>
                <a:gd name="T21" fmla="*/ 937 h 1558"/>
                <a:gd name="T22" fmla="*/ 1158 w 2632"/>
                <a:gd name="T23" fmla="*/ 1005 h 1558"/>
                <a:gd name="T24" fmla="*/ 1097 w 2632"/>
                <a:gd name="T25" fmla="*/ 998 h 1558"/>
                <a:gd name="T26" fmla="*/ 1052 w 2632"/>
                <a:gd name="T27" fmla="*/ 958 h 1558"/>
                <a:gd name="T28" fmla="*/ 1026 w 2632"/>
                <a:gd name="T29" fmla="*/ 903 h 1558"/>
                <a:gd name="T30" fmla="*/ 1089 w 2632"/>
                <a:gd name="T31" fmla="*/ 714 h 1558"/>
                <a:gd name="T32" fmla="*/ 1087 w 2632"/>
                <a:gd name="T33" fmla="*/ 594 h 1558"/>
                <a:gd name="T34" fmla="*/ 846 w 2632"/>
                <a:gd name="T35" fmla="*/ 459 h 1558"/>
                <a:gd name="T36" fmla="*/ 799 w 2632"/>
                <a:gd name="T37" fmla="*/ 331 h 1558"/>
                <a:gd name="T38" fmla="*/ 645 w 2632"/>
                <a:gd name="T39" fmla="*/ 305 h 1558"/>
                <a:gd name="T40" fmla="*/ 485 w 2632"/>
                <a:gd name="T41" fmla="*/ 327 h 1558"/>
                <a:gd name="T42" fmla="*/ 0 w 2632"/>
                <a:gd name="T43" fmla="*/ 185 h 1558"/>
                <a:gd name="T44" fmla="*/ 10 w 2632"/>
                <a:gd name="T45" fmla="*/ 12 h 1558"/>
                <a:gd name="T46" fmla="*/ 440 w 2632"/>
                <a:gd name="T47" fmla="*/ 10 h 1558"/>
                <a:gd name="T48" fmla="*/ 1853 w 2632"/>
                <a:gd name="T49" fmla="*/ 10 h 1558"/>
                <a:gd name="T50" fmla="*/ 2309 w 2632"/>
                <a:gd name="T51" fmla="*/ 0 h 1558"/>
                <a:gd name="T52" fmla="*/ 2382 w 2632"/>
                <a:gd name="T53" fmla="*/ 119 h 1558"/>
                <a:gd name="T54" fmla="*/ 2580 w 2632"/>
                <a:gd name="T55" fmla="*/ 194 h 1558"/>
                <a:gd name="T56" fmla="*/ 2632 w 2632"/>
                <a:gd name="T57" fmla="*/ 289 h 1558"/>
                <a:gd name="T58" fmla="*/ 2609 w 2632"/>
                <a:gd name="T59" fmla="*/ 341 h 1558"/>
                <a:gd name="T60" fmla="*/ 2467 w 2632"/>
                <a:gd name="T61" fmla="*/ 338 h 1558"/>
                <a:gd name="T62" fmla="*/ 2429 w 2632"/>
                <a:gd name="T63" fmla="*/ 395 h 1558"/>
                <a:gd name="T64" fmla="*/ 2422 w 2632"/>
                <a:gd name="T65" fmla="*/ 551 h 1558"/>
                <a:gd name="T66" fmla="*/ 2179 w 2632"/>
                <a:gd name="T67" fmla="*/ 1249 h 1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632" h="1558">
                  <a:moveTo>
                    <a:pt x="2179" y="1249"/>
                  </a:moveTo>
                  <a:lnTo>
                    <a:pt x="2127" y="1353"/>
                  </a:lnTo>
                  <a:lnTo>
                    <a:pt x="1921" y="1364"/>
                  </a:lnTo>
                  <a:lnTo>
                    <a:pt x="1938" y="1558"/>
                  </a:lnTo>
                  <a:lnTo>
                    <a:pt x="1888" y="1558"/>
                  </a:lnTo>
                  <a:lnTo>
                    <a:pt x="1805" y="1478"/>
                  </a:lnTo>
                  <a:lnTo>
                    <a:pt x="1633" y="1398"/>
                  </a:lnTo>
                  <a:lnTo>
                    <a:pt x="1666" y="1253"/>
                  </a:lnTo>
                  <a:lnTo>
                    <a:pt x="1555" y="1190"/>
                  </a:lnTo>
                  <a:lnTo>
                    <a:pt x="1538" y="1088"/>
                  </a:lnTo>
                  <a:lnTo>
                    <a:pt x="1427" y="937"/>
                  </a:lnTo>
                  <a:lnTo>
                    <a:pt x="1158" y="1005"/>
                  </a:lnTo>
                  <a:lnTo>
                    <a:pt x="1097" y="998"/>
                  </a:lnTo>
                  <a:lnTo>
                    <a:pt x="1052" y="958"/>
                  </a:lnTo>
                  <a:lnTo>
                    <a:pt x="1026" y="903"/>
                  </a:lnTo>
                  <a:lnTo>
                    <a:pt x="1089" y="714"/>
                  </a:lnTo>
                  <a:lnTo>
                    <a:pt x="1087" y="594"/>
                  </a:lnTo>
                  <a:lnTo>
                    <a:pt x="846" y="459"/>
                  </a:lnTo>
                  <a:lnTo>
                    <a:pt x="799" y="331"/>
                  </a:lnTo>
                  <a:lnTo>
                    <a:pt x="645" y="305"/>
                  </a:lnTo>
                  <a:lnTo>
                    <a:pt x="485" y="327"/>
                  </a:lnTo>
                  <a:lnTo>
                    <a:pt x="0" y="185"/>
                  </a:lnTo>
                  <a:lnTo>
                    <a:pt x="10" y="12"/>
                  </a:lnTo>
                  <a:lnTo>
                    <a:pt x="440" y="10"/>
                  </a:lnTo>
                  <a:lnTo>
                    <a:pt x="1853" y="10"/>
                  </a:lnTo>
                  <a:lnTo>
                    <a:pt x="2309" y="0"/>
                  </a:lnTo>
                  <a:lnTo>
                    <a:pt x="2382" y="119"/>
                  </a:lnTo>
                  <a:lnTo>
                    <a:pt x="2580" y="194"/>
                  </a:lnTo>
                  <a:lnTo>
                    <a:pt x="2632" y="289"/>
                  </a:lnTo>
                  <a:lnTo>
                    <a:pt x="2609" y="341"/>
                  </a:lnTo>
                  <a:lnTo>
                    <a:pt x="2467" y="338"/>
                  </a:lnTo>
                  <a:lnTo>
                    <a:pt x="2429" y="395"/>
                  </a:lnTo>
                  <a:lnTo>
                    <a:pt x="2422" y="551"/>
                  </a:lnTo>
                  <a:lnTo>
                    <a:pt x="2179" y="124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4" name="Freeform 74">
              <a:extLst>
                <a:ext uri="{FF2B5EF4-FFF2-40B4-BE49-F238E27FC236}">
                  <a16:creationId xmlns:a16="http://schemas.microsoft.com/office/drawing/2014/main" id="{56C4021D-0037-4C79-9375-C57E1D269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58" y="-2995"/>
              <a:ext cx="1628" cy="1291"/>
            </a:xfrm>
            <a:custGeom>
              <a:avLst/>
              <a:gdLst>
                <a:gd name="T0" fmla="*/ 1507 w 1628"/>
                <a:gd name="T1" fmla="*/ 1277 h 1291"/>
                <a:gd name="T2" fmla="*/ 756 w 1628"/>
                <a:gd name="T3" fmla="*/ 1291 h 1291"/>
                <a:gd name="T4" fmla="*/ 711 w 1628"/>
                <a:gd name="T5" fmla="*/ 1270 h 1291"/>
                <a:gd name="T6" fmla="*/ 281 w 1628"/>
                <a:gd name="T7" fmla="*/ 1279 h 1291"/>
                <a:gd name="T8" fmla="*/ 0 w 1628"/>
                <a:gd name="T9" fmla="*/ 1249 h 1291"/>
                <a:gd name="T10" fmla="*/ 243 w 1628"/>
                <a:gd name="T11" fmla="*/ 551 h 1291"/>
                <a:gd name="T12" fmla="*/ 250 w 1628"/>
                <a:gd name="T13" fmla="*/ 395 h 1291"/>
                <a:gd name="T14" fmla="*/ 288 w 1628"/>
                <a:gd name="T15" fmla="*/ 338 h 1291"/>
                <a:gd name="T16" fmla="*/ 430 w 1628"/>
                <a:gd name="T17" fmla="*/ 341 h 1291"/>
                <a:gd name="T18" fmla="*/ 453 w 1628"/>
                <a:gd name="T19" fmla="*/ 289 h 1291"/>
                <a:gd name="T20" fmla="*/ 401 w 1628"/>
                <a:gd name="T21" fmla="*/ 194 h 1291"/>
                <a:gd name="T22" fmla="*/ 203 w 1628"/>
                <a:gd name="T23" fmla="*/ 119 h 1291"/>
                <a:gd name="T24" fmla="*/ 130 w 1628"/>
                <a:gd name="T25" fmla="*/ 0 h 1291"/>
                <a:gd name="T26" fmla="*/ 935 w 1628"/>
                <a:gd name="T27" fmla="*/ 8 h 1291"/>
                <a:gd name="T28" fmla="*/ 987 w 1628"/>
                <a:gd name="T29" fmla="*/ 206 h 1291"/>
                <a:gd name="T30" fmla="*/ 867 w 1628"/>
                <a:gd name="T31" fmla="*/ 386 h 1291"/>
                <a:gd name="T32" fmla="*/ 843 w 1628"/>
                <a:gd name="T33" fmla="*/ 544 h 1291"/>
                <a:gd name="T34" fmla="*/ 874 w 1628"/>
                <a:gd name="T35" fmla="*/ 613 h 1291"/>
                <a:gd name="T36" fmla="*/ 935 w 1628"/>
                <a:gd name="T37" fmla="*/ 648 h 1291"/>
                <a:gd name="T38" fmla="*/ 1519 w 1628"/>
                <a:gd name="T39" fmla="*/ 955 h 1291"/>
                <a:gd name="T40" fmla="*/ 1628 w 1628"/>
                <a:gd name="T41" fmla="*/ 1149 h 1291"/>
                <a:gd name="T42" fmla="*/ 1507 w 1628"/>
                <a:gd name="T43" fmla="*/ 1277 h 1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28" h="1291">
                  <a:moveTo>
                    <a:pt x="1507" y="1277"/>
                  </a:moveTo>
                  <a:lnTo>
                    <a:pt x="756" y="1291"/>
                  </a:lnTo>
                  <a:lnTo>
                    <a:pt x="711" y="1270"/>
                  </a:lnTo>
                  <a:lnTo>
                    <a:pt x="281" y="1279"/>
                  </a:lnTo>
                  <a:lnTo>
                    <a:pt x="0" y="1249"/>
                  </a:lnTo>
                  <a:lnTo>
                    <a:pt x="243" y="551"/>
                  </a:lnTo>
                  <a:lnTo>
                    <a:pt x="250" y="395"/>
                  </a:lnTo>
                  <a:lnTo>
                    <a:pt x="288" y="338"/>
                  </a:lnTo>
                  <a:lnTo>
                    <a:pt x="430" y="341"/>
                  </a:lnTo>
                  <a:lnTo>
                    <a:pt x="453" y="289"/>
                  </a:lnTo>
                  <a:lnTo>
                    <a:pt x="401" y="194"/>
                  </a:lnTo>
                  <a:lnTo>
                    <a:pt x="203" y="119"/>
                  </a:lnTo>
                  <a:lnTo>
                    <a:pt x="130" y="0"/>
                  </a:lnTo>
                  <a:lnTo>
                    <a:pt x="935" y="8"/>
                  </a:lnTo>
                  <a:lnTo>
                    <a:pt x="987" y="206"/>
                  </a:lnTo>
                  <a:lnTo>
                    <a:pt x="867" y="386"/>
                  </a:lnTo>
                  <a:lnTo>
                    <a:pt x="843" y="544"/>
                  </a:lnTo>
                  <a:lnTo>
                    <a:pt x="874" y="613"/>
                  </a:lnTo>
                  <a:lnTo>
                    <a:pt x="935" y="648"/>
                  </a:lnTo>
                  <a:lnTo>
                    <a:pt x="1519" y="955"/>
                  </a:lnTo>
                  <a:lnTo>
                    <a:pt x="1628" y="1149"/>
                  </a:lnTo>
                  <a:lnTo>
                    <a:pt x="1507" y="127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5" name="Freeform 75">
              <a:extLst>
                <a:ext uri="{FF2B5EF4-FFF2-40B4-BE49-F238E27FC236}">
                  <a16:creationId xmlns:a16="http://schemas.microsoft.com/office/drawing/2014/main" id="{52A98559-377C-45B0-B779-660949D3BD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44" y="-2995"/>
              <a:ext cx="1933" cy="1530"/>
            </a:xfrm>
            <a:custGeom>
              <a:avLst/>
              <a:gdLst>
                <a:gd name="T0" fmla="*/ 1767 w 1933"/>
                <a:gd name="T1" fmla="*/ 937 h 1530"/>
                <a:gd name="T2" fmla="*/ 1933 w 1933"/>
                <a:gd name="T3" fmla="*/ 1435 h 1530"/>
                <a:gd name="T4" fmla="*/ 1855 w 1933"/>
                <a:gd name="T5" fmla="*/ 1530 h 1530"/>
                <a:gd name="T6" fmla="*/ 1212 w 1933"/>
                <a:gd name="T7" fmla="*/ 955 h 1530"/>
                <a:gd name="T8" fmla="*/ 1179 w 1933"/>
                <a:gd name="T9" fmla="*/ 918 h 1530"/>
                <a:gd name="T10" fmla="*/ 1106 w 1933"/>
                <a:gd name="T11" fmla="*/ 906 h 1530"/>
                <a:gd name="T12" fmla="*/ 1035 w 1933"/>
                <a:gd name="T13" fmla="*/ 773 h 1530"/>
                <a:gd name="T14" fmla="*/ 964 w 1933"/>
                <a:gd name="T15" fmla="*/ 764 h 1530"/>
                <a:gd name="T16" fmla="*/ 921 w 1933"/>
                <a:gd name="T17" fmla="*/ 693 h 1530"/>
                <a:gd name="T18" fmla="*/ 829 w 1933"/>
                <a:gd name="T19" fmla="*/ 651 h 1530"/>
                <a:gd name="T20" fmla="*/ 773 w 1933"/>
                <a:gd name="T21" fmla="*/ 582 h 1530"/>
                <a:gd name="T22" fmla="*/ 501 w 1933"/>
                <a:gd name="T23" fmla="*/ 433 h 1530"/>
                <a:gd name="T24" fmla="*/ 208 w 1933"/>
                <a:gd name="T25" fmla="*/ 208 h 1530"/>
                <a:gd name="T26" fmla="*/ 0 w 1933"/>
                <a:gd name="T27" fmla="*/ 3 h 1530"/>
                <a:gd name="T28" fmla="*/ 210 w 1933"/>
                <a:gd name="T29" fmla="*/ 0 h 1530"/>
                <a:gd name="T30" fmla="*/ 744 w 1933"/>
                <a:gd name="T31" fmla="*/ 0 h 1530"/>
                <a:gd name="T32" fmla="*/ 1259 w 1933"/>
                <a:gd name="T33" fmla="*/ 511 h 1530"/>
                <a:gd name="T34" fmla="*/ 1292 w 1933"/>
                <a:gd name="T35" fmla="*/ 570 h 1530"/>
                <a:gd name="T36" fmla="*/ 1283 w 1933"/>
                <a:gd name="T37" fmla="*/ 651 h 1530"/>
                <a:gd name="T38" fmla="*/ 1493 w 1933"/>
                <a:gd name="T39" fmla="*/ 821 h 1530"/>
                <a:gd name="T40" fmla="*/ 1656 w 1933"/>
                <a:gd name="T41" fmla="*/ 804 h 1530"/>
                <a:gd name="T42" fmla="*/ 1692 w 1933"/>
                <a:gd name="T43" fmla="*/ 873 h 1530"/>
                <a:gd name="T44" fmla="*/ 1741 w 1933"/>
                <a:gd name="T45" fmla="*/ 866 h 1530"/>
                <a:gd name="T46" fmla="*/ 1767 w 1933"/>
                <a:gd name="T47" fmla="*/ 937 h 15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933" h="1530">
                  <a:moveTo>
                    <a:pt x="1767" y="937"/>
                  </a:moveTo>
                  <a:lnTo>
                    <a:pt x="1933" y="1435"/>
                  </a:lnTo>
                  <a:lnTo>
                    <a:pt x="1855" y="1530"/>
                  </a:lnTo>
                  <a:lnTo>
                    <a:pt x="1212" y="955"/>
                  </a:lnTo>
                  <a:lnTo>
                    <a:pt x="1179" y="918"/>
                  </a:lnTo>
                  <a:lnTo>
                    <a:pt x="1106" y="906"/>
                  </a:lnTo>
                  <a:lnTo>
                    <a:pt x="1035" y="773"/>
                  </a:lnTo>
                  <a:lnTo>
                    <a:pt x="964" y="764"/>
                  </a:lnTo>
                  <a:lnTo>
                    <a:pt x="921" y="693"/>
                  </a:lnTo>
                  <a:lnTo>
                    <a:pt x="829" y="651"/>
                  </a:lnTo>
                  <a:lnTo>
                    <a:pt x="773" y="582"/>
                  </a:lnTo>
                  <a:lnTo>
                    <a:pt x="501" y="433"/>
                  </a:lnTo>
                  <a:lnTo>
                    <a:pt x="208" y="208"/>
                  </a:lnTo>
                  <a:lnTo>
                    <a:pt x="0" y="3"/>
                  </a:lnTo>
                  <a:lnTo>
                    <a:pt x="210" y="0"/>
                  </a:lnTo>
                  <a:lnTo>
                    <a:pt x="744" y="0"/>
                  </a:lnTo>
                  <a:lnTo>
                    <a:pt x="1259" y="511"/>
                  </a:lnTo>
                  <a:lnTo>
                    <a:pt x="1292" y="570"/>
                  </a:lnTo>
                  <a:lnTo>
                    <a:pt x="1283" y="651"/>
                  </a:lnTo>
                  <a:lnTo>
                    <a:pt x="1493" y="821"/>
                  </a:lnTo>
                  <a:lnTo>
                    <a:pt x="1656" y="804"/>
                  </a:lnTo>
                  <a:lnTo>
                    <a:pt x="1692" y="873"/>
                  </a:lnTo>
                  <a:lnTo>
                    <a:pt x="1741" y="866"/>
                  </a:lnTo>
                  <a:lnTo>
                    <a:pt x="1767" y="93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6" name="Freeform 76">
              <a:extLst>
                <a:ext uri="{FF2B5EF4-FFF2-40B4-BE49-F238E27FC236}">
                  <a16:creationId xmlns:a16="http://schemas.microsoft.com/office/drawing/2014/main" id="{B8315AAF-5851-466F-A7A9-9BD9495F27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01" y="-2992"/>
              <a:ext cx="1571" cy="1033"/>
            </a:xfrm>
            <a:custGeom>
              <a:avLst/>
              <a:gdLst>
                <a:gd name="T0" fmla="*/ 1245 w 1571"/>
                <a:gd name="T1" fmla="*/ 851 h 1033"/>
                <a:gd name="T2" fmla="*/ 1113 w 1571"/>
                <a:gd name="T3" fmla="*/ 952 h 1033"/>
                <a:gd name="T4" fmla="*/ 974 w 1571"/>
                <a:gd name="T5" fmla="*/ 952 h 1033"/>
                <a:gd name="T6" fmla="*/ 844 w 1571"/>
                <a:gd name="T7" fmla="*/ 1033 h 1033"/>
                <a:gd name="T8" fmla="*/ 563 w 1571"/>
                <a:gd name="T9" fmla="*/ 782 h 1033"/>
                <a:gd name="T10" fmla="*/ 92 w 1571"/>
                <a:gd name="T11" fmla="*/ 645 h 1033"/>
                <a:gd name="T12" fmla="*/ 31 w 1571"/>
                <a:gd name="T13" fmla="*/ 610 h 1033"/>
                <a:gd name="T14" fmla="*/ 0 w 1571"/>
                <a:gd name="T15" fmla="*/ 541 h 1033"/>
                <a:gd name="T16" fmla="*/ 24 w 1571"/>
                <a:gd name="T17" fmla="*/ 383 h 1033"/>
                <a:gd name="T18" fmla="*/ 144 w 1571"/>
                <a:gd name="T19" fmla="*/ 203 h 1033"/>
                <a:gd name="T20" fmla="*/ 92 w 1571"/>
                <a:gd name="T21" fmla="*/ 5 h 1033"/>
                <a:gd name="T22" fmla="*/ 102 w 1571"/>
                <a:gd name="T23" fmla="*/ 5 h 1033"/>
                <a:gd name="T24" fmla="*/ 1243 w 1571"/>
                <a:gd name="T25" fmla="*/ 0 h 1033"/>
                <a:gd name="T26" fmla="*/ 1451 w 1571"/>
                <a:gd name="T27" fmla="*/ 205 h 1033"/>
                <a:gd name="T28" fmla="*/ 1437 w 1571"/>
                <a:gd name="T29" fmla="*/ 409 h 1033"/>
                <a:gd name="T30" fmla="*/ 1571 w 1571"/>
                <a:gd name="T31" fmla="*/ 721 h 1033"/>
                <a:gd name="T32" fmla="*/ 1245 w 1571"/>
                <a:gd name="T33" fmla="*/ 851 h 1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1" h="1033">
                  <a:moveTo>
                    <a:pt x="1245" y="851"/>
                  </a:moveTo>
                  <a:lnTo>
                    <a:pt x="1113" y="952"/>
                  </a:lnTo>
                  <a:lnTo>
                    <a:pt x="974" y="952"/>
                  </a:lnTo>
                  <a:lnTo>
                    <a:pt x="844" y="1033"/>
                  </a:lnTo>
                  <a:lnTo>
                    <a:pt x="563" y="782"/>
                  </a:lnTo>
                  <a:lnTo>
                    <a:pt x="92" y="645"/>
                  </a:lnTo>
                  <a:lnTo>
                    <a:pt x="31" y="610"/>
                  </a:lnTo>
                  <a:lnTo>
                    <a:pt x="0" y="541"/>
                  </a:lnTo>
                  <a:lnTo>
                    <a:pt x="24" y="383"/>
                  </a:lnTo>
                  <a:lnTo>
                    <a:pt x="144" y="203"/>
                  </a:lnTo>
                  <a:lnTo>
                    <a:pt x="92" y="5"/>
                  </a:lnTo>
                  <a:lnTo>
                    <a:pt x="102" y="5"/>
                  </a:lnTo>
                  <a:lnTo>
                    <a:pt x="1243" y="0"/>
                  </a:lnTo>
                  <a:lnTo>
                    <a:pt x="1451" y="205"/>
                  </a:lnTo>
                  <a:lnTo>
                    <a:pt x="1437" y="409"/>
                  </a:lnTo>
                  <a:lnTo>
                    <a:pt x="1571" y="721"/>
                  </a:lnTo>
                  <a:lnTo>
                    <a:pt x="1245" y="85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7" name="Freeform 77">
              <a:extLst>
                <a:ext uri="{FF2B5EF4-FFF2-40B4-BE49-F238E27FC236}">
                  <a16:creationId xmlns:a16="http://schemas.microsoft.com/office/drawing/2014/main" id="{C6729A2D-5A03-4A27-93B0-D7099C262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8842" y="-2983"/>
              <a:ext cx="1347" cy="1414"/>
            </a:xfrm>
            <a:custGeom>
              <a:avLst/>
              <a:gdLst>
                <a:gd name="T0" fmla="*/ 40 w 1347"/>
                <a:gd name="T1" fmla="*/ 1161 h 1414"/>
                <a:gd name="T2" fmla="*/ 120 w 1347"/>
                <a:gd name="T3" fmla="*/ 1036 h 1414"/>
                <a:gd name="T4" fmla="*/ 0 w 1347"/>
                <a:gd name="T5" fmla="*/ 31 h 1414"/>
                <a:gd name="T6" fmla="*/ 858 w 1347"/>
                <a:gd name="T7" fmla="*/ 3 h 1414"/>
                <a:gd name="T8" fmla="*/ 1347 w 1347"/>
                <a:gd name="T9" fmla="*/ 0 h 1414"/>
                <a:gd name="T10" fmla="*/ 1337 w 1347"/>
                <a:gd name="T11" fmla="*/ 173 h 1414"/>
                <a:gd name="T12" fmla="*/ 1288 w 1347"/>
                <a:gd name="T13" fmla="*/ 208 h 1414"/>
                <a:gd name="T14" fmla="*/ 1245 w 1347"/>
                <a:gd name="T15" fmla="*/ 795 h 1414"/>
                <a:gd name="T16" fmla="*/ 1177 w 1347"/>
                <a:gd name="T17" fmla="*/ 1078 h 1414"/>
                <a:gd name="T18" fmla="*/ 1004 w 1347"/>
                <a:gd name="T19" fmla="*/ 1414 h 1414"/>
                <a:gd name="T20" fmla="*/ 836 w 1347"/>
                <a:gd name="T21" fmla="*/ 1355 h 1414"/>
                <a:gd name="T22" fmla="*/ 673 w 1347"/>
                <a:gd name="T23" fmla="*/ 1345 h 1414"/>
                <a:gd name="T24" fmla="*/ 593 w 1347"/>
                <a:gd name="T25" fmla="*/ 1253 h 1414"/>
                <a:gd name="T26" fmla="*/ 40 w 1347"/>
                <a:gd name="T27" fmla="*/ 1161 h 1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47" h="1414">
                  <a:moveTo>
                    <a:pt x="40" y="1161"/>
                  </a:moveTo>
                  <a:lnTo>
                    <a:pt x="120" y="1036"/>
                  </a:lnTo>
                  <a:lnTo>
                    <a:pt x="0" y="31"/>
                  </a:lnTo>
                  <a:lnTo>
                    <a:pt x="858" y="3"/>
                  </a:lnTo>
                  <a:lnTo>
                    <a:pt x="1347" y="0"/>
                  </a:lnTo>
                  <a:lnTo>
                    <a:pt x="1337" y="173"/>
                  </a:lnTo>
                  <a:lnTo>
                    <a:pt x="1288" y="208"/>
                  </a:lnTo>
                  <a:lnTo>
                    <a:pt x="1245" y="795"/>
                  </a:lnTo>
                  <a:lnTo>
                    <a:pt x="1177" y="1078"/>
                  </a:lnTo>
                  <a:lnTo>
                    <a:pt x="1004" y="1414"/>
                  </a:lnTo>
                  <a:lnTo>
                    <a:pt x="836" y="1355"/>
                  </a:lnTo>
                  <a:lnTo>
                    <a:pt x="673" y="1345"/>
                  </a:lnTo>
                  <a:lnTo>
                    <a:pt x="593" y="1253"/>
                  </a:lnTo>
                  <a:lnTo>
                    <a:pt x="40" y="116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8" name="Freeform 78">
              <a:extLst>
                <a:ext uri="{FF2B5EF4-FFF2-40B4-BE49-F238E27FC236}">
                  <a16:creationId xmlns:a16="http://schemas.microsoft.com/office/drawing/2014/main" id="{48E333BE-739C-4250-9DAC-DB9695689F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7" y="-2976"/>
              <a:ext cx="1368" cy="1194"/>
            </a:xfrm>
            <a:custGeom>
              <a:avLst/>
              <a:gdLst>
                <a:gd name="T0" fmla="*/ 1363 w 1368"/>
                <a:gd name="T1" fmla="*/ 1194 h 1194"/>
                <a:gd name="T2" fmla="*/ 0 w 1368"/>
                <a:gd name="T3" fmla="*/ 1166 h 1194"/>
                <a:gd name="T4" fmla="*/ 56 w 1368"/>
                <a:gd name="T5" fmla="*/ 0 h 1194"/>
                <a:gd name="T6" fmla="*/ 1290 w 1368"/>
                <a:gd name="T7" fmla="*/ 17 h 1194"/>
                <a:gd name="T8" fmla="*/ 1368 w 1368"/>
                <a:gd name="T9" fmla="*/ 26 h 1194"/>
                <a:gd name="T10" fmla="*/ 1363 w 1368"/>
                <a:gd name="T11" fmla="*/ 1194 h 1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68" h="1194">
                  <a:moveTo>
                    <a:pt x="1363" y="1194"/>
                  </a:moveTo>
                  <a:lnTo>
                    <a:pt x="0" y="1166"/>
                  </a:lnTo>
                  <a:lnTo>
                    <a:pt x="56" y="0"/>
                  </a:lnTo>
                  <a:lnTo>
                    <a:pt x="1290" y="17"/>
                  </a:lnTo>
                  <a:lnTo>
                    <a:pt x="1368" y="26"/>
                  </a:lnTo>
                  <a:lnTo>
                    <a:pt x="1363" y="119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9" name="Freeform 79">
              <a:extLst>
                <a:ext uri="{FF2B5EF4-FFF2-40B4-BE49-F238E27FC236}">
                  <a16:creationId xmlns:a16="http://schemas.microsoft.com/office/drawing/2014/main" id="{EE0DFD37-F43A-436D-91C6-8982E60A1E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8" y="-2969"/>
              <a:ext cx="1231" cy="1251"/>
            </a:xfrm>
            <a:custGeom>
              <a:avLst/>
              <a:gdLst>
                <a:gd name="T0" fmla="*/ 0 w 1231"/>
                <a:gd name="T1" fmla="*/ 1201 h 1251"/>
                <a:gd name="T2" fmla="*/ 64 w 1231"/>
                <a:gd name="T3" fmla="*/ 8 h 1251"/>
                <a:gd name="T4" fmla="*/ 997 w 1231"/>
                <a:gd name="T5" fmla="*/ 0 h 1251"/>
                <a:gd name="T6" fmla="*/ 1231 w 1231"/>
                <a:gd name="T7" fmla="*/ 15 h 1251"/>
                <a:gd name="T8" fmla="*/ 1182 w 1231"/>
                <a:gd name="T9" fmla="*/ 1251 h 1251"/>
                <a:gd name="T10" fmla="*/ 867 w 1231"/>
                <a:gd name="T11" fmla="*/ 1244 h 1251"/>
                <a:gd name="T12" fmla="*/ 0 w 1231"/>
                <a:gd name="T13" fmla="*/ 1201 h 1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1" h="1251">
                  <a:moveTo>
                    <a:pt x="0" y="1201"/>
                  </a:moveTo>
                  <a:lnTo>
                    <a:pt x="64" y="8"/>
                  </a:lnTo>
                  <a:lnTo>
                    <a:pt x="997" y="0"/>
                  </a:lnTo>
                  <a:lnTo>
                    <a:pt x="1231" y="15"/>
                  </a:lnTo>
                  <a:lnTo>
                    <a:pt x="1182" y="1251"/>
                  </a:lnTo>
                  <a:lnTo>
                    <a:pt x="867" y="1244"/>
                  </a:lnTo>
                  <a:lnTo>
                    <a:pt x="0" y="120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0" name="Freeform 80">
              <a:extLst>
                <a:ext uri="{FF2B5EF4-FFF2-40B4-BE49-F238E27FC236}">
                  <a16:creationId xmlns:a16="http://schemas.microsoft.com/office/drawing/2014/main" id="{3BF63F89-970E-414A-A57A-E9DE328189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0" y="-2961"/>
              <a:ext cx="1642" cy="1234"/>
            </a:xfrm>
            <a:custGeom>
              <a:avLst/>
              <a:gdLst>
                <a:gd name="T0" fmla="*/ 1578 w 1642"/>
                <a:gd name="T1" fmla="*/ 1193 h 1234"/>
                <a:gd name="T2" fmla="*/ 1578 w 1642"/>
                <a:gd name="T3" fmla="*/ 1234 h 1234"/>
                <a:gd name="T4" fmla="*/ 0 w 1642"/>
                <a:gd name="T5" fmla="*/ 1179 h 1234"/>
                <a:gd name="T6" fmla="*/ 5 w 1642"/>
                <a:gd name="T7" fmla="*/ 11 h 1234"/>
                <a:gd name="T8" fmla="*/ 981 w 1642"/>
                <a:gd name="T9" fmla="*/ 0 h 1234"/>
                <a:gd name="T10" fmla="*/ 1642 w 1642"/>
                <a:gd name="T11" fmla="*/ 0 h 1234"/>
                <a:gd name="T12" fmla="*/ 1578 w 1642"/>
                <a:gd name="T13" fmla="*/ 1193 h 1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2" h="1234">
                  <a:moveTo>
                    <a:pt x="1578" y="1193"/>
                  </a:moveTo>
                  <a:lnTo>
                    <a:pt x="1578" y="1234"/>
                  </a:lnTo>
                  <a:lnTo>
                    <a:pt x="0" y="1179"/>
                  </a:lnTo>
                  <a:lnTo>
                    <a:pt x="5" y="11"/>
                  </a:lnTo>
                  <a:lnTo>
                    <a:pt x="981" y="0"/>
                  </a:lnTo>
                  <a:lnTo>
                    <a:pt x="1642" y="0"/>
                  </a:lnTo>
                  <a:lnTo>
                    <a:pt x="1578" y="119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1" name="Freeform 81">
              <a:extLst>
                <a:ext uri="{FF2B5EF4-FFF2-40B4-BE49-F238E27FC236}">
                  <a16:creationId xmlns:a16="http://schemas.microsoft.com/office/drawing/2014/main" id="{68A7B90B-4EAA-42AA-8C6A-CD8F02A14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7283" y="-2954"/>
              <a:ext cx="1119" cy="2104"/>
            </a:xfrm>
            <a:custGeom>
              <a:avLst/>
              <a:gdLst>
                <a:gd name="T0" fmla="*/ 196 w 1119"/>
                <a:gd name="T1" fmla="*/ 1907 h 2104"/>
                <a:gd name="T2" fmla="*/ 70 w 1119"/>
                <a:gd name="T3" fmla="*/ 1914 h 2104"/>
                <a:gd name="T4" fmla="*/ 21 w 1119"/>
                <a:gd name="T5" fmla="*/ 1839 h 2104"/>
                <a:gd name="T6" fmla="*/ 0 w 1119"/>
                <a:gd name="T7" fmla="*/ 1706 h 2104"/>
                <a:gd name="T8" fmla="*/ 11 w 1119"/>
                <a:gd name="T9" fmla="*/ 1245 h 2104"/>
                <a:gd name="T10" fmla="*/ 42 w 1119"/>
                <a:gd name="T11" fmla="*/ 9 h 2104"/>
                <a:gd name="T12" fmla="*/ 231 w 1119"/>
                <a:gd name="T13" fmla="*/ 0 h 2104"/>
                <a:gd name="T14" fmla="*/ 1119 w 1119"/>
                <a:gd name="T15" fmla="*/ 19 h 2104"/>
                <a:gd name="T16" fmla="*/ 1105 w 1119"/>
                <a:gd name="T17" fmla="*/ 87 h 2104"/>
                <a:gd name="T18" fmla="*/ 980 w 1119"/>
                <a:gd name="T19" fmla="*/ 165 h 2104"/>
                <a:gd name="T20" fmla="*/ 935 w 1119"/>
                <a:gd name="T21" fmla="*/ 335 h 2104"/>
                <a:gd name="T22" fmla="*/ 942 w 1119"/>
                <a:gd name="T23" fmla="*/ 1468 h 2104"/>
                <a:gd name="T24" fmla="*/ 1013 w 1119"/>
                <a:gd name="T25" fmla="*/ 1475 h 2104"/>
                <a:gd name="T26" fmla="*/ 843 w 1119"/>
                <a:gd name="T27" fmla="*/ 1891 h 2104"/>
                <a:gd name="T28" fmla="*/ 836 w 1119"/>
                <a:gd name="T29" fmla="*/ 2104 h 2104"/>
                <a:gd name="T30" fmla="*/ 366 w 1119"/>
                <a:gd name="T31" fmla="*/ 1896 h 2104"/>
                <a:gd name="T32" fmla="*/ 196 w 1119"/>
                <a:gd name="T33" fmla="*/ 1907 h 2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9" h="2104">
                  <a:moveTo>
                    <a:pt x="196" y="1907"/>
                  </a:moveTo>
                  <a:lnTo>
                    <a:pt x="70" y="1914"/>
                  </a:lnTo>
                  <a:lnTo>
                    <a:pt x="21" y="1839"/>
                  </a:lnTo>
                  <a:lnTo>
                    <a:pt x="0" y="1706"/>
                  </a:lnTo>
                  <a:lnTo>
                    <a:pt x="11" y="1245"/>
                  </a:lnTo>
                  <a:lnTo>
                    <a:pt x="42" y="9"/>
                  </a:lnTo>
                  <a:lnTo>
                    <a:pt x="231" y="0"/>
                  </a:lnTo>
                  <a:lnTo>
                    <a:pt x="1119" y="19"/>
                  </a:lnTo>
                  <a:lnTo>
                    <a:pt x="1105" y="87"/>
                  </a:lnTo>
                  <a:lnTo>
                    <a:pt x="980" y="165"/>
                  </a:lnTo>
                  <a:lnTo>
                    <a:pt x="935" y="335"/>
                  </a:lnTo>
                  <a:lnTo>
                    <a:pt x="942" y="1468"/>
                  </a:lnTo>
                  <a:lnTo>
                    <a:pt x="1013" y="1475"/>
                  </a:lnTo>
                  <a:lnTo>
                    <a:pt x="843" y="1891"/>
                  </a:lnTo>
                  <a:lnTo>
                    <a:pt x="836" y="2104"/>
                  </a:lnTo>
                  <a:lnTo>
                    <a:pt x="366" y="1896"/>
                  </a:lnTo>
                  <a:lnTo>
                    <a:pt x="196" y="190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2" name="Freeform 82">
              <a:extLst>
                <a:ext uri="{FF2B5EF4-FFF2-40B4-BE49-F238E27FC236}">
                  <a16:creationId xmlns:a16="http://schemas.microsoft.com/office/drawing/2014/main" id="{8C58B6AE-87D0-45CA-ADD7-6E66146E9A1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0" y="-2954"/>
              <a:ext cx="1155" cy="1245"/>
            </a:xfrm>
            <a:custGeom>
              <a:avLst/>
              <a:gdLst>
                <a:gd name="T0" fmla="*/ 1124 w 1155"/>
                <a:gd name="T1" fmla="*/ 1245 h 1245"/>
                <a:gd name="T2" fmla="*/ 664 w 1155"/>
                <a:gd name="T3" fmla="*/ 1236 h 1245"/>
                <a:gd name="T4" fmla="*/ 0 w 1155"/>
                <a:gd name="T5" fmla="*/ 1236 h 1245"/>
                <a:gd name="T6" fmla="*/ 49 w 1155"/>
                <a:gd name="T7" fmla="*/ 0 h 1245"/>
                <a:gd name="T8" fmla="*/ 1155 w 1155"/>
                <a:gd name="T9" fmla="*/ 9 h 1245"/>
                <a:gd name="T10" fmla="*/ 1124 w 1155"/>
                <a:gd name="T11" fmla="*/ 1245 h 1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55" h="1245">
                  <a:moveTo>
                    <a:pt x="1124" y="1245"/>
                  </a:moveTo>
                  <a:lnTo>
                    <a:pt x="664" y="1236"/>
                  </a:lnTo>
                  <a:lnTo>
                    <a:pt x="0" y="1236"/>
                  </a:lnTo>
                  <a:lnTo>
                    <a:pt x="49" y="0"/>
                  </a:lnTo>
                  <a:lnTo>
                    <a:pt x="1155" y="9"/>
                  </a:lnTo>
                  <a:lnTo>
                    <a:pt x="1124" y="124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3" name="Freeform 83">
              <a:extLst>
                <a:ext uri="{FF2B5EF4-FFF2-40B4-BE49-F238E27FC236}">
                  <a16:creationId xmlns:a16="http://schemas.microsoft.com/office/drawing/2014/main" id="{830F35AD-078D-4545-A70E-DFEBDD41A1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218" y="-2952"/>
              <a:ext cx="744" cy="1518"/>
            </a:xfrm>
            <a:custGeom>
              <a:avLst/>
              <a:gdLst>
                <a:gd name="T0" fmla="*/ 78 w 744"/>
                <a:gd name="T1" fmla="*/ 1473 h 1518"/>
                <a:gd name="T2" fmla="*/ 7 w 744"/>
                <a:gd name="T3" fmla="*/ 1466 h 1518"/>
                <a:gd name="T4" fmla="*/ 0 w 744"/>
                <a:gd name="T5" fmla="*/ 333 h 1518"/>
                <a:gd name="T6" fmla="*/ 45 w 744"/>
                <a:gd name="T7" fmla="*/ 163 h 1518"/>
                <a:gd name="T8" fmla="*/ 170 w 744"/>
                <a:gd name="T9" fmla="*/ 85 h 1518"/>
                <a:gd name="T10" fmla="*/ 184 w 744"/>
                <a:gd name="T11" fmla="*/ 17 h 1518"/>
                <a:gd name="T12" fmla="*/ 624 w 744"/>
                <a:gd name="T13" fmla="*/ 0 h 1518"/>
                <a:gd name="T14" fmla="*/ 744 w 744"/>
                <a:gd name="T15" fmla="*/ 1005 h 1518"/>
                <a:gd name="T16" fmla="*/ 664 w 744"/>
                <a:gd name="T17" fmla="*/ 1130 h 1518"/>
                <a:gd name="T18" fmla="*/ 544 w 744"/>
                <a:gd name="T19" fmla="*/ 1267 h 1518"/>
                <a:gd name="T20" fmla="*/ 433 w 744"/>
                <a:gd name="T21" fmla="*/ 1269 h 1518"/>
                <a:gd name="T22" fmla="*/ 319 w 744"/>
                <a:gd name="T23" fmla="*/ 1518 h 1518"/>
                <a:gd name="T24" fmla="*/ 78 w 744"/>
                <a:gd name="T25" fmla="*/ 1473 h 1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44" h="1518">
                  <a:moveTo>
                    <a:pt x="78" y="1473"/>
                  </a:moveTo>
                  <a:lnTo>
                    <a:pt x="7" y="1466"/>
                  </a:lnTo>
                  <a:lnTo>
                    <a:pt x="0" y="333"/>
                  </a:lnTo>
                  <a:lnTo>
                    <a:pt x="45" y="163"/>
                  </a:lnTo>
                  <a:lnTo>
                    <a:pt x="170" y="85"/>
                  </a:lnTo>
                  <a:lnTo>
                    <a:pt x="184" y="17"/>
                  </a:lnTo>
                  <a:lnTo>
                    <a:pt x="624" y="0"/>
                  </a:lnTo>
                  <a:lnTo>
                    <a:pt x="744" y="1005"/>
                  </a:lnTo>
                  <a:lnTo>
                    <a:pt x="664" y="1130"/>
                  </a:lnTo>
                  <a:lnTo>
                    <a:pt x="544" y="1267"/>
                  </a:lnTo>
                  <a:lnTo>
                    <a:pt x="433" y="1269"/>
                  </a:lnTo>
                  <a:lnTo>
                    <a:pt x="319" y="1518"/>
                  </a:lnTo>
                  <a:lnTo>
                    <a:pt x="78" y="147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4" name="Freeform 84">
              <a:extLst>
                <a:ext uri="{FF2B5EF4-FFF2-40B4-BE49-F238E27FC236}">
                  <a16:creationId xmlns:a16="http://schemas.microsoft.com/office/drawing/2014/main" id="{600F92E6-C9A7-4AFC-B960-A68766B71B15}"/>
                </a:ext>
              </a:extLst>
            </p:cNvPr>
            <p:cNvSpPr>
              <a:spLocks/>
            </p:cNvSpPr>
            <p:nvPr/>
          </p:nvSpPr>
          <p:spPr bwMode="auto">
            <a:xfrm>
              <a:off x="9846" y="-2810"/>
              <a:ext cx="2438" cy="2035"/>
            </a:xfrm>
            <a:custGeom>
              <a:avLst/>
              <a:gdLst>
                <a:gd name="T0" fmla="*/ 2148 w 2438"/>
                <a:gd name="T1" fmla="*/ 1747 h 2035"/>
                <a:gd name="T2" fmla="*/ 1914 w 2438"/>
                <a:gd name="T3" fmla="*/ 2035 h 2035"/>
                <a:gd name="T4" fmla="*/ 1850 w 2438"/>
                <a:gd name="T5" fmla="*/ 2030 h 2035"/>
                <a:gd name="T6" fmla="*/ 1810 w 2438"/>
                <a:gd name="T7" fmla="*/ 1960 h 2035"/>
                <a:gd name="T8" fmla="*/ 1727 w 2438"/>
                <a:gd name="T9" fmla="*/ 1910 h 2035"/>
                <a:gd name="T10" fmla="*/ 1534 w 2438"/>
                <a:gd name="T11" fmla="*/ 1874 h 2035"/>
                <a:gd name="T12" fmla="*/ 1498 w 2438"/>
                <a:gd name="T13" fmla="*/ 1796 h 2035"/>
                <a:gd name="T14" fmla="*/ 1496 w 2438"/>
                <a:gd name="T15" fmla="*/ 1690 h 2035"/>
                <a:gd name="T16" fmla="*/ 1460 w 2438"/>
                <a:gd name="T17" fmla="*/ 1666 h 2035"/>
                <a:gd name="T18" fmla="*/ 1274 w 2438"/>
                <a:gd name="T19" fmla="*/ 1631 h 2035"/>
                <a:gd name="T20" fmla="*/ 1160 w 2438"/>
                <a:gd name="T21" fmla="*/ 1515 h 2035"/>
                <a:gd name="T22" fmla="*/ 1021 w 2438"/>
                <a:gd name="T23" fmla="*/ 1437 h 2035"/>
                <a:gd name="T24" fmla="*/ 974 w 2438"/>
                <a:gd name="T25" fmla="*/ 1447 h 2035"/>
                <a:gd name="T26" fmla="*/ 912 w 2438"/>
                <a:gd name="T27" fmla="*/ 1487 h 2035"/>
                <a:gd name="T28" fmla="*/ 825 w 2438"/>
                <a:gd name="T29" fmla="*/ 1437 h 2035"/>
                <a:gd name="T30" fmla="*/ 652 w 2438"/>
                <a:gd name="T31" fmla="*/ 1447 h 2035"/>
                <a:gd name="T32" fmla="*/ 621 w 2438"/>
                <a:gd name="T33" fmla="*/ 1480 h 2035"/>
                <a:gd name="T34" fmla="*/ 380 w 2438"/>
                <a:gd name="T35" fmla="*/ 1444 h 2035"/>
                <a:gd name="T36" fmla="*/ 281 w 2438"/>
                <a:gd name="T37" fmla="*/ 1397 h 2035"/>
                <a:gd name="T38" fmla="*/ 267 w 2438"/>
                <a:gd name="T39" fmla="*/ 1314 h 2035"/>
                <a:gd name="T40" fmla="*/ 213 w 2438"/>
                <a:gd name="T41" fmla="*/ 1274 h 2035"/>
                <a:gd name="T42" fmla="*/ 161 w 2438"/>
                <a:gd name="T43" fmla="*/ 1291 h 2035"/>
                <a:gd name="T44" fmla="*/ 104 w 2438"/>
                <a:gd name="T45" fmla="*/ 1269 h 2035"/>
                <a:gd name="T46" fmla="*/ 66 w 2438"/>
                <a:gd name="T47" fmla="*/ 1314 h 2035"/>
                <a:gd name="T48" fmla="*/ 0 w 2438"/>
                <a:gd name="T49" fmla="*/ 1241 h 2035"/>
                <a:gd name="T50" fmla="*/ 173 w 2438"/>
                <a:gd name="T51" fmla="*/ 905 h 2035"/>
                <a:gd name="T52" fmla="*/ 241 w 2438"/>
                <a:gd name="T53" fmla="*/ 622 h 2035"/>
                <a:gd name="T54" fmla="*/ 284 w 2438"/>
                <a:gd name="T55" fmla="*/ 35 h 2035"/>
                <a:gd name="T56" fmla="*/ 333 w 2438"/>
                <a:gd name="T57" fmla="*/ 0 h 2035"/>
                <a:gd name="T58" fmla="*/ 818 w 2438"/>
                <a:gd name="T59" fmla="*/ 142 h 2035"/>
                <a:gd name="T60" fmla="*/ 978 w 2438"/>
                <a:gd name="T61" fmla="*/ 120 h 2035"/>
                <a:gd name="T62" fmla="*/ 1132 w 2438"/>
                <a:gd name="T63" fmla="*/ 146 h 2035"/>
                <a:gd name="T64" fmla="*/ 1179 w 2438"/>
                <a:gd name="T65" fmla="*/ 274 h 2035"/>
                <a:gd name="T66" fmla="*/ 1420 w 2438"/>
                <a:gd name="T67" fmla="*/ 409 h 2035"/>
                <a:gd name="T68" fmla="*/ 1422 w 2438"/>
                <a:gd name="T69" fmla="*/ 529 h 2035"/>
                <a:gd name="T70" fmla="*/ 1359 w 2438"/>
                <a:gd name="T71" fmla="*/ 718 h 2035"/>
                <a:gd name="T72" fmla="*/ 1385 w 2438"/>
                <a:gd name="T73" fmla="*/ 773 h 2035"/>
                <a:gd name="T74" fmla="*/ 1430 w 2438"/>
                <a:gd name="T75" fmla="*/ 813 h 2035"/>
                <a:gd name="T76" fmla="*/ 1491 w 2438"/>
                <a:gd name="T77" fmla="*/ 820 h 2035"/>
                <a:gd name="T78" fmla="*/ 1760 w 2438"/>
                <a:gd name="T79" fmla="*/ 752 h 2035"/>
                <a:gd name="T80" fmla="*/ 1871 w 2438"/>
                <a:gd name="T81" fmla="*/ 903 h 2035"/>
                <a:gd name="T82" fmla="*/ 1888 w 2438"/>
                <a:gd name="T83" fmla="*/ 1005 h 2035"/>
                <a:gd name="T84" fmla="*/ 1999 w 2438"/>
                <a:gd name="T85" fmla="*/ 1068 h 2035"/>
                <a:gd name="T86" fmla="*/ 1966 w 2438"/>
                <a:gd name="T87" fmla="*/ 1213 h 2035"/>
                <a:gd name="T88" fmla="*/ 2138 w 2438"/>
                <a:gd name="T89" fmla="*/ 1293 h 2035"/>
                <a:gd name="T90" fmla="*/ 2221 w 2438"/>
                <a:gd name="T91" fmla="*/ 1373 h 2035"/>
                <a:gd name="T92" fmla="*/ 2271 w 2438"/>
                <a:gd name="T93" fmla="*/ 1373 h 2035"/>
                <a:gd name="T94" fmla="*/ 2344 w 2438"/>
                <a:gd name="T95" fmla="*/ 1402 h 2035"/>
                <a:gd name="T96" fmla="*/ 2391 w 2438"/>
                <a:gd name="T97" fmla="*/ 1499 h 2035"/>
                <a:gd name="T98" fmla="*/ 2386 w 2438"/>
                <a:gd name="T99" fmla="*/ 1548 h 2035"/>
                <a:gd name="T100" fmla="*/ 2438 w 2438"/>
                <a:gd name="T101" fmla="*/ 1614 h 2035"/>
                <a:gd name="T102" fmla="*/ 2219 w 2438"/>
                <a:gd name="T103" fmla="*/ 1671 h 2035"/>
                <a:gd name="T104" fmla="*/ 2148 w 2438"/>
                <a:gd name="T105" fmla="*/ 1747 h 2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438" h="2035">
                  <a:moveTo>
                    <a:pt x="2148" y="1747"/>
                  </a:moveTo>
                  <a:lnTo>
                    <a:pt x="1914" y="2035"/>
                  </a:lnTo>
                  <a:lnTo>
                    <a:pt x="1850" y="2030"/>
                  </a:lnTo>
                  <a:lnTo>
                    <a:pt x="1810" y="1960"/>
                  </a:lnTo>
                  <a:lnTo>
                    <a:pt x="1727" y="1910"/>
                  </a:lnTo>
                  <a:lnTo>
                    <a:pt x="1534" y="1874"/>
                  </a:lnTo>
                  <a:lnTo>
                    <a:pt x="1498" y="1796"/>
                  </a:lnTo>
                  <a:lnTo>
                    <a:pt x="1496" y="1690"/>
                  </a:lnTo>
                  <a:lnTo>
                    <a:pt x="1460" y="1666"/>
                  </a:lnTo>
                  <a:lnTo>
                    <a:pt x="1274" y="1631"/>
                  </a:lnTo>
                  <a:lnTo>
                    <a:pt x="1160" y="1515"/>
                  </a:lnTo>
                  <a:lnTo>
                    <a:pt x="1021" y="1437"/>
                  </a:lnTo>
                  <a:lnTo>
                    <a:pt x="974" y="1447"/>
                  </a:lnTo>
                  <a:lnTo>
                    <a:pt x="912" y="1487"/>
                  </a:lnTo>
                  <a:lnTo>
                    <a:pt x="825" y="1437"/>
                  </a:lnTo>
                  <a:lnTo>
                    <a:pt x="652" y="1447"/>
                  </a:lnTo>
                  <a:lnTo>
                    <a:pt x="621" y="1480"/>
                  </a:lnTo>
                  <a:lnTo>
                    <a:pt x="380" y="1444"/>
                  </a:lnTo>
                  <a:lnTo>
                    <a:pt x="281" y="1397"/>
                  </a:lnTo>
                  <a:lnTo>
                    <a:pt x="267" y="1314"/>
                  </a:lnTo>
                  <a:lnTo>
                    <a:pt x="213" y="1274"/>
                  </a:lnTo>
                  <a:lnTo>
                    <a:pt x="161" y="1291"/>
                  </a:lnTo>
                  <a:lnTo>
                    <a:pt x="104" y="1269"/>
                  </a:lnTo>
                  <a:lnTo>
                    <a:pt x="66" y="1314"/>
                  </a:lnTo>
                  <a:lnTo>
                    <a:pt x="0" y="1241"/>
                  </a:lnTo>
                  <a:lnTo>
                    <a:pt x="173" y="905"/>
                  </a:lnTo>
                  <a:lnTo>
                    <a:pt x="241" y="622"/>
                  </a:lnTo>
                  <a:lnTo>
                    <a:pt x="284" y="35"/>
                  </a:lnTo>
                  <a:lnTo>
                    <a:pt x="333" y="0"/>
                  </a:lnTo>
                  <a:lnTo>
                    <a:pt x="818" y="142"/>
                  </a:lnTo>
                  <a:lnTo>
                    <a:pt x="978" y="120"/>
                  </a:lnTo>
                  <a:lnTo>
                    <a:pt x="1132" y="146"/>
                  </a:lnTo>
                  <a:lnTo>
                    <a:pt x="1179" y="274"/>
                  </a:lnTo>
                  <a:lnTo>
                    <a:pt x="1420" y="409"/>
                  </a:lnTo>
                  <a:lnTo>
                    <a:pt x="1422" y="529"/>
                  </a:lnTo>
                  <a:lnTo>
                    <a:pt x="1359" y="718"/>
                  </a:lnTo>
                  <a:lnTo>
                    <a:pt x="1385" y="773"/>
                  </a:lnTo>
                  <a:lnTo>
                    <a:pt x="1430" y="813"/>
                  </a:lnTo>
                  <a:lnTo>
                    <a:pt x="1491" y="820"/>
                  </a:lnTo>
                  <a:lnTo>
                    <a:pt x="1760" y="752"/>
                  </a:lnTo>
                  <a:lnTo>
                    <a:pt x="1871" y="903"/>
                  </a:lnTo>
                  <a:lnTo>
                    <a:pt x="1888" y="1005"/>
                  </a:lnTo>
                  <a:lnTo>
                    <a:pt x="1999" y="1068"/>
                  </a:lnTo>
                  <a:lnTo>
                    <a:pt x="1966" y="1213"/>
                  </a:lnTo>
                  <a:lnTo>
                    <a:pt x="2138" y="1293"/>
                  </a:lnTo>
                  <a:lnTo>
                    <a:pt x="2221" y="1373"/>
                  </a:lnTo>
                  <a:lnTo>
                    <a:pt x="2271" y="1373"/>
                  </a:lnTo>
                  <a:lnTo>
                    <a:pt x="2344" y="1402"/>
                  </a:lnTo>
                  <a:lnTo>
                    <a:pt x="2391" y="1499"/>
                  </a:lnTo>
                  <a:lnTo>
                    <a:pt x="2386" y="1548"/>
                  </a:lnTo>
                  <a:lnTo>
                    <a:pt x="2438" y="1614"/>
                  </a:lnTo>
                  <a:lnTo>
                    <a:pt x="2219" y="1671"/>
                  </a:lnTo>
                  <a:lnTo>
                    <a:pt x="2148" y="174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5" name="Freeform 86">
              <a:extLst>
                <a:ext uri="{FF2B5EF4-FFF2-40B4-BE49-F238E27FC236}">
                  <a16:creationId xmlns:a16="http://schemas.microsoft.com/office/drawing/2014/main" id="{B33F897B-2501-4F4E-820D-F44B115635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38" y="-2787"/>
              <a:ext cx="1243" cy="1409"/>
            </a:xfrm>
            <a:custGeom>
              <a:avLst/>
              <a:gdLst>
                <a:gd name="T0" fmla="*/ 649 w 1243"/>
                <a:gd name="T1" fmla="*/ 1147 h 1409"/>
                <a:gd name="T2" fmla="*/ 569 w 1243"/>
                <a:gd name="T3" fmla="*/ 1069 h 1409"/>
                <a:gd name="T4" fmla="*/ 416 w 1243"/>
                <a:gd name="T5" fmla="*/ 996 h 1409"/>
                <a:gd name="T6" fmla="*/ 134 w 1243"/>
                <a:gd name="T7" fmla="*/ 516 h 1409"/>
                <a:gd name="T8" fmla="*/ 0 w 1243"/>
                <a:gd name="T9" fmla="*/ 204 h 1409"/>
                <a:gd name="T10" fmla="*/ 14 w 1243"/>
                <a:gd name="T11" fmla="*/ 0 h 1409"/>
                <a:gd name="T12" fmla="*/ 307 w 1243"/>
                <a:gd name="T13" fmla="*/ 225 h 1409"/>
                <a:gd name="T14" fmla="*/ 579 w 1243"/>
                <a:gd name="T15" fmla="*/ 374 h 1409"/>
                <a:gd name="T16" fmla="*/ 635 w 1243"/>
                <a:gd name="T17" fmla="*/ 443 h 1409"/>
                <a:gd name="T18" fmla="*/ 727 w 1243"/>
                <a:gd name="T19" fmla="*/ 485 h 1409"/>
                <a:gd name="T20" fmla="*/ 770 w 1243"/>
                <a:gd name="T21" fmla="*/ 556 h 1409"/>
                <a:gd name="T22" fmla="*/ 841 w 1243"/>
                <a:gd name="T23" fmla="*/ 565 h 1409"/>
                <a:gd name="T24" fmla="*/ 912 w 1243"/>
                <a:gd name="T25" fmla="*/ 698 h 1409"/>
                <a:gd name="T26" fmla="*/ 985 w 1243"/>
                <a:gd name="T27" fmla="*/ 710 h 1409"/>
                <a:gd name="T28" fmla="*/ 1018 w 1243"/>
                <a:gd name="T29" fmla="*/ 747 h 1409"/>
                <a:gd name="T30" fmla="*/ 905 w 1243"/>
                <a:gd name="T31" fmla="*/ 821 h 1409"/>
                <a:gd name="T32" fmla="*/ 1243 w 1243"/>
                <a:gd name="T33" fmla="*/ 1303 h 1409"/>
                <a:gd name="T34" fmla="*/ 1150 w 1243"/>
                <a:gd name="T35" fmla="*/ 1409 h 1409"/>
                <a:gd name="T36" fmla="*/ 853 w 1243"/>
                <a:gd name="T37" fmla="*/ 1348 h 1409"/>
                <a:gd name="T38" fmla="*/ 649 w 1243"/>
                <a:gd name="T39" fmla="*/ 1147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43" h="1409">
                  <a:moveTo>
                    <a:pt x="649" y="1147"/>
                  </a:moveTo>
                  <a:lnTo>
                    <a:pt x="569" y="1069"/>
                  </a:lnTo>
                  <a:lnTo>
                    <a:pt x="416" y="996"/>
                  </a:lnTo>
                  <a:lnTo>
                    <a:pt x="134" y="516"/>
                  </a:lnTo>
                  <a:lnTo>
                    <a:pt x="0" y="204"/>
                  </a:lnTo>
                  <a:lnTo>
                    <a:pt x="14" y="0"/>
                  </a:lnTo>
                  <a:lnTo>
                    <a:pt x="307" y="225"/>
                  </a:lnTo>
                  <a:lnTo>
                    <a:pt x="579" y="374"/>
                  </a:lnTo>
                  <a:lnTo>
                    <a:pt x="635" y="443"/>
                  </a:lnTo>
                  <a:lnTo>
                    <a:pt x="727" y="485"/>
                  </a:lnTo>
                  <a:lnTo>
                    <a:pt x="770" y="556"/>
                  </a:lnTo>
                  <a:lnTo>
                    <a:pt x="841" y="565"/>
                  </a:lnTo>
                  <a:lnTo>
                    <a:pt x="912" y="698"/>
                  </a:lnTo>
                  <a:lnTo>
                    <a:pt x="985" y="710"/>
                  </a:lnTo>
                  <a:lnTo>
                    <a:pt x="1018" y="747"/>
                  </a:lnTo>
                  <a:lnTo>
                    <a:pt x="905" y="821"/>
                  </a:lnTo>
                  <a:lnTo>
                    <a:pt x="1243" y="1303"/>
                  </a:lnTo>
                  <a:lnTo>
                    <a:pt x="1150" y="1409"/>
                  </a:lnTo>
                  <a:lnTo>
                    <a:pt x="853" y="1348"/>
                  </a:lnTo>
                  <a:lnTo>
                    <a:pt x="649" y="114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6" name="Freeform 87">
              <a:extLst>
                <a:ext uri="{FF2B5EF4-FFF2-40B4-BE49-F238E27FC236}">
                  <a16:creationId xmlns:a16="http://schemas.microsoft.com/office/drawing/2014/main" id="{852AADE1-A9F7-4C27-AAAC-1241DDE40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36" y="-2498"/>
              <a:ext cx="2152" cy="1744"/>
            </a:xfrm>
            <a:custGeom>
              <a:avLst/>
              <a:gdLst>
                <a:gd name="T0" fmla="*/ 1675 w 2152"/>
                <a:gd name="T1" fmla="*/ 1565 h 1744"/>
                <a:gd name="T2" fmla="*/ 1472 w 2152"/>
                <a:gd name="T3" fmla="*/ 1622 h 1744"/>
                <a:gd name="T4" fmla="*/ 1344 w 2152"/>
                <a:gd name="T5" fmla="*/ 1579 h 1744"/>
                <a:gd name="T6" fmla="*/ 1238 w 2152"/>
                <a:gd name="T7" fmla="*/ 1619 h 1744"/>
                <a:gd name="T8" fmla="*/ 988 w 2152"/>
                <a:gd name="T9" fmla="*/ 1610 h 1744"/>
                <a:gd name="T10" fmla="*/ 714 w 2152"/>
                <a:gd name="T11" fmla="*/ 1744 h 1744"/>
                <a:gd name="T12" fmla="*/ 633 w 2152"/>
                <a:gd name="T13" fmla="*/ 1643 h 1744"/>
                <a:gd name="T14" fmla="*/ 501 w 2152"/>
                <a:gd name="T15" fmla="*/ 1555 h 1744"/>
                <a:gd name="T16" fmla="*/ 470 w 2152"/>
                <a:gd name="T17" fmla="*/ 1482 h 1744"/>
                <a:gd name="T18" fmla="*/ 371 w 2152"/>
                <a:gd name="T19" fmla="*/ 1444 h 1744"/>
                <a:gd name="T20" fmla="*/ 291 w 2152"/>
                <a:gd name="T21" fmla="*/ 1376 h 1744"/>
                <a:gd name="T22" fmla="*/ 92 w 2152"/>
                <a:gd name="T23" fmla="*/ 1326 h 1744"/>
                <a:gd name="T24" fmla="*/ 0 w 2152"/>
                <a:gd name="T25" fmla="*/ 1265 h 1744"/>
                <a:gd name="T26" fmla="*/ 149 w 2152"/>
                <a:gd name="T27" fmla="*/ 1165 h 1744"/>
                <a:gd name="T28" fmla="*/ 302 w 2152"/>
                <a:gd name="T29" fmla="*/ 950 h 1744"/>
                <a:gd name="T30" fmla="*/ 234 w 2152"/>
                <a:gd name="T31" fmla="*/ 778 h 1744"/>
                <a:gd name="T32" fmla="*/ 295 w 2152"/>
                <a:gd name="T33" fmla="*/ 756 h 1744"/>
                <a:gd name="T34" fmla="*/ 366 w 2152"/>
                <a:gd name="T35" fmla="*/ 674 h 1744"/>
                <a:gd name="T36" fmla="*/ 425 w 2152"/>
                <a:gd name="T37" fmla="*/ 648 h 1744"/>
                <a:gd name="T38" fmla="*/ 444 w 2152"/>
                <a:gd name="T39" fmla="*/ 577 h 1744"/>
                <a:gd name="T40" fmla="*/ 569 w 2152"/>
                <a:gd name="T41" fmla="*/ 603 h 1744"/>
                <a:gd name="T42" fmla="*/ 612 w 2152"/>
                <a:gd name="T43" fmla="*/ 520 h 1744"/>
                <a:gd name="T44" fmla="*/ 574 w 2152"/>
                <a:gd name="T45" fmla="*/ 364 h 1744"/>
                <a:gd name="T46" fmla="*/ 588 w 2152"/>
                <a:gd name="T47" fmla="*/ 307 h 1744"/>
                <a:gd name="T48" fmla="*/ 692 w 2152"/>
                <a:gd name="T49" fmla="*/ 267 h 1744"/>
                <a:gd name="T50" fmla="*/ 898 w 2152"/>
                <a:gd name="T51" fmla="*/ 312 h 1744"/>
                <a:gd name="T52" fmla="*/ 976 w 2152"/>
                <a:gd name="T53" fmla="*/ 260 h 1744"/>
                <a:gd name="T54" fmla="*/ 1177 w 2152"/>
                <a:gd name="T55" fmla="*/ 61 h 1744"/>
                <a:gd name="T56" fmla="*/ 1250 w 2152"/>
                <a:gd name="T57" fmla="*/ 24 h 1744"/>
                <a:gd name="T58" fmla="*/ 1300 w 2152"/>
                <a:gd name="T59" fmla="*/ 52 h 1744"/>
                <a:gd name="T60" fmla="*/ 1328 w 2152"/>
                <a:gd name="T61" fmla="*/ 19 h 1744"/>
                <a:gd name="T62" fmla="*/ 1378 w 2152"/>
                <a:gd name="T63" fmla="*/ 33 h 1744"/>
                <a:gd name="T64" fmla="*/ 1425 w 2152"/>
                <a:gd name="T65" fmla="*/ 0 h 1744"/>
                <a:gd name="T66" fmla="*/ 1472 w 2152"/>
                <a:gd name="T67" fmla="*/ 5 h 1744"/>
                <a:gd name="T68" fmla="*/ 1604 w 2152"/>
                <a:gd name="T69" fmla="*/ 83 h 1744"/>
                <a:gd name="T70" fmla="*/ 1661 w 2152"/>
                <a:gd name="T71" fmla="*/ 210 h 1744"/>
                <a:gd name="T72" fmla="*/ 1732 w 2152"/>
                <a:gd name="T73" fmla="*/ 255 h 1744"/>
                <a:gd name="T74" fmla="*/ 1793 w 2152"/>
                <a:gd name="T75" fmla="*/ 234 h 1744"/>
                <a:gd name="T76" fmla="*/ 1810 w 2152"/>
                <a:gd name="T77" fmla="*/ 156 h 1744"/>
                <a:gd name="T78" fmla="*/ 1878 w 2152"/>
                <a:gd name="T79" fmla="*/ 106 h 1744"/>
                <a:gd name="T80" fmla="*/ 1980 w 2152"/>
                <a:gd name="T81" fmla="*/ 229 h 1744"/>
                <a:gd name="T82" fmla="*/ 2093 w 2152"/>
                <a:gd name="T83" fmla="*/ 302 h 1744"/>
                <a:gd name="T84" fmla="*/ 2152 w 2152"/>
                <a:gd name="T85" fmla="*/ 421 h 1744"/>
                <a:gd name="T86" fmla="*/ 2141 w 2152"/>
                <a:gd name="T87" fmla="*/ 780 h 1744"/>
                <a:gd name="T88" fmla="*/ 2131 w 2152"/>
                <a:gd name="T89" fmla="*/ 1496 h 1744"/>
                <a:gd name="T90" fmla="*/ 1774 w 2152"/>
                <a:gd name="T91" fmla="*/ 1492 h 1744"/>
                <a:gd name="T92" fmla="*/ 1675 w 2152"/>
                <a:gd name="T93" fmla="*/ 1565 h 1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52" h="1744">
                  <a:moveTo>
                    <a:pt x="1675" y="1565"/>
                  </a:moveTo>
                  <a:lnTo>
                    <a:pt x="1472" y="1622"/>
                  </a:lnTo>
                  <a:lnTo>
                    <a:pt x="1344" y="1579"/>
                  </a:lnTo>
                  <a:lnTo>
                    <a:pt x="1238" y="1619"/>
                  </a:lnTo>
                  <a:lnTo>
                    <a:pt x="988" y="1610"/>
                  </a:lnTo>
                  <a:lnTo>
                    <a:pt x="714" y="1744"/>
                  </a:lnTo>
                  <a:lnTo>
                    <a:pt x="633" y="1643"/>
                  </a:lnTo>
                  <a:lnTo>
                    <a:pt x="501" y="1555"/>
                  </a:lnTo>
                  <a:lnTo>
                    <a:pt x="470" y="1482"/>
                  </a:lnTo>
                  <a:lnTo>
                    <a:pt x="371" y="1444"/>
                  </a:lnTo>
                  <a:lnTo>
                    <a:pt x="291" y="1376"/>
                  </a:lnTo>
                  <a:lnTo>
                    <a:pt x="92" y="1326"/>
                  </a:lnTo>
                  <a:lnTo>
                    <a:pt x="0" y="1265"/>
                  </a:lnTo>
                  <a:lnTo>
                    <a:pt x="149" y="1165"/>
                  </a:lnTo>
                  <a:lnTo>
                    <a:pt x="302" y="950"/>
                  </a:lnTo>
                  <a:lnTo>
                    <a:pt x="234" y="778"/>
                  </a:lnTo>
                  <a:lnTo>
                    <a:pt x="295" y="756"/>
                  </a:lnTo>
                  <a:lnTo>
                    <a:pt x="366" y="674"/>
                  </a:lnTo>
                  <a:lnTo>
                    <a:pt x="425" y="648"/>
                  </a:lnTo>
                  <a:lnTo>
                    <a:pt x="444" y="577"/>
                  </a:lnTo>
                  <a:lnTo>
                    <a:pt x="569" y="603"/>
                  </a:lnTo>
                  <a:lnTo>
                    <a:pt x="612" y="520"/>
                  </a:lnTo>
                  <a:lnTo>
                    <a:pt x="574" y="364"/>
                  </a:lnTo>
                  <a:lnTo>
                    <a:pt x="588" y="307"/>
                  </a:lnTo>
                  <a:lnTo>
                    <a:pt x="692" y="267"/>
                  </a:lnTo>
                  <a:lnTo>
                    <a:pt x="898" y="312"/>
                  </a:lnTo>
                  <a:lnTo>
                    <a:pt x="976" y="260"/>
                  </a:lnTo>
                  <a:lnTo>
                    <a:pt x="1177" y="61"/>
                  </a:lnTo>
                  <a:lnTo>
                    <a:pt x="1250" y="24"/>
                  </a:lnTo>
                  <a:lnTo>
                    <a:pt x="1300" y="52"/>
                  </a:lnTo>
                  <a:lnTo>
                    <a:pt x="1328" y="19"/>
                  </a:lnTo>
                  <a:lnTo>
                    <a:pt x="1378" y="33"/>
                  </a:lnTo>
                  <a:lnTo>
                    <a:pt x="1425" y="0"/>
                  </a:lnTo>
                  <a:lnTo>
                    <a:pt x="1472" y="5"/>
                  </a:lnTo>
                  <a:lnTo>
                    <a:pt x="1604" y="83"/>
                  </a:lnTo>
                  <a:lnTo>
                    <a:pt x="1661" y="210"/>
                  </a:lnTo>
                  <a:lnTo>
                    <a:pt x="1732" y="255"/>
                  </a:lnTo>
                  <a:lnTo>
                    <a:pt x="1793" y="234"/>
                  </a:lnTo>
                  <a:lnTo>
                    <a:pt x="1810" y="156"/>
                  </a:lnTo>
                  <a:lnTo>
                    <a:pt x="1878" y="106"/>
                  </a:lnTo>
                  <a:lnTo>
                    <a:pt x="1980" y="229"/>
                  </a:lnTo>
                  <a:lnTo>
                    <a:pt x="2093" y="302"/>
                  </a:lnTo>
                  <a:lnTo>
                    <a:pt x="2152" y="421"/>
                  </a:lnTo>
                  <a:lnTo>
                    <a:pt x="2141" y="780"/>
                  </a:lnTo>
                  <a:lnTo>
                    <a:pt x="2131" y="1496"/>
                  </a:lnTo>
                  <a:lnTo>
                    <a:pt x="1774" y="1492"/>
                  </a:lnTo>
                  <a:lnTo>
                    <a:pt x="1675" y="156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7" name="Freeform 88">
              <a:extLst>
                <a:ext uri="{FF2B5EF4-FFF2-40B4-BE49-F238E27FC236}">
                  <a16:creationId xmlns:a16="http://schemas.microsoft.com/office/drawing/2014/main" id="{4DB35A7C-1EB3-4FC4-BDB4-6FCE2FC88C3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01" y="-2342"/>
              <a:ext cx="1467" cy="1135"/>
            </a:xfrm>
            <a:custGeom>
              <a:avLst/>
              <a:gdLst>
                <a:gd name="T0" fmla="*/ 336 w 1467"/>
                <a:gd name="T1" fmla="*/ 1135 h 1135"/>
                <a:gd name="T2" fmla="*/ 300 w 1467"/>
                <a:gd name="T3" fmla="*/ 1116 h 1135"/>
                <a:gd name="T4" fmla="*/ 284 w 1467"/>
                <a:gd name="T5" fmla="*/ 924 h 1135"/>
                <a:gd name="T6" fmla="*/ 194 w 1467"/>
                <a:gd name="T7" fmla="*/ 832 h 1135"/>
                <a:gd name="T8" fmla="*/ 83 w 1467"/>
                <a:gd name="T9" fmla="*/ 804 h 1135"/>
                <a:gd name="T10" fmla="*/ 40 w 1467"/>
                <a:gd name="T11" fmla="*/ 763 h 1135"/>
                <a:gd name="T12" fmla="*/ 14 w 1467"/>
                <a:gd name="T13" fmla="*/ 671 h 1135"/>
                <a:gd name="T14" fmla="*/ 55 w 1467"/>
                <a:gd name="T15" fmla="*/ 494 h 1135"/>
                <a:gd name="T16" fmla="*/ 0 w 1467"/>
                <a:gd name="T17" fmla="*/ 399 h 1135"/>
                <a:gd name="T18" fmla="*/ 258 w 1467"/>
                <a:gd name="T19" fmla="*/ 224 h 1135"/>
                <a:gd name="T20" fmla="*/ 577 w 1467"/>
                <a:gd name="T21" fmla="*/ 246 h 1135"/>
                <a:gd name="T22" fmla="*/ 643 w 1467"/>
                <a:gd name="T23" fmla="*/ 229 h 1135"/>
                <a:gd name="T24" fmla="*/ 546 w 1467"/>
                <a:gd name="T25" fmla="*/ 118 h 1135"/>
                <a:gd name="T26" fmla="*/ 544 w 1467"/>
                <a:gd name="T27" fmla="*/ 0 h 1135"/>
                <a:gd name="T28" fmla="*/ 886 w 1467"/>
                <a:gd name="T29" fmla="*/ 201 h 1135"/>
                <a:gd name="T30" fmla="*/ 1113 w 1467"/>
                <a:gd name="T31" fmla="*/ 468 h 1135"/>
                <a:gd name="T32" fmla="*/ 1182 w 1467"/>
                <a:gd name="T33" fmla="*/ 470 h 1135"/>
                <a:gd name="T34" fmla="*/ 1399 w 1467"/>
                <a:gd name="T35" fmla="*/ 622 h 1135"/>
                <a:gd name="T36" fmla="*/ 1467 w 1467"/>
                <a:gd name="T37" fmla="*/ 794 h 1135"/>
                <a:gd name="T38" fmla="*/ 1314 w 1467"/>
                <a:gd name="T39" fmla="*/ 1009 h 1135"/>
                <a:gd name="T40" fmla="*/ 1165 w 1467"/>
                <a:gd name="T41" fmla="*/ 1109 h 1135"/>
                <a:gd name="T42" fmla="*/ 804 w 1467"/>
                <a:gd name="T43" fmla="*/ 1083 h 1135"/>
                <a:gd name="T44" fmla="*/ 336 w 1467"/>
                <a:gd name="T45" fmla="*/ 1135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467" h="1135">
                  <a:moveTo>
                    <a:pt x="336" y="1135"/>
                  </a:moveTo>
                  <a:lnTo>
                    <a:pt x="300" y="1116"/>
                  </a:lnTo>
                  <a:lnTo>
                    <a:pt x="284" y="924"/>
                  </a:lnTo>
                  <a:lnTo>
                    <a:pt x="194" y="832"/>
                  </a:lnTo>
                  <a:lnTo>
                    <a:pt x="83" y="804"/>
                  </a:lnTo>
                  <a:lnTo>
                    <a:pt x="40" y="763"/>
                  </a:lnTo>
                  <a:lnTo>
                    <a:pt x="14" y="671"/>
                  </a:lnTo>
                  <a:lnTo>
                    <a:pt x="55" y="494"/>
                  </a:lnTo>
                  <a:lnTo>
                    <a:pt x="0" y="399"/>
                  </a:lnTo>
                  <a:lnTo>
                    <a:pt x="258" y="224"/>
                  </a:lnTo>
                  <a:lnTo>
                    <a:pt x="577" y="246"/>
                  </a:lnTo>
                  <a:lnTo>
                    <a:pt x="643" y="229"/>
                  </a:lnTo>
                  <a:lnTo>
                    <a:pt x="546" y="118"/>
                  </a:lnTo>
                  <a:lnTo>
                    <a:pt x="544" y="0"/>
                  </a:lnTo>
                  <a:lnTo>
                    <a:pt x="886" y="201"/>
                  </a:lnTo>
                  <a:lnTo>
                    <a:pt x="1113" y="468"/>
                  </a:lnTo>
                  <a:lnTo>
                    <a:pt x="1182" y="470"/>
                  </a:lnTo>
                  <a:lnTo>
                    <a:pt x="1399" y="622"/>
                  </a:lnTo>
                  <a:lnTo>
                    <a:pt x="1467" y="794"/>
                  </a:lnTo>
                  <a:lnTo>
                    <a:pt x="1314" y="1009"/>
                  </a:lnTo>
                  <a:lnTo>
                    <a:pt x="1165" y="1109"/>
                  </a:lnTo>
                  <a:lnTo>
                    <a:pt x="804" y="1083"/>
                  </a:lnTo>
                  <a:lnTo>
                    <a:pt x="336" y="113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8" name="Freeform 89">
              <a:extLst>
                <a:ext uri="{FF2B5EF4-FFF2-40B4-BE49-F238E27FC236}">
                  <a16:creationId xmlns:a16="http://schemas.microsoft.com/office/drawing/2014/main" id="{DC30F56A-CF92-4D65-9EDA-D61BEBCAFF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45" y="-2271"/>
              <a:ext cx="1016" cy="1161"/>
            </a:xfrm>
            <a:custGeom>
              <a:avLst/>
              <a:gdLst>
                <a:gd name="T0" fmla="*/ 364 w 1016"/>
                <a:gd name="T1" fmla="*/ 1161 h 1161"/>
                <a:gd name="T2" fmla="*/ 184 w 1016"/>
                <a:gd name="T3" fmla="*/ 1130 h 1161"/>
                <a:gd name="T4" fmla="*/ 61 w 1016"/>
                <a:gd name="T5" fmla="*/ 1071 h 1161"/>
                <a:gd name="T6" fmla="*/ 0 w 1016"/>
                <a:gd name="T7" fmla="*/ 529 h 1161"/>
                <a:gd name="T8" fmla="*/ 75 w 1016"/>
                <a:gd name="T9" fmla="*/ 380 h 1161"/>
                <a:gd name="T10" fmla="*/ 101 w 1016"/>
                <a:gd name="T11" fmla="*/ 130 h 1161"/>
                <a:gd name="T12" fmla="*/ 427 w 1016"/>
                <a:gd name="T13" fmla="*/ 0 h 1161"/>
                <a:gd name="T14" fmla="*/ 709 w 1016"/>
                <a:gd name="T15" fmla="*/ 480 h 1161"/>
                <a:gd name="T16" fmla="*/ 862 w 1016"/>
                <a:gd name="T17" fmla="*/ 553 h 1161"/>
                <a:gd name="T18" fmla="*/ 942 w 1016"/>
                <a:gd name="T19" fmla="*/ 631 h 1161"/>
                <a:gd name="T20" fmla="*/ 1016 w 1016"/>
                <a:gd name="T21" fmla="*/ 1040 h 1161"/>
                <a:gd name="T22" fmla="*/ 364 w 1016"/>
                <a:gd name="T23" fmla="*/ 1161 h 1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16" h="1161">
                  <a:moveTo>
                    <a:pt x="364" y="1161"/>
                  </a:moveTo>
                  <a:lnTo>
                    <a:pt x="184" y="1130"/>
                  </a:lnTo>
                  <a:lnTo>
                    <a:pt x="61" y="1071"/>
                  </a:lnTo>
                  <a:lnTo>
                    <a:pt x="0" y="529"/>
                  </a:lnTo>
                  <a:lnTo>
                    <a:pt x="75" y="380"/>
                  </a:lnTo>
                  <a:lnTo>
                    <a:pt x="101" y="130"/>
                  </a:lnTo>
                  <a:lnTo>
                    <a:pt x="427" y="0"/>
                  </a:lnTo>
                  <a:lnTo>
                    <a:pt x="709" y="480"/>
                  </a:lnTo>
                  <a:lnTo>
                    <a:pt x="862" y="553"/>
                  </a:lnTo>
                  <a:lnTo>
                    <a:pt x="942" y="631"/>
                  </a:lnTo>
                  <a:lnTo>
                    <a:pt x="1016" y="1040"/>
                  </a:lnTo>
                  <a:lnTo>
                    <a:pt x="364" y="116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9" name="Freeform 90">
              <a:extLst>
                <a:ext uri="{FF2B5EF4-FFF2-40B4-BE49-F238E27FC236}">
                  <a16:creationId xmlns:a16="http://schemas.microsoft.com/office/drawing/2014/main" id="{B058EB98-1BF5-474A-BAB1-49B87DFA4A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4" y="-2141"/>
              <a:ext cx="976" cy="1317"/>
            </a:xfrm>
            <a:custGeom>
              <a:avLst/>
              <a:gdLst>
                <a:gd name="T0" fmla="*/ 121 w 976"/>
                <a:gd name="T1" fmla="*/ 182 h 1317"/>
                <a:gd name="T2" fmla="*/ 251 w 976"/>
                <a:gd name="T3" fmla="*/ 101 h 1317"/>
                <a:gd name="T4" fmla="*/ 390 w 976"/>
                <a:gd name="T5" fmla="*/ 101 h 1317"/>
                <a:gd name="T6" fmla="*/ 522 w 976"/>
                <a:gd name="T7" fmla="*/ 0 h 1317"/>
                <a:gd name="T8" fmla="*/ 496 w 976"/>
                <a:gd name="T9" fmla="*/ 250 h 1317"/>
                <a:gd name="T10" fmla="*/ 421 w 976"/>
                <a:gd name="T11" fmla="*/ 399 h 1317"/>
                <a:gd name="T12" fmla="*/ 482 w 976"/>
                <a:gd name="T13" fmla="*/ 941 h 1317"/>
                <a:gd name="T14" fmla="*/ 605 w 976"/>
                <a:gd name="T15" fmla="*/ 1000 h 1317"/>
                <a:gd name="T16" fmla="*/ 785 w 976"/>
                <a:gd name="T17" fmla="*/ 1031 h 1317"/>
                <a:gd name="T18" fmla="*/ 976 w 976"/>
                <a:gd name="T19" fmla="*/ 1116 h 1317"/>
                <a:gd name="T20" fmla="*/ 650 w 976"/>
                <a:gd name="T21" fmla="*/ 1317 h 1317"/>
                <a:gd name="T22" fmla="*/ 423 w 976"/>
                <a:gd name="T23" fmla="*/ 1307 h 1317"/>
                <a:gd name="T24" fmla="*/ 248 w 976"/>
                <a:gd name="T25" fmla="*/ 1087 h 1317"/>
                <a:gd name="T26" fmla="*/ 298 w 976"/>
                <a:gd name="T27" fmla="*/ 1201 h 1317"/>
                <a:gd name="T28" fmla="*/ 116 w 976"/>
                <a:gd name="T29" fmla="*/ 1151 h 1317"/>
                <a:gd name="T30" fmla="*/ 0 w 976"/>
                <a:gd name="T31" fmla="*/ 728 h 1317"/>
                <a:gd name="T32" fmla="*/ 121 w 976"/>
                <a:gd name="T33" fmla="*/ 182 h 1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76" h="1317">
                  <a:moveTo>
                    <a:pt x="121" y="182"/>
                  </a:moveTo>
                  <a:lnTo>
                    <a:pt x="251" y="101"/>
                  </a:lnTo>
                  <a:lnTo>
                    <a:pt x="390" y="101"/>
                  </a:lnTo>
                  <a:lnTo>
                    <a:pt x="522" y="0"/>
                  </a:lnTo>
                  <a:lnTo>
                    <a:pt x="496" y="250"/>
                  </a:lnTo>
                  <a:lnTo>
                    <a:pt x="421" y="399"/>
                  </a:lnTo>
                  <a:lnTo>
                    <a:pt x="482" y="941"/>
                  </a:lnTo>
                  <a:lnTo>
                    <a:pt x="605" y="1000"/>
                  </a:lnTo>
                  <a:lnTo>
                    <a:pt x="785" y="1031"/>
                  </a:lnTo>
                  <a:lnTo>
                    <a:pt x="976" y="1116"/>
                  </a:lnTo>
                  <a:lnTo>
                    <a:pt x="650" y="1317"/>
                  </a:lnTo>
                  <a:lnTo>
                    <a:pt x="423" y="1307"/>
                  </a:lnTo>
                  <a:lnTo>
                    <a:pt x="248" y="1087"/>
                  </a:lnTo>
                  <a:lnTo>
                    <a:pt x="298" y="1201"/>
                  </a:lnTo>
                  <a:lnTo>
                    <a:pt x="116" y="1151"/>
                  </a:lnTo>
                  <a:lnTo>
                    <a:pt x="0" y="728"/>
                  </a:lnTo>
                  <a:lnTo>
                    <a:pt x="121" y="18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0" name="Freeform 128">
              <a:extLst>
                <a:ext uri="{FF2B5EF4-FFF2-40B4-BE49-F238E27FC236}">
                  <a16:creationId xmlns:a16="http://schemas.microsoft.com/office/drawing/2014/main" id="{EEC559A2-65BD-4AD4-92C9-8890D4692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" y="-1895"/>
              <a:ext cx="1392" cy="929"/>
            </a:xfrm>
            <a:custGeom>
              <a:avLst/>
              <a:gdLst>
                <a:gd name="T0" fmla="*/ 1217 w 1392"/>
                <a:gd name="T1" fmla="*/ 929 h 929"/>
                <a:gd name="T2" fmla="*/ 598 w 1392"/>
                <a:gd name="T3" fmla="*/ 922 h 929"/>
                <a:gd name="T4" fmla="*/ 0 w 1392"/>
                <a:gd name="T5" fmla="*/ 893 h 929"/>
                <a:gd name="T6" fmla="*/ 10 w 1392"/>
                <a:gd name="T7" fmla="*/ 177 h 929"/>
                <a:gd name="T8" fmla="*/ 300 w 1392"/>
                <a:gd name="T9" fmla="*/ 118 h 929"/>
                <a:gd name="T10" fmla="*/ 355 w 1392"/>
                <a:gd name="T11" fmla="*/ 66 h 929"/>
                <a:gd name="T12" fmla="*/ 397 w 1392"/>
                <a:gd name="T13" fmla="*/ 80 h 929"/>
                <a:gd name="T14" fmla="*/ 456 w 1392"/>
                <a:gd name="T15" fmla="*/ 54 h 929"/>
                <a:gd name="T16" fmla="*/ 489 w 1392"/>
                <a:gd name="T17" fmla="*/ 80 h 929"/>
                <a:gd name="T18" fmla="*/ 577 w 1392"/>
                <a:gd name="T19" fmla="*/ 78 h 929"/>
                <a:gd name="T20" fmla="*/ 669 w 1392"/>
                <a:gd name="T21" fmla="*/ 127 h 929"/>
                <a:gd name="T22" fmla="*/ 806 w 1392"/>
                <a:gd name="T23" fmla="*/ 21 h 929"/>
                <a:gd name="T24" fmla="*/ 915 w 1392"/>
                <a:gd name="T25" fmla="*/ 40 h 929"/>
                <a:gd name="T26" fmla="*/ 1030 w 1392"/>
                <a:gd name="T27" fmla="*/ 0 h 929"/>
                <a:gd name="T28" fmla="*/ 1059 w 1392"/>
                <a:gd name="T29" fmla="*/ 7 h 929"/>
                <a:gd name="T30" fmla="*/ 1085 w 1392"/>
                <a:gd name="T31" fmla="*/ 87 h 929"/>
                <a:gd name="T32" fmla="*/ 1278 w 1392"/>
                <a:gd name="T33" fmla="*/ 94 h 929"/>
                <a:gd name="T34" fmla="*/ 1342 w 1392"/>
                <a:gd name="T35" fmla="*/ 142 h 929"/>
                <a:gd name="T36" fmla="*/ 1392 w 1392"/>
                <a:gd name="T37" fmla="*/ 234 h 929"/>
                <a:gd name="T38" fmla="*/ 1378 w 1392"/>
                <a:gd name="T39" fmla="*/ 614 h 929"/>
                <a:gd name="T40" fmla="*/ 1229 w 1392"/>
                <a:gd name="T41" fmla="*/ 676 h 929"/>
                <a:gd name="T42" fmla="*/ 1186 w 1392"/>
                <a:gd name="T43" fmla="*/ 725 h 929"/>
                <a:gd name="T44" fmla="*/ 1177 w 1392"/>
                <a:gd name="T45" fmla="*/ 820 h 929"/>
                <a:gd name="T46" fmla="*/ 1217 w 1392"/>
                <a:gd name="T47" fmla="*/ 929 h 9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392" h="929">
                  <a:moveTo>
                    <a:pt x="1217" y="929"/>
                  </a:moveTo>
                  <a:lnTo>
                    <a:pt x="598" y="922"/>
                  </a:lnTo>
                  <a:lnTo>
                    <a:pt x="0" y="893"/>
                  </a:lnTo>
                  <a:lnTo>
                    <a:pt x="10" y="177"/>
                  </a:lnTo>
                  <a:lnTo>
                    <a:pt x="300" y="118"/>
                  </a:lnTo>
                  <a:lnTo>
                    <a:pt x="355" y="66"/>
                  </a:lnTo>
                  <a:lnTo>
                    <a:pt x="397" y="80"/>
                  </a:lnTo>
                  <a:lnTo>
                    <a:pt x="456" y="54"/>
                  </a:lnTo>
                  <a:lnTo>
                    <a:pt x="489" y="80"/>
                  </a:lnTo>
                  <a:lnTo>
                    <a:pt x="577" y="78"/>
                  </a:lnTo>
                  <a:lnTo>
                    <a:pt x="669" y="127"/>
                  </a:lnTo>
                  <a:lnTo>
                    <a:pt x="806" y="21"/>
                  </a:lnTo>
                  <a:lnTo>
                    <a:pt x="915" y="40"/>
                  </a:lnTo>
                  <a:lnTo>
                    <a:pt x="1030" y="0"/>
                  </a:lnTo>
                  <a:lnTo>
                    <a:pt x="1059" y="7"/>
                  </a:lnTo>
                  <a:lnTo>
                    <a:pt x="1085" y="87"/>
                  </a:lnTo>
                  <a:lnTo>
                    <a:pt x="1278" y="94"/>
                  </a:lnTo>
                  <a:lnTo>
                    <a:pt x="1342" y="142"/>
                  </a:lnTo>
                  <a:lnTo>
                    <a:pt x="1392" y="234"/>
                  </a:lnTo>
                  <a:lnTo>
                    <a:pt x="1378" y="614"/>
                  </a:lnTo>
                  <a:lnTo>
                    <a:pt x="1229" y="676"/>
                  </a:lnTo>
                  <a:lnTo>
                    <a:pt x="1186" y="725"/>
                  </a:lnTo>
                  <a:lnTo>
                    <a:pt x="1177" y="820"/>
                  </a:lnTo>
                  <a:lnTo>
                    <a:pt x="1217" y="92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1" name="Freeform 129">
              <a:extLst>
                <a:ext uri="{FF2B5EF4-FFF2-40B4-BE49-F238E27FC236}">
                  <a16:creationId xmlns:a16="http://schemas.microsoft.com/office/drawing/2014/main" id="{9F881432-E2C5-4388-AD75-5445AB6F1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9" y="-1822"/>
              <a:ext cx="1727" cy="1754"/>
            </a:xfrm>
            <a:custGeom>
              <a:avLst/>
              <a:gdLst>
                <a:gd name="T0" fmla="*/ 936 w 1727"/>
                <a:gd name="T1" fmla="*/ 1754 h 1754"/>
                <a:gd name="T2" fmla="*/ 895 w 1727"/>
                <a:gd name="T3" fmla="*/ 1624 h 1754"/>
                <a:gd name="T4" fmla="*/ 763 w 1727"/>
                <a:gd name="T5" fmla="*/ 1447 h 1754"/>
                <a:gd name="T6" fmla="*/ 697 w 1727"/>
                <a:gd name="T7" fmla="*/ 1468 h 1754"/>
                <a:gd name="T8" fmla="*/ 598 w 1727"/>
                <a:gd name="T9" fmla="*/ 1347 h 1754"/>
                <a:gd name="T10" fmla="*/ 489 w 1727"/>
                <a:gd name="T11" fmla="*/ 1293 h 1754"/>
                <a:gd name="T12" fmla="*/ 373 w 1727"/>
                <a:gd name="T13" fmla="*/ 1135 h 1754"/>
                <a:gd name="T14" fmla="*/ 0 w 1727"/>
                <a:gd name="T15" fmla="*/ 972 h 1754"/>
                <a:gd name="T16" fmla="*/ 7 w 1727"/>
                <a:gd name="T17" fmla="*/ 759 h 1754"/>
                <a:gd name="T18" fmla="*/ 177 w 1727"/>
                <a:gd name="T19" fmla="*/ 343 h 1754"/>
                <a:gd name="T20" fmla="*/ 418 w 1727"/>
                <a:gd name="T21" fmla="*/ 388 h 1754"/>
                <a:gd name="T22" fmla="*/ 532 w 1727"/>
                <a:gd name="T23" fmla="*/ 139 h 1754"/>
                <a:gd name="T24" fmla="*/ 643 w 1727"/>
                <a:gd name="T25" fmla="*/ 137 h 1754"/>
                <a:gd name="T26" fmla="*/ 763 w 1727"/>
                <a:gd name="T27" fmla="*/ 0 h 1754"/>
                <a:gd name="T28" fmla="*/ 1316 w 1727"/>
                <a:gd name="T29" fmla="*/ 92 h 1754"/>
                <a:gd name="T30" fmla="*/ 1396 w 1727"/>
                <a:gd name="T31" fmla="*/ 184 h 1754"/>
                <a:gd name="T32" fmla="*/ 1559 w 1727"/>
                <a:gd name="T33" fmla="*/ 194 h 1754"/>
                <a:gd name="T34" fmla="*/ 1727 w 1727"/>
                <a:gd name="T35" fmla="*/ 253 h 1754"/>
                <a:gd name="T36" fmla="*/ 1330 w 1727"/>
                <a:gd name="T37" fmla="*/ 943 h 1754"/>
                <a:gd name="T38" fmla="*/ 936 w 1727"/>
                <a:gd name="T39" fmla="*/ 1754 h 1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727" h="1754">
                  <a:moveTo>
                    <a:pt x="936" y="1754"/>
                  </a:moveTo>
                  <a:lnTo>
                    <a:pt x="895" y="1624"/>
                  </a:lnTo>
                  <a:lnTo>
                    <a:pt x="763" y="1447"/>
                  </a:lnTo>
                  <a:lnTo>
                    <a:pt x="697" y="1468"/>
                  </a:lnTo>
                  <a:lnTo>
                    <a:pt x="598" y="1347"/>
                  </a:lnTo>
                  <a:lnTo>
                    <a:pt x="489" y="1293"/>
                  </a:lnTo>
                  <a:lnTo>
                    <a:pt x="373" y="1135"/>
                  </a:lnTo>
                  <a:lnTo>
                    <a:pt x="0" y="972"/>
                  </a:lnTo>
                  <a:lnTo>
                    <a:pt x="7" y="759"/>
                  </a:lnTo>
                  <a:lnTo>
                    <a:pt x="177" y="343"/>
                  </a:lnTo>
                  <a:lnTo>
                    <a:pt x="418" y="388"/>
                  </a:lnTo>
                  <a:lnTo>
                    <a:pt x="532" y="139"/>
                  </a:lnTo>
                  <a:lnTo>
                    <a:pt x="643" y="137"/>
                  </a:lnTo>
                  <a:lnTo>
                    <a:pt x="763" y="0"/>
                  </a:lnTo>
                  <a:lnTo>
                    <a:pt x="1316" y="92"/>
                  </a:lnTo>
                  <a:lnTo>
                    <a:pt x="1396" y="184"/>
                  </a:lnTo>
                  <a:lnTo>
                    <a:pt x="1559" y="194"/>
                  </a:lnTo>
                  <a:lnTo>
                    <a:pt x="1727" y="253"/>
                  </a:lnTo>
                  <a:lnTo>
                    <a:pt x="1330" y="943"/>
                  </a:lnTo>
                  <a:lnTo>
                    <a:pt x="936" y="175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2" name="Freeform 130">
              <a:extLst>
                <a:ext uri="{FF2B5EF4-FFF2-40B4-BE49-F238E27FC236}">
                  <a16:creationId xmlns:a16="http://schemas.microsoft.com/office/drawing/2014/main" id="{453148D4-65C5-4D87-A698-5939C7DEB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" y="-1810"/>
              <a:ext cx="1538" cy="1142"/>
            </a:xfrm>
            <a:custGeom>
              <a:avLst/>
              <a:gdLst>
                <a:gd name="T0" fmla="*/ 1498 w 1538"/>
                <a:gd name="T1" fmla="*/ 990 h 1142"/>
                <a:gd name="T2" fmla="*/ 1233 w 1538"/>
                <a:gd name="T3" fmla="*/ 931 h 1142"/>
                <a:gd name="T4" fmla="*/ 950 w 1538"/>
                <a:gd name="T5" fmla="*/ 931 h 1142"/>
                <a:gd name="T6" fmla="*/ 943 w 1538"/>
                <a:gd name="T7" fmla="*/ 1054 h 1142"/>
                <a:gd name="T8" fmla="*/ 553 w 1538"/>
                <a:gd name="T9" fmla="*/ 1045 h 1142"/>
                <a:gd name="T10" fmla="*/ 567 w 1538"/>
                <a:gd name="T11" fmla="*/ 1090 h 1142"/>
                <a:gd name="T12" fmla="*/ 406 w 1538"/>
                <a:gd name="T13" fmla="*/ 1142 h 1142"/>
                <a:gd name="T14" fmla="*/ 307 w 1538"/>
                <a:gd name="T15" fmla="*/ 1075 h 1142"/>
                <a:gd name="T16" fmla="*/ 286 w 1538"/>
                <a:gd name="T17" fmla="*/ 981 h 1142"/>
                <a:gd name="T18" fmla="*/ 184 w 1538"/>
                <a:gd name="T19" fmla="*/ 898 h 1142"/>
                <a:gd name="T20" fmla="*/ 137 w 1538"/>
                <a:gd name="T21" fmla="*/ 818 h 1142"/>
                <a:gd name="T22" fmla="*/ 75 w 1538"/>
                <a:gd name="T23" fmla="*/ 865 h 1142"/>
                <a:gd name="T24" fmla="*/ 40 w 1538"/>
                <a:gd name="T25" fmla="*/ 844 h 1142"/>
                <a:gd name="T26" fmla="*/ 0 w 1538"/>
                <a:gd name="T27" fmla="*/ 735 h 1142"/>
                <a:gd name="T28" fmla="*/ 9 w 1538"/>
                <a:gd name="T29" fmla="*/ 640 h 1142"/>
                <a:gd name="T30" fmla="*/ 52 w 1538"/>
                <a:gd name="T31" fmla="*/ 591 h 1142"/>
                <a:gd name="T32" fmla="*/ 201 w 1538"/>
                <a:gd name="T33" fmla="*/ 529 h 1142"/>
                <a:gd name="T34" fmla="*/ 215 w 1538"/>
                <a:gd name="T35" fmla="*/ 149 h 1142"/>
                <a:gd name="T36" fmla="*/ 165 w 1538"/>
                <a:gd name="T37" fmla="*/ 57 h 1142"/>
                <a:gd name="T38" fmla="*/ 175 w 1538"/>
                <a:gd name="T39" fmla="*/ 0 h 1142"/>
                <a:gd name="T40" fmla="*/ 1538 w 1538"/>
                <a:gd name="T41" fmla="*/ 28 h 1142"/>
                <a:gd name="T42" fmla="*/ 1498 w 1538"/>
                <a:gd name="T43" fmla="*/ 990 h 1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38" h="1142">
                  <a:moveTo>
                    <a:pt x="1498" y="990"/>
                  </a:moveTo>
                  <a:lnTo>
                    <a:pt x="1233" y="931"/>
                  </a:lnTo>
                  <a:lnTo>
                    <a:pt x="950" y="931"/>
                  </a:lnTo>
                  <a:lnTo>
                    <a:pt x="943" y="1054"/>
                  </a:lnTo>
                  <a:lnTo>
                    <a:pt x="553" y="1045"/>
                  </a:lnTo>
                  <a:lnTo>
                    <a:pt x="567" y="1090"/>
                  </a:lnTo>
                  <a:lnTo>
                    <a:pt x="406" y="1142"/>
                  </a:lnTo>
                  <a:lnTo>
                    <a:pt x="307" y="1075"/>
                  </a:lnTo>
                  <a:lnTo>
                    <a:pt x="286" y="981"/>
                  </a:lnTo>
                  <a:lnTo>
                    <a:pt x="184" y="898"/>
                  </a:lnTo>
                  <a:lnTo>
                    <a:pt x="137" y="818"/>
                  </a:lnTo>
                  <a:lnTo>
                    <a:pt x="75" y="865"/>
                  </a:lnTo>
                  <a:lnTo>
                    <a:pt x="40" y="844"/>
                  </a:lnTo>
                  <a:lnTo>
                    <a:pt x="0" y="735"/>
                  </a:lnTo>
                  <a:lnTo>
                    <a:pt x="9" y="640"/>
                  </a:lnTo>
                  <a:lnTo>
                    <a:pt x="52" y="591"/>
                  </a:lnTo>
                  <a:lnTo>
                    <a:pt x="201" y="529"/>
                  </a:lnTo>
                  <a:lnTo>
                    <a:pt x="215" y="149"/>
                  </a:lnTo>
                  <a:lnTo>
                    <a:pt x="165" y="57"/>
                  </a:lnTo>
                  <a:lnTo>
                    <a:pt x="175" y="0"/>
                  </a:lnTo>
                  <a:lnTo>
                    <a:pt x="1538" y="28"/>
                  </a:lnTo>
                  <a:lnTo>
                    <a:pt x="1498" y="99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3" name="Freeform 131">
              <a:extLst>
                <a:ext uri="{FF2B5EF4-FFF2-40B4-BE49-F238E27FC236}">
                  <a16:creationId xmlns:a16="http://schemas.microsoft.com/office/drawing/2014/main" id="{8EE5158C-F92A-4098-B748-8EF5BB8394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6" y="-1782"/>
              <a:ext cx="1632" cy="1416"/>
            </a:xfrm>
            <a:custGeom>
              <a:avLst/>
              <a:gdLst>
                <a:gd name="T0" fmla="*/ 1609 w 1632"/>
                <a:gd name="T1" fmla="*/ 1416 h 1416"/>
                <a:gd name="T2" fmla="*/ 0 w 1632"/>
                <a:gd name="T3" fmla="*/ 1315 h 1416"/>
                <a:gd name="T4" fmla="*/ 14 w 1632"/>
                <a:gd name="T5" fmla="*/ 962 h 1416"/>
                <a:gd name="T6" fmla="*/ 54 w 1632"/>
                <a:gd name="T7" fmla="*/ 0 h 1416"/>
                <a:gd name="T8" fmla="*/ 1632 w 1632"/>
                <a:gd name="T9" fmla="*/ 55 h 1416"/>
                <a:gd name="T10" fmla="*/ 1609 w 1632"/>
                <a:gd name="T11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32" h="1416">
                  <a:moveTo>
                    <a:pt x="1609" y="1416"/>
                  </a:moveTo>
                  <a:lnTo>
                    <a:pt x="0" y="1315"/>
                  </a:lnTo>
                  <a:lnTo>
                    <a:pt x="14" y="962"/>
                  </a:lnTo>
                  <a:lnTo>
                    <a:pt x="54" y="0"/>
                  </a:lnTo>
                  <a:lnTo>
                    <a:pt x="1632" y="55"/>
                  </a:lnTo>
                  <a:lnTo>
                    <a:pt x="1609" y="141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4" name="Freeform 132">
              <a:extLst>
                <a:ext uri="{FF2B5EF4-FFF2-40B4-BE49-F238E27FC236}">
                  <a16:creationId xmlns:a16="http://schemas.microsoft.com/office/drawing/2014/main" id="{8E8F178E-9E68-4721-8F42-AC0B6DAD66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3" y="-1768"/>
              <a:ext cx="966" cy="1615"/>
            </a:xfrm>
            <a:custGeom>
              <a:avLst/>
              <a:gdLst>
                <a:gd name="T0" fmla="*/ 940 w 966"/>
                <a:gd name="T1" fmla="*/ 1492 h 1615"/>
                <a:gd name="T2" fmla="*/ 966 w 966"/>
                <a:gd name="T3" fmla="*/ 1615 h 1615"/>
                <a:gd name="T4" fmla="*/ 0 w 966"/>
                <a:gd name="T5" fmla="*/ 1615 h 1615"/>
                <a:gd name="T6" fmla="*/ 12 w 966"/>
                <a:gd name="T7" fmla="*/ 1402 h 1615"/>
                <a:gd name="T8" fmla="*/ 35 w 966"/>
                <a:gd name="T9" fmla="*/ 41 h 1615"/>
                <a:gd name="T10" fmla="*/ 35 w 966"/>
                <a:gd name="T11" fmla="*/ 0 h 1615"/>
                <a:gd name="T12" fmla="*/ 902 w 966"/>
                <a:gd name="T13" fmla="*/ 43 h 1615"/>
                <a:gd name="T14" fmla="*/ 898 w 966"/>
                <a:gd name="T15" fmla="*/ 785 h 1615"/>
                <a:gd name="T16" fmla="*/ 862 w 966"/>
                <a:gd name="T17" fmla="*/ 1348 h 1615"/>
                <a:gd name="T18" fmla="*/ 940 w 966"/>
                <a:gd name="T19" fmla="*/ 1492 h 1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66" h="1615">
                  <a:moveTo>
                    <a:pt x="940" y="1492"/>
                  </a:moveTo>
                  <a:lnTo>
                    <a:pt x="966" y="1615"/>
                  </a:lnTo>
                  <a:lnTo>
                    <a:pt x="0" y="1615"/>
                  </a:lnTo>
                  <a:lnTo>
                    <a:pt x="12" y="1402"/>
                  </a:lnTo>
                  <a:lnTo>
                    <a:pt x="35" y="41"/>
                  </a:lnTo>
                  <a:lnTo>
                    <a:pt x="35" y="0"/>
                  </a:lnTo>
                  <a:lnTo>
                    <a:pt x="902" y="43"/>
                  </a:lnTo>
                  <a:lnTo>
                    <a:pt x="898" y="785"/>
                  </a:lnTo>
                  <a:lnTo>
                    <a:pt x="862" y="1348"/>
                  </a:lnTo>
                  <a:lnTo>
                    <a:pt x="940" y="149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5" name="Freeform 133">
              <a:extLst>
                <a:ext uri="{FF2B5EF4-FFF2-40B4-BE49-F238E27FC236}">
                  <a16:creationId xmlns:a16="http://schemas.microsoft.com/office/drawing/2014/main" id="{88B69A85-B834-4868-ACA7-0AFEDB1768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94" y="-1746"/>
              <a:ext cx="2034" cy="1683"/>
            </a:xfrm>
            <a:custGeom>
              <a:avLst/>
              <a:gdLst>
                <a:gd name="T0" fmla="*/ 1751 w 2034"/>
                <a:gd name="T1" fmla="*/ 1505 h 1683"/>
                <a:gd name="T2" fmla="*/ 1663 w 2034"/>
                <a:gd name="T3" fmla="*/ 1418 h 1683"/>
                <a:gd name="T4" fmla="*/ 1585 w 2034"/>
                <a:gd name="T5" fmla="*/ 1406 h 1683"/>
                <a:gd name="T6" fmla="*/ 1514 w 2034"/>
                <a:gd name="T7" fmla="*/ 1598 h 1683"/>
                <a:gd name="T8" fmla="*/ 1446 w 2034"/>
                <a:gd name="T9" fmla="*/ 1671 h 1683"/>
                <a:gd name="T10" fmla="*/ 1382 w 2034"/>
                <a:gd name="T11" fmla="*/ 1683 h 1683"/>
                <a:gd name="T12" fmla="*/ 1361 w 2034"/>
                <a:gd name="T13" fmla="*/ 1470 h 1683"/>
                <a:gd name="T14" fmla="*/ 1262 w 2034"/>
                <a:gd name="T15" fmla="*/ 1366 h 1683"/>
                <a:gd name="T16" fmla="*/ 1089 w 2034"/>
                <a:gd name="T17" fmla="*/ 1432 h 1683"/>
                <a:gd name="T18" fmla="*/ 1044 w 2034"/>
                <a:gd name="T19" fmla="*/ 1496 h 1683"/>
                <a:gd name="T20" fmla="*/ 905 w 2034"/>
                <a:gd name="T21" fmla="*/ 1513 h 1683"/>
                <a:gd name="T22" fmla="*/ 950 w 2034"/>
                <a:gd name="T23" fmla="*/ 1288 h 1683"/>
                <a:gd name="T24" fmla="*/ 928 w 2034"/>
                <a:gd name="T25" fmla="*/ 1219 h 1683"/>
                <a:gd name="T26" fmla="*/ 848 w 2034"/>
                <a:gd name="T27" fmla="*/ 1203 h 1683"/>
                <a:gd name="T28" fmla="*/ 772 w 2034"/>
                <a:gd name="T29" fmla="*/ 1245 h 1683"/>
                <a:gd name="T30" fmla="*/ 458 w 2034"/>
                <a:gd name="T31" fmla="*/ 1222 h 1683"/>
                <a:gd name="T32" fmla="*/ 435 w 2034"/>
                <a:gd name="T33" fmla="*/ 1203 h 1683"/>
                <a:gd name="T34" fmla="*/ 442 w 2034"/>
                <a:gd name="T35" fmla="*/ 997 h 1683"/>
                <a:gd name="T36" fmla="*/ 371 w 2034"/>
                <a:gd name="T37" fmla="*/ 995 h 1683"/>
                <a:gd name="T38" fmla="*/ 378 w 2034"/>
                <a:gd name="T39" fmla="*/ 929 h 1683"/>
                <a:gd name="T40" fmla="*/ 177 w 2034"/>
                <a:gd name="T41" fmla="*/ 841 h 1683"/>
                <a:gd name="T42" fmla="*/ 54 w 2034"/>
                <a:gd name="T43" fmla="*/ 761 h 1683"/>
                <a:gd name="T44" fmla="*/ 0 w 2034"/>
                <a:gd name="T45" fmla="*/ 683 h 1683"/>
                <a:gd name="T46" fmla="*/ 71 w 2034"/>
                <a:gd name="T47" fmla="*/ 607 h 1683"/>
                <a:gd name="T48" fmla="*/ 290 w 2034"/>
                <a:gd name="T49" fmla="*/ 550 h 1683"/>
                <a:gd name="T50" fmla="*/ 238 w 2034"/>
                <a:gd name="T51" fmla="*/ 484 h 1683"/>
                <a:gd name="T52" fmla="*/ 243 w 2034"/>
                <a:gd name="T53" fmla="*/ 435 h 1683"/>
                <a:gd name="T54" fmla="*/ 196 w 2034"/>
                <a:gd name="T55" fmla="*/ 338 h 1683"/>
                <a:gd name="T56" fmla="*/ 123 w 2034"/>
                <a:gd name="T57" fmla="*/ 309 h 1683"/>
                <a:gd name="T58" fmla="*/ 106 w 2034"/>
                <a:gd name="T59" fmla="*/ 115 h 1683"/>
                <a:gd name="T60" fmla="*/ 312 w 2034"/>
                <a:gd name="T61" fmla="*/ 104 h 1683"/>
                <a:gd name="T62" fmla="*/ 364 w 2034"/>
                <a:gd name="T63" fmla="*/ 0 h 1683"/>
                <a:gd name="T64" fmla="*/ 645 w 2034"/>
                <a:gd name="T65" fmla="*/ 30 h 1683"/>
                <a:gd name="T66" fmla="*/ 1075 w 2034"/>
                <a:gd name="T67" fmla="*/ 21 h 1683"/>
                <a:gd name="T68" fmla="*/ 1120 w 2034"/>
                <a:gd name="T69" fmla="*/ 42 h 1683"/>
                <a:gd name="T70" fmla="*/ 1871 w 2034"/>
                <a:gd name="T71" fmla="*/ 28 h 1683"/>
                <a:gd name="T72" fmla="*/ 1821 w 2034"/>
                <a:gd name="T73" fmla="*/ 380 h 1683"/>
                <a:gd name="T74" fmla="*/ 2034 w 2034"/>
                <a:gd name="T75" fmla="*/ 978 h 1683"/>
                <a:gd name="T76" fmla="*/ 1883 w 2034"/>
                <a:gd name="T77" fmla="*/ 1200 h 1683"/>
                <a:gd name="T78" fmla="*/ 2025 w 2034"/>
                <a:gd name="T79" fmla="*/ 1182 h 1683"/>
                <a:gd name="T80" fmla="*/ 1989 w 2034"/>
                <a:gd name="T81" fmla="*/ 1267 h 1683"/>
                <a:gd name="T82" fmla="*/ 1923 w 2034"/>
                <a:gd name="T83" fmla="*/ 1302 h 1683"/>
                <a:gd name="T84" fmla="*/ 1881 w 2034"/>
                <a:gd name="T85" fmla="*/ 1411 h 1683"/>
                <a:gd name="T86" fmla="*/ 1819 w 2034"/>
                <a:gd name="T87" fmla="*/ 1484 h 1683"/>
                <a:gd name="T88" fmla="*/ 1751 w 2034"/>
                <a:gd name="T89" fmla="*/ 1505 h 1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034" h="1683">
                  <a:moveTo>
                    <a:pt x="1751" y="1505"/>
                  </a:moveTo>
                  <a:lnTo>
                    <a:pt x="1663" y="1418"/>
                  </a:lnTo>
                  <a:lnTo>
                    <a:pt x="1585" y="1406"/>
                  </a:lnTo>
                  <a:lnTo>
                    <a:pt x="1514" y="1598"/>
                  </a:lnTo>
                  <a:lnTo>
                    <a:pt x="1446" y="1671"/>
                  </a:lnTo>
                  <a:lnTo>
                    <a:pt x="1382" y="1683"/>
                  </a:lnTo>
                  <a:lnTo>
                    <a:pt x="1361" y="1470"/>
                  </a:lnTo>
                  <a:lnTo>
                    <a:pt x="1262" y="1366"/>
                  </a:lnTo>
                  <a:lnTo>
                    <a:pt x="1089" y="1432"/>
                  </a:lnTo>
                  <a:lnTo>
                    <a:pt x="1044" y="1496"/>
                  </a:lnTo>
                  <a:lnTo>
                    <a:pt x="905" y="1513"/>
                  </a:lnTo>
                  <a:lnTo>
                    <a:pt x="950" y="1288"/>
                  </a:lnTo>
                  <a:lnTo>
                    <a:pt x="928" y="1219"/>
                  </a:lnTo>
                  <a:lnTo>
                    <a:pt x="848" y="1203"/>
                  </a:lnTo>
                  <a:lnTo>
                    <a:pt x="772" y="1245"/>
                  </a:lnTo>
                  <a:lnTo>
                    <a:pt x="458" y="1222"/>
                  </a:lnTo>
                  <a:lnTo>
                    <a:pt x="435" y="1203"/>
                  </a:lnTo>
                  <a:lnTo>
                    <a:pt x="442" y="997"/>
                  </a:lnTo>
                  <a:lnTo>
                    <a:pt x="371" y="995"/>
                  </a:lnTo>
                  <a:lnTo>
                    <a:pt x="378" y="929"/>
                  </a:lnTo>
                  <a:lnTo>
                    <a:pt x="177" y="841"/>
                  </a:lnTo>
                  <a:lnTo>
                    <a:pt x="54" y="761"/>
                  </a:lnTo>
                  <a:lnTo>
                    <a:pt x="0" y="683"/>
                  </a:lnTo>
                  <a:lnTo>
                    <a:pt x="71" y="607"/>
                  </a:lnTo>
                  <a:lnTo>
                    <a:pt x="290" y="550"/>
                  </a:lnTo>
                  <a:lnTo>
                    <a:pt x="238" y="484"/>
                  </a:lnTo>
                  <a:lnTo>
                    <a:pt x="243" y="435"/>
                  </a:lnTo>
                  <a:lnTo>
                    <a:pt x="196" y="338"/>
                  </a:lnTo>
                  <a:lnTo>
                    <a:pt x="123" y="309"/>
                  </a:lnTo>
                  <a:lnTo>
                    <a:pt x="106" y="115"/>
                  </a:lnTo>
                  <a:lnTo>
                    <a:pt x="312" y="104"/>
                  </a:lnTo>
                  <a:lnTo>
                    <a:pt x="364" y="0"/>
                  </a:lnTo>
                  <a:lnTo>
                    <a:pt x="645" y="30"/>
                  </a:lnTo>
                  <a:lnTo>
                    <a:pt x="1075" y="21"/>
                  </a:lnTo>
                  <a:lnTo>
                    <a:pt x="1120" y="42"/>
                  </a:lnTo>
                  <a:lnTo>
                    <a:pt x="1871" y="28"/>
                  </a:lnTo>
                  <a:lnTo>
                    <a:pt x="1821" y="380"/>
                  </a:lnTo>
                  <a:lnTo>
                    <a:pt x="2034" y="978"/>
                  </a:lnTo>
                  <a:lnTo>
                    <a:pt x="1883" y="1200"/>
                  </a:lnTo>
                  <a:lnTo>
                    <a:pt x="2025" y="1182"/>
                  </a:lnTo>
                  <a:lnTo>
                    <a:pt x="1989" y="1267"/>
                  </a:lnTo>
                  <a:lnTo>
                    <a:pt x="1923" y="1302"/>
                  </a:lnTo>
                  <a:lnTo>
                    <a:pt x="1881" y="1411"/>
                  </a:lnTo>
                  <a:lnTo>
                    <a:pt x="1819" y="1484"/>
                  </a:lnTo>
                  <a:lnTo>
                    <a:pt x="1751" y="150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6" name="Freeform 134">
              <a:extLst>
                <a:ext uri="{FF2B5EF4-FFF2-40B4-BE49-F238E27FC236}">
                  <a16:creationId xmlns:a16="http://schemas.microsoft.com/office/drawing/2014/main" id="{06C65131-4885-422F-9A53-E75A458E1E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5" y="-1725"/>
              <a:ext cx="1019" cy="1506"/>
            </a:xfrm>
            <a:custGeom>
              <a:avLst/>
              <a:gdLst>
                <a:gd name="T0" fmla="*/ 806 w 1019"/>
                <a:gd name="T1" fmla="*/ 1489 h 1506"/>
                <a:gd name="T2" fmla="*/ 560 w 1019"/>
                <a:gd name="T3" fmla="*/ 1506 h 1506"/>
                <a:gd name="T4" fmla="*/ 78 w 1019"/>
                <a:gd name="T5" fmla="*/ 1449 h 1506"/>
                <a:gd name="T6" fmla="*/ 0 w 1019"/>
                <a:gd name="T7" fmla="*/ 1305 h 1506"/>
                <a:gd name="T8" fmla="*/ 36 w 1019"/>
                <a:gd name="T9" fmla="*/ 742 h 1506"/>
                <a:gd name="T10" fmla="*/ 40 w 1019"/>
                <a:gd name="T11" fmla="*/ 0 h 1506"/>
                <a:gd name="T12" fmla="*/ 355 w 1019"/>
                <a:gd name="T13" fmla="*/ 7 h 1506"/>
                <a:gd name="T14" fmla="*/ 1019 w 1019"/>
                <a:gd name="T15" fmla="*/ 7 h 1506"/>
                <a:gd name="T16" fmla="*/ 806 w 1019"/>
                <a:gd name="T17" fmla="*/ 1489 h 1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19" h="1506">
                  <a:moveTo>
                    <a:pt x="806" y="1489"/>
                  </a:moveTo>
                  <a:lnTo>
                    <a:pt x="560" y="1506"/>
                  </a:lnTo>
                  <a:lnTo>
                    <a:pt x="78" y="1449"/>
                  </a:lnTo>
                  <a:lnTo>
                    <a:pt x="0" y="1305"/>
                  </a:lnTo>
                  <a:lnTo>
                    <a:pt x="36" y="742"/>
                  </a:lnTo>
                  <a:lnTo>
                    <a:pt x="40" y="0"/>
                  </a:lnTo>
                  <a:lnTo>
                    <a:pt x="355" y="7"/>
                  </a:lnTo>
                  <a:lnTo>
                    <a:pt x="1019" y="7"/>
                  </a:lnTo>
                  <a:lnTo>
                    <a:pt x="806" y="148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7" name="Freeform 135">
              <a:extLst>
                <a:ext uri="{FF2B5EF4-FFF2-40B4-BE49-F238E27FC236}">
                  <a16:creationId xmlns:a16="http://schemas.microsoft.com/office/drawing/2014/main" id="{B7CD73B9-A3A8-47AC-8536-978A829C59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1" y="-1718"/>
              <a:ext cx="999" cy="1482"/>
            </a:xfrm>
            <a:custGeom>
              <a:avLst/>
              <a:gdLst>
                <a:gd name="T0" fmla="*/ 0 w 999"/>
                <a:gd name="T1" fmla="*/ 1482 h 1482"/>
                <a:gd name="T2" fmla="*/ 213 w 999"/>
                <a:gd name="T3" fmla="*/ 0 h 1482"/>
                <a:gd name="T4" fmla="*/ 673 w 999"/>
                <a:gd name="T5" fmla="*/ 9 h 1482"/>
                <a:gd name="T6" fmla="*/ 662 w 999"/>
                <a:gd name="T7" fmla="*/ 470 h 1482"/>
                <a:gd name="T8" fmla="*/ 683 w 999"/>
                <a:gd name="T9" fmla="*/ 603 h 1482"/>
                <a:gd name="T10" fmla="*/ 732 w 999"/>
                <a:gd name="T11" fmla="*/ 678 h 1482"/>
                <a:gd name="T12" fmla="*/ 858 w 999"/>
                <a:gd name="T13" fmla="*/ 671 h 1482"/>
                <a:gd name="T14" fmla="*/ 843 w 999"/>
                <a:gd name="T15" fmla="*/ 877 h 1482"/>
                <a:gd name="T16" fmla="*/ 924 w 999"/>
                <a:gd name="T17" fmla="*/ 816 h 1482"/>
                <a:gd name="T18" fmla="*/ 962 w 999"/>
                <a:gd name="T19" fmla="*/ 818 h 1482"/>
                <a:gd name="T20" fmla="*/ 999 w 999"/>
                <a:gd name="T21" fmla="*/ 934 h 1482"/>
                <a:gd name="T22" fmla="*/ 990 w 999"/>
                <a:gd name="T23" fmla="*/ 1014 h 1482"/>
                <a:gd name="T24" fmla="*/ 905 w 999"/>
                <a:gd name="T25" fmla="*/ 1180 h 1482"/>
                <a:gd name="T26" fmla="*/ 810 w 999"/>
                <a:gd name="T27" fmla="*/ 1260 h 1482"/>
                <a:gd name="T28" fmla="*/ 669 w 999"/>
                <a:gd name="T29" fmla="*/ 1239 h 1482"/>
                <a:gd name="T30" fmla="*/ 605 w 999"/>
                <a:gd name="T31" fmla="*/ 1473 h 1482"/>
                <a:gd name="T32" fmla="*/ 357 w 999"/>
                <a:gd name="T33" fmla="*/ 1473 h 1482"/>
                <a:gd name="T34" fmla="*/ 0 w 999"/>
                <a:gd name="T35" fmla="*/ 1482 h 1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9" h="1482">
                  <a:moveTo>
                    <a:pt x="0" y="1482"/>
                  </a:moveTo>
                  <a:lnTo>
                    <a:pt x="213" y="0"/>
                  </a:lnTo>
                  <a:lnTo>
                    <a:pt x="673" y="9"/>
                  </a:lnTo>
                  <a:lnTo>
                    <a:pt x="662" y="470"/>
                  </a:lnTo>
                  <a:lnTo>
                    <a:pt x="683" y="603"/>
                  </a:lnTo>
                  <a:lnTo>
                    <a:pt x="732" y="678"/>
                  </a:lnTo>
                  <a:lnTo>
                    <a:pt x="858" y="671"/>
                  </a:lnTo>
                  <a:lnTo>
                    <a:pt x="843" y="877"/>
                  </a:lnTo>
                  <a:lnTo>
                    <a:pt x="924" y="816"/>
                  </a:lnTo>
                  <a:lnTo>
                    <a:pt x="962" y="818"/>
                  </a:lnTo>
                  <a:lnTo>
                    <a:pt x="999" y="934"/>
                  </a:lnTo>
                  <a:lnTo>
                    <a:pt x="990" y="1014"/>
                  </a:lnTo>
                  <a:lnTo>
                    <a:pt x="905" y="1180"/>
                  </a:lnTo>
                  <a:lnTo>
                    <a:pt x="810" y="1260"/>
                  </a:lnTo>
                  <a:lnTo>
                    <a:pt x="669" y="1239"/>
                  </a:lnTo>
                  <a:lnTo>
                    <a:pt x="605" y="1473"/>
                  </a:lnTo>
                  <a:lnTo>
                    <a:pt x="357" y="1473"/>
                  </a:lnTo>
                  <a:lnTo>
                    <a:pt x="0" y="148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8" name="Freeform 136">
              <a:extLst>
                <a:ext uri="{FF2B5EF4-FFF2-40B4-BE49-F238E27FC236}">
                  <a16:creationId xmlns:a16="http://schemas.microsoft.com/office/drawing/2014/main" id="{DEB0184E-CE48-41FC-B4DA-1959D1FE4D57}"/>
                </a:ext>
              </a:extLst>
            </p:cNvPr>
            <p:cNvSpPr>
              <a:spLocks/>
            </p:cNvSpPr>
            <p:nvPr/>
          </p:nvSpPr>
          <p:spPr bwMode="auto">
            <a:xfrm>
              <a:off x="9055" y="-1569"/>
              <a:ext cx="1765" cy="1856"/>
            </a:xfrm>
            <a:custGeom>
              <a:avLst/>
              <a:gdLst>
                <a:gd name="T0" fmla="*/ 215 w 1765"/>
                <a:gd name="T1" fmla="*/ 1856 h 1856"/>
                <a:gd name="T2" fmla="*/ 156 w 1765"/>
                <a:gd name="T3" fmla="*/ 1853 h 1856"/>
                <a:gd name="T4" fmla="*/ 137 w 1765"/>
                <a:gd name="T5" fmla="*/ 1804 h 1856"/>
                <a:gd name="T6" fmla="*/ 63 w 1765"/>
                <a:gd name="T7" fmla="*/ 1775 h 1856"/>
                <a:gd name="T8" fmla="*/ 0 w 1765"/>
                <a:gd name="T9" fmla="*/ 1501 h 1856"/>
                <a:gd name="T10" fmla="*/ 394 w 1765"/>
                <a:gd name="T11" fmla="*/ 690 h 1856"/>
                <a:gd name="T12" fmla="*/ 791 w 1765"/>
                <a:gd name="T13" fmla="*/ 0 h 1856"/>
                <a:gd name="T14" fmla="*/ 857 w 1765"/>
                <a:gd name="T15" fmla="*/ 73 h 1856"/>
                <a:gd name="T16" fmla="*/ 895 w 1765"/>
                <a:gd name="T17" fmla="*/ 28 h 1856"/>
                <a:gd name="T18" fmla="*/ 952 w 1765"/>
                <a:gd name="T19" fmla="*/ 50 h 1856"/>
                <a:gd name="T20" fmla="*/ 1004 w 1765"/>
                <a:gd name="T21" fmla="*/ 33 h 1856"/>
                <a:gd name="T22" fmla="*/ 1058 w 1765"/>
                <a:gd name="T23" fmla="*/ 73 h 1856"/>
                <a:gd name="T24" fmla="*/ 1072 w 1765"/>
                <a:gd name="T25" fmla="*/ 156 h 1856"/>
                <a:gd name="T26" fmla="*/ 1171 w 1765"/>
                <a:gd name="T27" fmla="*/ 203 h 1856"/>
                <a:gd name="T28" fmla="*/ 1412 w 1765"/>
                <a:gd name="T29" fmla="*/ 239 h 1856"/>
                <a:gd name="T30" fmla="*/ 1443 w 1765"/>
                <a:gd name="T31" fmla="*/ 206 h 1856"/>
                <a:gd name="T32" fmla="*/ 1616 w 1765"/>
                <a:gd name="T33" fmla="*/ 196 h 1856"/>
                <a:gd name="T34" fmla="*/ 1703 w 1765"/>
                <a:gd name="T35" fmla="*/ 246 h 1856"/>
                <a:gd name="T36" fmla="*/ 1765 w 1765"/>
                <a:gd name="T37" fmla="*/ 206 h 1856"/>
                <a:gd name="T38" fmla="*/ 1351 w 1765"/>
                <a:gd name="T39" fmla="*/ 1347 h 1856"/>
                <a:gd name="T40" fmla="*/ 1304 w 1765"/>
                <a:gd name="T41" fmla="*/ 1421 h 1856"/>
                <a:gd name="T42" fmla="*/ 1214 w 1765"/>
                <a:gd name="T43" fmla="*/ 1385 h 1856"/>
                <a:gd name="T44" fmla="*/ 215 w 1765"/>
                <a:gd name="T45" fmla="*/ 1856 h 1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765" h="1856">
                  <a:moveTo>
                    <a:pt x="215" y="1856"/>
                  </a:moveTo>
                  <a:lnTo>
                    <a:pt x="156" y="1853"/>
                  </a:lnTo>
                  <a:lnTo>
                    <a:pt x="137" y="1804"/>
                  </a:lnTo>
                  <a:lnTo>
                    <a:pt x="63" y="1775"/>
                  </a:lnTo>
                  <a:lnTo>
                    <a:pt x="0" y="1501"/>
                  </a:lnTo>
                  <a:lnTo>
                    <a:pt x="394" y="690"/>
                  </a:lnTo>
                  <a:lnTo>
                    <a:pt x="791" y="0"/>
                  </a:lnTo>
                  <a:lnTo>
                    <a:pt x="857" y="73"/>
                  </a:lnTo>
                  <a:lnTo>
                    <a:pt x="895" y="28"/>
                  </a:lnTo>
                  <a:lnTo>
                    <a:pt x="952" y="50"/>
                  </a:lnTo>
                  <a:lnTo>
                    <a:pt x="1004" y="33"/>
                  </a:lnTo>
                  <a:lnTo>
                    <a:pt x="1058" y="73"/>
                  </a:lnTo>
                  <a:lnTo>
                    <a:pt x="1072" y="156"/>
                  </a:lnTo>
                  <a:lnTo>
                    <a:pt x="1171" y="203"/>
                  </a:lnTo>
                  <a:lnTo>
                    <a:pt x="1412" y="239"/>
                  </a:lnTo>
                  <a:lnTo>
                    <a:pt x="1443" y="206"/>
                  </a:lnTo>
                  <a:lnTo>
                    <a:pt x="1616" y="196"/>
                  </a:lnTo>
                  <a:lnTo>
                    <a:pt x="1703" y="246"/>
                  </a:lnTo>
                  <a:lnTo>
                    <a:pt x="1765" y="206"/>
                  </a:lnTo>
                  <a:lnTo>
                    <a:pt x="1351" y="1347"/>
                  </a:lnTo>
                  <a:lnTo>
                    <a:pt x="1304" y="1421"/>
                  </a:lnTo>
                  <a:lnTo>
                    <a:pt x="1214" y="1385"/>
                  </a:lnTo>
                  <a:lnTo>
                    <a:pt x="215" y="185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9" name="Freeform 137">
              <a:extLst>
                <a:ext uri="{FF2B5EF4-FFF2-40B4-BE49-F238E27FC236}">
                  <a16:creationId xmlns:a16="http://schemas.microsoft.com/office/drawing/2014/main" id="{654A4DD2-C624-467A-98FA-4393D19C7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6" y="-1373"/>
              <a:ext cx="1555" cy="1875"/>
            </a:xfrm>
            <a:custGeom>
              <a:avLst/>
              <a:gdLst>
                <a:gd name="T0" fmla="*/ 508 w 1555"/>
                <a:gd name="T1" fmla="*/ 1875 h 1875"/>
                <a:gd name="T2" fmla="*/ 310 w 1555"/>
                <a:gd name="T3" fmla="*/ 1603 h 1875"/>
                <a:gd name="T4" fmla="*/ 232 w 1555"/>
                <a:gd name="T5" fmla="*/ 1374 h 1875"/>
                <a:gd name="T6" fmla="*/ 241 w 1555"/>
                <a:gd name="T7" fmla="*/ 1267 h 1875"/>
                <a:gd name="T8" fmla="*/ 201 w 1555"/>
                <a:gd name="T9" fmla="*/ 1220 h 1875"/>
                <a:gd name="T10" fmla="*/ 0 w 1555"/>
                <a:gd name="T11" fmla="*/ 1151 h 1875"/>
                <a:gd name="T12" fmla="*/ 414 w 1555"/>
                <a:gd name="T13" fmla="*/ 10 h 1875"/>
                <a:gd name="T14" fmla="*/ 461 w 1555"/>
                <a:gd name="T15" fmla="*/ 0 h 1875"/>
                <a:gd name="T16" fmla="*/ 600 w 1555"/>
                <a:gd name="T17" fmla="*/ 78 h 1875"/>
                <a:gd name="T18" fmla="*/ 714 w 1555"/>
                <a:gd name="T19" fmla="*/ 194 h 1875"/>
                <a:gd name="T20" fmla="*/ 900 w 1555"/>
                <a:gd name="T21" fmla="*/ 229 h 1875"/>
                <a:gd name="T22" fmla="*/ 936 w 1555"/>
                <a:gd name="T23" fmla="*/ 253 h 1875"/>
                <a:gd name="T24" fmla="*/ 938 w 1555"/>
                <a:gd name="T25" fmla="*/ 359 h 1875"/>
                <a:gd name="T26" fmla="*/ 974 w 1555"/>
                <a:gd name="T27" fmla="*/ 437 h 1875"/>
                <a:gd name="T28" fmla="*/ 1167 w 1555"/>
                <a:gd name="T29" fmla="*/ 473 h 1875"/>
                <a:gd name="T30" fmla="*/ 1250 w 1555"/>
                <a:gd name="T31" fmla="*/ 523 h 1875"/>
                <a:gd name="T32" fmla="*/ 1290 w 1555"/>
                <a:gd name="T33" fmla="*/ 593 h 1875"/>
                <a:gd name="T34" fmla="*/ 1354 w 1555"/>
                <a:gd name="T35" fmla="*/ 598 h 1875"/>
                <a:gd name="T36" fmla="*/ 1555 w 1555"/>
                <a:gd name="T37" fmla="*/ 941 h 1875"/>
                <a:gd name="T38" fmla="*/ 1505 w 1555"/>
                <a:gd name="T39" fmla="*/ 1305 h 1875"/>
                <a:gd name="T40" fmla="*/ 1382 w 1555"/>
                <a:gd name="T41" fmla="*/ 1253 h 1875"/>
                <a:gd name="T42" fmla="*/ 1354 w 1555"/>
                <a:gd name="T43" fmla="*/ 1298 h 1875"/>
                <a:gd name="T44" fmla="*/ 1311 w 1555"/>
                <a:gd name="T45" fmla="*/ 1279 h 1875"/>
                <a:gd name="T46" fmla="*/ 1285 w 1555"/>
                <a:gd name="T47" fmla="*/ 1333 h 1875"/>
                <a:gd name="T48" fmla="*/ 1198 w 1555"/>
                <a:gd name="T49" fmla="*/ 1390 h 1875"/>
                <a:gd name="T50" fmla="*/ 1139 w 1555"/>
                <a:gd name="T51" fmla="*/ 1366 h 1875"/>
                <a:gd name="T52" fmla="*/ 1035 w 1555"/>
                <a:gd name="T53" fmla="*/ 1496 h 1875"/>
                <a:gd name="T54" fmla="*/ 508 w 1555"/>
                <a:gd name="T55" fmla="*/ 1875 h 1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555" h="1875">
                  <a:moveTo>
                    <a:pt x="508" y="1875"/>
                  </a:moveTo>
                  <a:lnTo>
                    <a:pt x="310" y="1603"/>
                  </a:lnTo>
                  <a:lnTo>
                    <a:pt x="232" y="1374"/>
                  </a:lnTo>
                  <a:lnTo>
                    <a:pt x="241" y="1267"/>
                  </a:lnTo>
                  <a:lnTo>
                    <a:pt x="201" y="1220"/>
                  </a:lnTo>
                  <a:lnTo>
                    <a:pt x="0" y="1151"/>
                  </a:lnTo>
                  <a:lnTo>
                    <a:pt x="414" y="10"/>
                  </a:lnTo>
                  <a:lnTo>
                    <a:pt x="461" y="0"/>
                  </a:lnTo>
                  <a:lnTo>
                    <a:pt x="600" y="78"/>
                  </a:lnTo>
                  <a:lnTo>
                    <a:pt x="714" y="194"/>
                  </a:lnTo>
                  <a:lnTo>
                    <a:pt x="900" y="229"/>
                  </a:lnTo>
                  <a:lnTo>
                    <a:pt x="936" y="253"/>
                  </a:lnTo>
                  <a:lnTo>
                    <a:pt x="938" y="359"/>
                  </a:lnTo>
                  <a:lnTo>
                    <a:pt x="974" y="437"/>
                  </a:lnTo>
                  <a:lnTo>
                    <a:pt x="1167" y="473"/>
                  </a:lnTo>
                  <a:lnTo>
                    <a:pt x="1250" y="523"/>
                  </a:lnTo>
                  <a:lnTo>
                    <a:pt x="1290" y="593"/>
                  </a:lnTo>
                  <a:lnTo>
                    <a:pt x="1354" y="598"/>
                  </a:lnTo>
                  <a:lnTo>
                    <a:pt x="1555" y="941"/>
                  </a:lnTo>
                  <a:lnTo>
                    <a:pt x="1505" y="1305"/>
                  </a:lnTo>
                  <a:lnTo>
                    <a:pt x="1382" y="1253"/>
                  </a:lnTo>
                  <a:lnTo>
                    <a:pt x="1354" y="1298"/>
                  </a:lnTo>
                  <a:lnTo>
                    <a:pt x="1311" y="1279"/>
                  </a:lnTo>
                  <a:lnTo>
                    <a:pt x="1285" y="1333"/>
                  </a:lnTo>
                  <a:lnTo>
                    <a:pt x="1198" y="1390"/>
                  </a:lnTo>
                  <a:lnTo>
                    <a:pt x="1139" y="1366"/>
                  </a:lnTo>
                  <a:lnTo>
                    <a:pt x="1035" y="1496"/>
                  </a:lnTo>
                  <a:lnTo>
                    <a:pt x="508" y="187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0" name="Freeform 138">
              <a:extLst>
                <a:ext uri="{FF2B5EF4-FFF2-40B4-BE49-F238E27FC236}">
                  <a16:creationId xmlns:a16="http://schemas.microsoft.com/office/drawing/2014/main" id="{BE029957-CA10-4EF1-A3C5-593026E48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265" y="-1259"/>
              <a:ext cx="1543" cy="1449"/>
            </a:xfrm>
            <a:custGeom>
              <a:avLst/>
              <a:gdLst>
                <a:gd name="T0" fmla="*/ 1524 w 1543"/>
                <a:gd name="T1" fmla="*/ 1271 h 1449"/>
                <a:gd name="T2" fmla="*/ 1368 w 1543"/>
                <a:gd name="T3" fmla="*/ 1449 h 1449"/>
                <a:gd name="T4" fmla="*/ 1238 w 1543"/>
                <a:gd name="T5" fmla="*/ 1425 h 1449"/>
                <a:gd name="T6" fmla="*/ 1113 w 1543"/>
                <a:gd name="T7" fmla="*/ 1330 h 1449"/>
                <a:gd name="T8" fmla="*/ 784 w 1543"/>
                <a:gd name="T9" fmla="*/ 1347 h 1449"/>
                <a:gd name="T10" fmla="*/ 678 w 1543"/>
                <a:gd name="T11" fmla="*/ 1200 h 1449"/>
                <a:gd name="T12" fmla="*/ 333 w 1543"/>
                <a:gd name="T13" fmla="*/ 981 h 1449"/>
                <a:gd name="T14" fmla="*/ 184 w 1543"/>
                <a:gd name="T15" fmla="*/ 777 h 1449"/>
                <a:gd name="T16" fmla="*/ 104 w 1543"/>
                <a:gd name="T17" fmla="*/ 770 h 1449"/>
                <a:gd name="T18" fmla="*/ 97 w 1543"/>
                <a:gd name="T19" fmla="*/ 685 h 1449"/>
                <a:gd name="T20" fmla="*/ 9 w 1543"/>
                <a:gd name="T21" fmla="*/ 621 h 1449"/>
                <a:gd name="T22" fmla="*/ 236 w 1543"/>
                <a:gd name="T23" fmla="*/ 234 h 1449"/>
                <a:gd name="T24" fmla="*/ 0 w 1543"/>
                <a:gd name="T25" fmla="*/ 52 h 1449"/>
                <a:gd name="T26" fmla="*/ 468 w 1543"/>
                <a:gd name="T27" fmla="*/ 0 h 1449"/>
                <a:gd name="T28" fmla="*/ 829 w 1543"/>
                <a:gd name="T29" fmla="*/ 26 h 1449"/>
                <a:gd name="T30" fmla="*/ 921 w 1543"/>
                <a:gd name="T31" fmla="*/ 87 h 1449"/>
                <a:gd name="T32" fmla="*/ 1120 w 1543"/>
                <a:gd name="T33" fmla="*/ 137 h 1449"/>
                <a:gd name="T34" fmla="*/ 1200 w 1543"/>
                <a:gd name="T35" fmla="*/ 205 h 1449"/>
                <a:gd name="T36" fmla="*/ 1299 w 1543"/>
                <a:gd name="T37" fmla="*/ 243 h 1449"/>
                <a:gd name="T38" fmla="*/ 1330 w 1543"/>
                <a:gd name="T39" fmla="*/ 316 h 1449"/>
                <a:gd name="T40" fmla="*/ 1462 w 1543"/>
                <a:gd name="T41" fmla="*/ 404 h 1449"/>
                <a:gd name="T42" fmla="*/ 1543 w 1543"/>
                <a:gd name="T43" fmla="*/ 505 h 1449"/>
                <a:gd name="T44" fmla="*/ 1519 w 1543"/>
                <a:gd name="T45" fmla="*/ 505 h 1449"/>
                <a:gd name="T46" fmla="*/ 1486 w 1543"/>
                <a:gd name="T47" fmla="*/ 742 h 1449"/>
                <a:gd name="T48" fmla="*/ 1514 w 1543"/>
                <a:gd name="T49" fmla="*/ 952 h 1449"/>
                <a:gd name="T50" fmla="*/ 1493 w 1543"/>
                <a:gd name="T51" fmla="*/ 1144 h 1449"/>
                <a:gd name="T52" fmla="*/ 1524 w 1543"/>
                <a:gd name="T53" fmla="*/ 1271 h 1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43" h="1449">
                  <a:moveTo>
                    <a:pt x="1524" y="1271"/>
                  </a:moveTo>
                  <a:lnTo>
                    <a:pt x="1368" y="1449"/>
                  </a:lnTo>
                  <a:lnTo>
                    <a:pt x="1238" y="1425"/>
                  </a:lnTo>
                  <a:lnTo>
                    <a:pt x="1113" y="1330"/>
                  </a:lnTo>
                  <a:lnTo>
                    <a:pt x="784" y="1347"/>
                  </a:lnTo>
                  <a:lnTo>
                    <a:pt x="678" y="1200"/>
                  </a:lnTo>
                  <a:lnTo>
                    <a:pt x="333" y="981"/>
                  </a:lnTo>
                  <a:lnTo>
                    <a:pt x="184" y="777"/>
                  </a:lnTo>
                  <a:lnTo>
                    <a:pt x="104" y="770"/>
                  </a:lnTo>
                  <a:lnTo>
                    <a:pt x="97" y="685"/>
                  </a:lnTo>
                  <a:lnTo>
                    <a:pt x="9" y="621"/>
                  </a:lnTo>
                  <a:lnTo>
                    <a:pt x="236" y="234"/>
                  </a:lnTo>
                  <a:lnTo>
                    <a:pt x="0" y="52"/>
                  </a:lnTo>
                  <a:lnTo>
                    <a:pt x="468" y="0"/>
                  </a:lnTo>
                  <a:lnTo>
                    <a:pt x="829" y="26"/>
                  </a:lnTo>
                  <a:lnTo>
                    <a:pt x="921" y="87"/>
                  </a:lnTo>
                  <a:lnTo>
                    <a:pt x="1120" y="137"/>
                  </a:lnTo>
                  <a:lnTo>
                    <a:pt x="1200" y="205"/>
                  </a:lnTo>
                  <a:lnTo>
                    <a:pt x="1299" y="243"/>
                  </a:lnTo>
                  <a:lnTo>
                    <a:pt x="1330" y="316"/>
                  </a:lnTo>
                  <a:lnTo>
                    <a:pt x="1462" y="404"/>
                  </a:lnTo>
                  <a:lnTo>
                    <a:pt x="1543" y="505"/>
                  </a:lnTo>
                  <a:lnTo>
                    <a:pt x="1519" y="505"/>
                  </a:lnTo>
                  <a:lnTo>
                    <a:pt x="1486" y="742"/>
                  </a:lnTo>
                  <a:lnTo>
                    <a:pt x="1514" y="952"/>
                  </a:lnTo>
                  <a:lnTo>
                    <a:pt x="1493" y="1144"/>
                  </a:lnTo>
                  <a:lnTo>
                    <a:pt x="1524" y="127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1" name="Freeform 139">
              <a:extLst>
                <a:ext uri="{FF2B5EF4-FFF2-40B4-BE49-F238E27FC236}">
                  <a16:creationId xmlns:a16="http://schemas.microsoft.com/office/drawing/2014/main" id="{87A7B89B-9414-45AD-AD1A-D7A9CD277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60" y="-1063"/>
              <a:ext cx="1985" cy="1643"/>
            </a:xfrm>
            <a:custGeom>
              <a:avLst/>
              <a:gdLst>
                <a:gd name="T0" fmla="*/ 723 w 1985"/>
                <a:gd name="T1" fmla="*/ 1321 h 1643"/>
                <a:gd name="T2" fmla="*/ 631 w 1985"/>
                <a:gd name="T3" fmla="*/ 1231 h 1643"/>
                <a:gd name="T4" fmla="*/ 461 w 1985"/>
                <a:gd name="T5" fmla="*/ 1215 h 1643"/>
                <a:gd name="T6" fmla="*/ 449 w 1985"/>
                <a:gd name="T7" fmla="*/ 1123 h 1643"/>
                <a:gd name="T8" fmla="*/ 151 w 1985"/>
                <a:gd name="T9" fmla="*/ 995 h 1643"/>
                <a:gd name="T10" fmla="*/ 201 w 1985"/>
                <a:gd name="T11" fmla="*/ 631 h 1643"/>
                <a:gd name="T12" fmla="*/ 0 w 1985"/>
                <a:gd name="T13" fmla="*/ 288 h 1643"/>
                <a:gd name="T14" fmla="*/ 234 w 1985"/>
                <a:gd name="T15" fmla="*/ 0 h 1643"/>
                <a:gd name="T16" fmla="*/ 288 w 1985"/>
                <a:gd name="T17" fmla="*/ 78 h 1643"/>
                <a:gd name="T18" fmla="*/ 411 w 1985"/>
                <a:gd name="T19" fmla="*/ 158 h 1643"/>
                <a:gd name="T20" fmla="*/ 612 w 1985"/>
                <a:gd name="T21" fmla="*/ 246 h 1643"/>
                <a:gd name="T22" fmla="*/ 605 w 1985"/>
                <a:gd name="T23" fmla="*/ 312 h 1643"/>
                <a:gd name="T24" fmla="*/ 676 w 1985"/>
                <a:gd name="T25" fmla="*/ 314 h 1643"/>
                <a:gd name="T26" fmla="*/ 669 w 1985"/>
                <a:gd name="T27" fmla="*/ 520 h 1643"/>
                <a:gd name="T28" fmla="*/ 692 w 1985"/>
                <a:gd name="T29" fmla="*/ 539 h 1643"/>
                <a:gd name="T30" fmla="*/ 1006 w 1985"/>
                <a:gd name="T31" fmla="*/ 562 h 1643"/>
                <a:gd name="T32" fmla="*/ 1082 w 1985"/>
                <a:gd name="T33" fmla="*/ 520 h 1643"/>
                <a:gd name="T34" fmla="*/ 1162 w 1985"/>
                <a:gd name="T35" fmla="*/ 536 h 1643"/>
                <a:gd name="T36" fmla="*/ 1184 w 1985"/>
                <a:gd name="T37" fmla="*/ 605 h 1643"/>
                <a:gd name="T38" fmla="*/ 1139 w 1985"/>
                <a:gd name="T39" fmla="*/ 830 h 1643"/>
                <a:gd name="T40" fmla="*/ 1278 w 1985"/>
                <a:gd name="T41" fmla="*/ 813 h 1643"/>
                <a:gd name="T42" fmla="*/ 1323 w 1985"/>
                <a:gd name="T43" fmla="*/ 749 h 1643"/>
                <a:gd name="T44" fmla="*/ 1496 w 1985"/>
                <a:gd name="T45" fmla="*/ 683 h 1643"/>
                <a:gd name="T46" fmla="*/ 1595 w 1985"/>
                <a:gd name="T47" fmla="*/ 787 h 1643"/>
                <a:gd name="T48" fmla="*/ 1616 w 1985"/>
                <a:gd name="T49" fmla="*/ 1000 h 1643"/>
                <a:gd name="T50" fmla="*/ 1680 w 1985"/>
                <a:gd name="T51" fmla="*/ 988 h 1643"/>
                <a:gd name="T52" fmla="*/ 1748 w 1985"/>
                <a:gd name="T53" fmla="*/ 915 h 1643"/>
                <a:gd name="T54" fmla="*/ 1819 w 1985"/>
                <a:gd name="T55" fmla="*/ 723 h 1643"/>
                <a:gd name="T56" fmla="*/ 1897 w 1985"/>
                <a:gd name="T57" fmla="*/ 735 h 1643"/>
                <a:gd name="T58" fmla="*/ 1985 w 1985"/>
                <a:gd name="T59" fmla="*/ 822 h 1643"/>
                <a:gd name="T60" fmla="*/ 1909 w 1985"/>
                <a:gd name="T61" fmla="*/ 1012 h 1643"/>
                <a:gd name="T62" fmla="*/ 1914 w 1985"/>
                <a:gd name="T63" fmla="*/ 1092 h 1643"/>
                <a:gd name="T64" fmla="*/ 1848 w 1985"/>
                <a:gd name="T65" fmla="*/ 1224 h 1643"/>
                <a:gd name="T66" fmla="*/ 1807 w 1985"/>
                <a:gd name="T67" fmla="*/ 1428 h 1643"/>
                <a:gd name="T68" fmla="*/ 1356 w 1985"/>
                <a:gd name="T69" fmla="*/ 1643 h 1643"/>
                <a:gd name="T70" fmla="*/ 780 w 1985"/>
                <a:gd name="T71" fmla="*/ 1305 h 1643"/>
                <a:gd name="T72" fmla="*/ 723 w 1985"/>
                <a:gd name="T73" fmla="*/ 1321 h 1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985" h="1643">
                  <a:moveTo>
                    <a:pt x="723" y="1321"/>
                  </a:moveTo>
                  <a:lnTo>
                    <a:pt x="631" y="1231"/>
                  </a:lnTo>
                  <a:lnTo>
                    <a:pt x="461" y="1215"/>
                  </a:lnTo>
                  <a:lnTo>
                    <a:pt x="449" y="1123"/>
                  </a:lnTo>
                  <a:lnTo>
                    <a:pt x="151" y="995"/>
                  </a:lnTo>
                  <a:lnTo>
                    <a:pt x="201" y="631"/>
                  </a:lnTo>
                  <a:lnTo>
                    <a:pt x="0" y="288"/>
                  </a:lnTo>
                  <a:lnTo>
                    <a:pt x="234" y="0"/>
                  </a:lnTo>
                  <a:lnTo>
                    <a:pt x="288" y="78"/>
                  </a:lnTo>
                  <a:lnTo>
                    <a:pt x="411" y="158"/>
                  </a:lnTo>
                  <a:lnTo>
                    <a:pt x="612" y="246"/>
                  </a:lnTo>
                  <a:lnTo>
                    <a:pt x="605" y="312"/>
                  </a:lnTo>
                  <a:lnTo>
                    <a:pt x="676" y="314"/>
                  </a:lnTo>
                  <a:lnTo>
                    <a:pt x="669" y="520"/>
                  </a:lnTo>
                  <a:lnTo>
                    <a:pt x="692" y="539"/>
                  </a:lnTo>
                  <a:lnTo>
                    <a:pt x="1006" y="562"/>
                  </a:lnTo>
                  <a:lnTo>
                    <a:pt x="1082" y="520"/>
                  </a:lnTo>
                  <a:lnTo>
                    <a:pt x="1162" y="536"/>
                  </a:lnTo>
                  <a:lnTo>
                    <a:pt x="1184" y="605"/>
                  </a:lnTo>
                  <a:lnTo>
                    <a:pt x="1139" y="830"/>
                  </a:lnTo>
                  <a:lnTo>
                    <a:pt x="1278" y="813"/>
                  </a:lnTo>
                  <a:lnTo>
                    <a:pt x="1323" y="749"/>
                  </a:lnTo>
                  <a:lnTo>
                    <a:pt x="1496" y="683"/>
                  </a:lnTo>
                  <a:lnTo>
                    <a:pt x="1595" y="787"/>
                  </a:lnTo>
                  <a:lnTo>
                    <a:pt x="1616" y="1000"/>
                  </a:lnTo>
                  <a:lnTo>
                    <a:pt x="1680" y="988"/>
                  </a:lnTo>
                  <a:lnTo>
                    <a:pt x="1748" y="915"/>
                  </a:lnTo>
                  <a:lnTo>
                    <a:pt x="1819" y="723"/>
                  </a:lnTo>
                  <a:lnTo>
                    <a:pt x="1897" y="735"/>
                  </a:lnTo>
                  <a:lnTo>
                    <a:pt x="1985" y="822"/>
                  </a:lnTo>
                  <a:lnTo>
                    <a:pt x="1909" y="1012"/>
                  </a:lnTo>
                  <a:lnTo>
                    <a:pt x="1914" y="1092"/>
                  </a:lnTo>
                  <a:lnTo>
                    <a:pt x="1848" y="1224"/>
                  </a:lnTo>
                  <a:lnTo>
                    <a:pt x="1807" y="1428"/>
                  </a:lnTo>
                  <a:lnTo>
                    <a:pt x="1356" y="1643"/>
                  </a:lnTo>
                  <a:lnTo>
                    <a:pt x="780" y="1305"/>
                  </a:lnTo>
                  <a:lnTo>
                    <a:pt x="723" y="132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2" name="Freeform 140">
              <a:extLst>
                <a:ext uri="{FF2B5EF4-FFF2-40B4-BE49-F238E27FC236}">
                  <a16:creationId xmlns:a16="http://schemas.microsoft.com/office/drawing/2014/main" id="{59DC11CC-E538-4380-A87E-D02557949180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2" y="-1058"/>
              <a:ext cx="2373" cy="2148"/>
            </a:xfrm>
            <a:custGeom>
              <a:avLst/>
              <a:gdLst>
                <a:gd name="T0" fmla="*/ 248 w 2373"/>
                <a:gd name="T1" fmla="*/ 1919 h 2148"/>
                <a:gd name="T2" fmla="*/ 0 w 2373"/>
                <a:gd name="T3" fmla="*/ 1832 h 2148"/>
                <a:gd name="T4" fmla="*/ 192 w 2373"/>
                <a:gd name="T5" fmla="*/ 1203 h 2148"/>
                <a:gd name="T6" fmla="*/ 173 w 2373"/>
                <a:gd name="T7" fmla="*/ 1167 h 2148"/>
                <a:gd name="T8" fmla="*/ 296 w 2373"/>
                <a:gd name="T9" fmla="*/ 813 h 2148"/>
                <a:gd name="T10" fmla="*/ 544 w 2373"/>
                <a:gd name="T11" fmla="*/ 813 h 2148"/>
                <a:gd name="T12" fmla="*/ 608 w 2373"/>
                <a:gd name="T13" fmla="*/ 579 h 2148"/>
                <a:gd name="T14" fmla="*/ 749 w 2373"/>
                <a:gd name="T15" fmla="*/ 600 h 2148"/>
                <a:gd name="T16" fmla="*/ 844 w 2373"/>
                <a:gd name="T17" fmla="*/ 520 h 2148"/>
                <a:gd name="T18" fmla="*/ 929 w 2373"/>
                <a:gd name="T19" fmla="*/ 354 h 2148"/>
                <a:gd name="T20" fmla="*/ 938 w 2373"/>
                <a:gd name="T21" fmla="*/ 274 h 2148"/>
                <a:gd name="T22" fmla="*/ 901 w 2373"/>
                <a:gd name="T23" fmla="*/ 158 h 2148"/>
                <a:gd name="T24" fmla="*/ 863 w 2373"/>
                <a:gd name="T25" fmla="*/ 156 h 2148"/>
                <a:gd name="T26" fmla="*/ 782 w 2373"/>
                <a:gd name="T27" fmla="*/ 217 h 2148"/>
                <a:gd name="T28" fmla="*/ 797 w 2373"/>
                <a:gd name="T29" fmla="*/ 11 h 2148"/>
                <a:gd name="T30" fmla="*/ 967 w 2373"/>
                <a:gd name="T31" fmla="*/ 0 h 2148"/>
                <a:gd name="T32" fmla="*/ 1437 w 2373"/>
                <a:gd name="T33" fmla="*/ 208 h 2148"/>
                <a:gd name="T34" fmla="*/ 1810 w 2373"/>
                <a:gd name="T35" fmla="*/ 371 h 2148"/>
                <a:gd name="T36" fmla="*/ 1926 w 2373"/>
                <a:gd name="T37" fmla="*/ 529 h 2148"/>
                <a:gd name="T38" fmla="*/ 2035 w 2373"/>
                <a:gd name="T39" fmla="*/ 583 h 2148"/>
                <a:gd name="T40" fmla="*/ 2134 w 2373"/>
                <a:gd name="T41" fmla="*/ 704 h 2148"/>
                <a:gd name="T42" fmla="*/ 2200 w 2373"/>
                <a:gd name="T43" fmla="*/ 683 h 2148"/>
                <a:gd name="T44" fmla="*/ 2332 w 2373"/>
                <a:gd name="T45" fmla="*/ 860 h 2148"/>
                <a:gd name="T46" fmla="*/ 2373 w 2373"/>
                <a:gd name="T47" fmla="*/ 990 h 2148"/>
                <a:gd name="T48" fmla="*/ 1661 w 2373"/>
                <a:gd name="T49" fmla="*/ 1460 h 2148"/>
                <a:gd name="T50" fmla="*/ 943 w 2373"/>
                <a:gd name="T51" fmla="*/ 2148 h 2148"/>
                <a:gd name="T52" fmla="*/ 248 w 2373"/>
                <a:gd name="T53" fmla="*/ 1919 h 2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373" h="2148">
                  <a:moveTo>
                    <a:pt x="248" y="1919"/>
                  </a:moveTo>
                  <a:lnTo>
                    <a:pt x="0" y="1832"/>
                  </a:lnTo>
                  <a:lnTo>
                    <a:pt x="192" y="1203"/>
                  </a:lnTo>
                  <a:lnTo>
                    <a:pt x="173" y="1167"/>
                  </a:lnTo>
                  <a:lnTo>
                    <a:pt x="296" y="813"/>
                  </a:lnTo>
                  <a:lnTo>
                    <a:pt x="544" y="813"/>
                  </a:lnTo>
                  <a:lnTo>
                    <a:pt x="608" y="579"/>
                  </a:lnTo>
                  <a:lnTo>
                    <a:pt x="749" y="600"/>
                  </a:lnTo>
                  <a:lnTo>
                    <a:pt x="844" y="520"/>
                  </a:lnTo>
                  <a:lnTo>
                    <a:pt x="929" y="354"/>
                  </a:lnTo>
                  <a:lnTo>
                    <a:pt x="938" y="274"/>
                  </a:lnTo>
                  <a:lnTo>
                    <a:pt x="901" y="158"/>
                  </a:lnTo>
                  <a:lnTo>
                    <a:pt x="863" y="156"/>
                  </a:lnTo>
                  <a:lnTo>
                    <a:pt x="782" y="217"/>
                  </a:lnTo>
                  <a:lnTo>
                    <a:pt x="797" y="11"/>
                  </a:lnTo>
                  <a:lnTo>
                    <a:pt x="967" y="0"/>
                  </a:lnTo>
                  <a:lnTo>
                    <a:pt x="1437" y="208"/>
                  </a:lnTo>
                  <a:lnTo>
                    <a:pt x="1810" y="371"/>
                  </a:lnTo>
                  <a:lnTo>
                    <a:pt x="1926" y="529"/>
                  </a:lnTo>
                  <a:lnTo>
                    <a:pt x="2035" y="583"/>
                  </a:lnTo>
                  <a:lnTo>
                    <a:pt x="2134" y="704"/>
                  </a:lnTo>
                  <a:lnTo>
                    <a:pt x="2200" y="683"/>
                  </a:lnTo>
                  <a:lnTo>
                    <a:pt x="2332" y="860"/>
                  </a:lnTo>
                  <a:lnTo>
                    <a:pt x="2373" y="990"/>
                  </a:lnTo>
                  <a:lnTo>
                    <a:pt x="1661" y="1460"/>
                  </a:lnTo>
                  <a:lnTo>
                    <a:pt x="943" y="2148"/>
                  </a:lnTo>
                  <a:lnTo>
                    <a:pt x="248" y="191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3" name="Freeform 141">
              <a:extLst>
                <a:ext uri="{FF2B5EF4-FFF2-40B4-BE49-F238E27FC236}">
                  <a16:creationId xmlns:a16="http://schemas.microsoft.com/office/drawing/2014/main" id="{953C04D4-9A24-45D2-803E-1BA206B8F05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" y="-1006"/>
              <a:ext cx="1337" cy="2148"/>
            </a:xfrm>
            <a:custGeom>
              <a:avLst/>
              <a:gdLst>
                <a:gd name="T0" fmla="*/ 1219 w 1337"/>
                <a:gd name="T1" fmla="*/ 2146 h 2148"/>
                <a:gd name="T2" fmla="*/ 1061 w 1337"/>
                <a:gd name="T3" fmla="*/ 2148 h 2148"/>
                <a:gd name="T4" fmla="*/ 491 w 1337"/>
                <a:gd name="T5" fmla="*/ 2139 h 2148"/>
                <a:gd name="T6" fmla="*/ 503 w 1337"/>
                <a:gd name="T7" fmla="*/ 2063 h 2148"/>
                <a:gd name="T8" fmla="*/ 470 w 1337"/>
                <a:gd name="T9" fmla="*/ 2004 h 2148"/>
                <a:gd name="T10" fmla="*/ 567 w 1337"/>
                <a:gd name="T11" fmla="*/ 1706 h 2148"/>
                <a:gd name="T12" fmla="*/ 338 w 1337"/>
                <a:gd name="T13" fmla="*/ 1404 h 2148"/>
                <a:gd name="T14" fmla="*/ 172 w 1337"/>
                <a:gd name="T15" fmla="*/ 1338 h 2148"/>
                <a:gd name="T16" fmla="*/ 118 w 1337"/>
                <a:gd name="T17" fmla="*/ 1219 h 2148"/>
                <a:gd name="T18" fmla="*/ 0 w 1337"/>
                <a:gd name="T19" fmla="*/ 1108 h 2148"/>
                <a:gd name="T20" fmla="*/ 191 w 1337"/>
                <a:gd name="T21" fmla="*/ 858 h 2148"/>
                <a:gd name="T22" fmla="*/ 364 w 1337"/>
                <a:gd name="T23" fmla="*/ 302 h 2148"/>
                <a:gd name="T24" fmla="*/ 283 w 1337"/>
                <a:gd name="T25" fmla="*/ 73 h 2148"/>
                <a:gd name="T26" fmla="*/ 382 w 1337"/>
                <a:gd name="T27" fmla="*/ 0 h 2148"/>
                <a:gd name="T28" fmla="*/ 739 w 1337"/>
                <a:gd name="T29" fmla="*/ 4 h 2148"/>
                <a:gd name="T30" fmla="*/ 1337 w 1337"/>
                <a:gd name="T31" fmla="*/ 33 h 2148"/>
                <a:gd name="T32" fmla="*/ 1285 w 1337"/>
                <a:gd name="T33" fmla="*/ 796 h 2148"/>
                <a:gd name="T34" fmla="*/ 1094 w 1337"/>
                <a:gd name="T35" fmla="*/ 1463 h 2148"/>
                <a:gd name="T36" fmla="*/ 1219 w 1337"/>
                <a:gd name="T37" fmla="*/ 2146 h 2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337" h="2148">
                  <a:moveTo>
                    <a:pt x="1219" y="2146"/>
                  </a:moveTo>
                  <a:lnTo>
                    <a:pt x="1061" y="2148"/>
                  </a:lnTo>
                  <a:lnTo>
                    <a:pt x="491" y="2139"/>
                  </a:lnTo>
                  <a:lnTo>
                    <a:pt x="503" y="2063"/>
                  </a:lnTo>
                  <a:lnTo>
                    <a:pt x="470" y="2004"/>
                  </a:lnTo>
                  <a:lnTo>
                    <a:pt x="567" y="1706"/>
                  </a:lnTo>
                  <a:lnTo>
                    <a:pt x="338" y="1404"/>
                  </a:lnTo>
                  <a:lnTo>
                    <a:pt x="172" y="1338"/>
                  </a:lnTo>
                  <a:lnTo>
                    <a:pt x="118" y="1219"/>
                  </a:lnTo>
                  <a:lnTo>
                    <a:pt x="0" y="1108"/>
                  </a:lnTo>
                  <a:lnTo>
                    <a:pt x="191" y="858"/>
                  </a:lnTo>
                  <a:lnTo>
                    <a:pt x="364" y="302"/>
                  </a:lnTo>
                  <a:lnTo>
                    <a:pt x="283" y="73"/>
                  </a:lnTo>
                  <a:lnTo>
                    <a:pt x="382" y="0"/>
                  </a:lnTo>
                  <a:lnTo>
                    <a:pt x="739" y="4"/>
                  </a:lnTo>
                  <a:lnTo>
                    <a:pt x="1337" y="33"/>
                  </a:lnTo>
                  <a:lnTo>
                    <a:pt x="1285" y="796"/>
                  </a:lnTo>
                  <a:lnTo>
                    <a:pt x="1094" y="1463"/>
                  </a:lnTo>
                  <a:lnTo>
                    <a:pt x="1219" y="214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4" name="Freeform 142">
              <a:extLst>
                <a:ext uri="{FF2B5EF4-FFF2-40B4-BE49-F238E27FC236}">
                  <a16:creationId xmlns:a16="http://schemas.microsoft.com/office/drawing/2014/main" id="{EDD4EA3D-FF02-4DD7-8C3F-19168F6092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1" y="-992"/>
              <a:ext cx="1096" cy="1198"/>
            </a:xfrm>
            <a:custGeom>
              <a:avLst/>
              <a:gdLst>
                <a:gd name="T0" fmla="*/ 794 w 1096"/>
                <a:gd name="T1" fmla="*/ 1198 h 1198"/>
                <a:gd name="T2" fmla="*/ 692 w 1096"/>
                <a:gd name="T3" fmla="*/ 1080 h 1198"/>
                <a:gd name="T4" fmla="*/ 572 w 1096"/>
                <a:gd name="T5" fmla="*/ 1056 h 1198"/>
                <a:gd name="T6" fmla="*/ 425 w 1096"/>
                <a:gd name="T7" fmla="*/ 931 h 1198"/>
                <a:gd name="T8" fmla="*/ 314 w 1096"/>
                <a:gd name="T9" fmla="*/ 896 h 1198"/>
                <a:gd name="T10" fmla="*/ 227 w 1096"/>
                <a:gd name="T11" fmla="*/ 827 h 1198"/>
                <a:gd name="T12" fmla="*/ 0 w 1096"/>
                <a:gd name="T13" fmla="*/ 782 h 1198"/>
                <a:gd name="T14" fmla="*/ 52 w 1096"/>
                <a:gd name="T15" fmla="*/ 19 h 1198"/>
                <a:gd name="T16" fmla="*/ 671 w 1096"/>
                <a:gd name="T17" fmla="*/ 26 h 1198"/>
                <a:gd name="T18" fmla="*/ 706 w 1096"/>
                <a:gd name="T19" fmla="*/ 47 h 1198"/>
                <a:gd name="T20" fmla="*/ 768 w 1096"/>
                <a:gd name="T21" fmla="*/ 0 h 1198"/>
                <a:gd name="T22" fmla="*/ 815 w 1096"/>
                <a:gd name="T23" fmla="*/ 80 h 1198"/>
                <a:gd name="T24" fmla="*/ 917 w 1096"/>
                <a:gd name="T25" fmla="*/ 163 h 1198"/>
                <a:gd name="T26" fmla="*/ 938 w 1096"/>
                <a:gd name="T27" fmla="*/ 257 h 1198"/>
                <a:gd name="T28" fmla="*/ 1037 w 1096"/>
                <a:gd name="T29" fmla="*/ 324 h 1198"/>
                <a:gd name="T30" fmla="*/ 1094 w 1096"/>
                <a:gd name="T31" fmla="*/ 425 h 1198"/>
                <a:gd name="T32" fmla="*/ 1096 w 1096"/>
                <a:gd name="T33" fmla="*/ 607 h 1198"/>
                <a:gd name="T34" fmla="*/ 957 w 1096"/>
                <a:gd name="T35" fmla="*/ 652 h 1198"/>
                <a:gd name="T36" fmla="*/ 1018 w 1096"/>
                <a:gd name="T37" fmla="*/ 754 h 1198"/>
                <a:gd name="T38" fmla="*/ 1018 w 1096"/>
                <a:gd name="T39" fmla="*/ 806 h 1198"/>
                <a:gd name="T40" fmla="*/ 990 w 1096"/>
                <a:gd name="T41" fmla="*/ 829 h 1198"/>
                <a:gd name="T42" fmla="*/ 929 w 1096"/>
                <a:gd name="T43" fmla="*/ 808 h 1198"/>
                <a:gd name="T44" fmla="*/ 893 w 1096"/>
                <a:gd name="T45" fmla="*/ 865 h 1198"/>
                <a:gd name="T46" fmla="*/ 827 w 1096"/>
                <a:gd name="T47" fmla="*/ 863 h 1198"/>
                <a:gd name="T48" fmla="*/ 792 w 1096"/>
                <a:gd name="T49" fmla="*/ 896 h 1198"/>
                <a:gd name="T50" fmla="*/ 723 w 1096"/>
                <a:gd name="T51" fmla="*/ 853 h 1198"/>
                <a:gd name="T52" fmla="*/ 742 w 1096"/>
                <a:gd name="T53" fmla="*/ 1040 h 1198"/>
                <a:gd name="T54" fmla="*/ 813 w 1096"/>
                <a:gd name="T55" fmla="*/ 1123 h 1198"/>
                <a:gd name="T56" fmla="*/ 794 w 1096"/>
                <a:gd name="T57" fmla="*/ 1198 h 1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96" h="1198">
                  <a:moveTo>
                    <a:pt x="794" y="1198"/>
                  </a:moveTo>
                  <a:lnTo>
                    <a:pt x="692" y="1080"/>
                  </a:lnTo>
                  <a:lnTo>
                    <a:pt x="572" y="1056"/>
                  </a:lnTo>
                  <a:lnTo>
                    <a:pt x="425" y="931"/>
                  </a:lnTo>
                  <a:lnTo>
                    <a:pt x="314" y="896"/>
                  </a:lnTo>
                  <a:lnTo>
                    <a:pt x="227" y="827"/>
                  </a:lnTo>
                  <a:lnTo>
                    <a:pt x="0" y="782"/>
                  </a:lnTo>
                  <a:lnTo>
                    <a:pt x="52" y="19"/>
                  </a:lnTo>
                  <a:lnTo>
                    <a:pt x="671" y="26"/>
                  </a:lnTo>
                  <a:lnTo>
                    <a:pt x="706" y="47"/>
                  </a:lnTo>
                  <a:lnTo>
                    <a:pt x="768" y="0"/>
                  </a:lnTo>
                  <a:lnTo>
                    <a:pt x="815" y="80"/>
                  </a:lnTo>
                  <a:lnTo>
                    <a:pt x="917" y="163"/>
                  </a:lnTo>
                  <a:lnTo>
                    <a:pt x="938" y="257"/>
                  </a:lnTo>
                  <a:lnTo>
                    <a:pt x="1037" y="324"/>
                  </a:lnTo>
                  <a:lnTo>
                    <a:pt x="1094" y="425"/>
                  </a:lnTo>
                  <a:lnTo>
                    <a:pt x="1096" y="607"/>
                  </a:lnTo>
                  <a:lnTo>
                    <a:pt x="957" y="652"/>
                  </a:lnTo>
                  <a:lnTo>
                    <a:pt x="1018" y="754"/>
                  </a:lnTo>
                  <a:lnTo>
                    <a:pt x="1018" y="806"/>
                  </a:lnTo>
                  <a:lnTo>
                    <a:pt x="990" y="829"/>
                  </a:lnTo>
                  <a:lnTo>
                    <a:pt x="929" y="808"/>
                  </a:lnTo>
                  <a:lnTo>
                    <a:pt x="893" y="865"/>
                  </a:lnTo>
                  <a:lnTo>
                    <a:pt x="827" y="863"/>
                  </a:lnTo>
                  <a:lnTo>
                    <a:pt x="792" y="896"/>
                  </a:lnTo>
                  <a:lnTo>
                    <a:pt x="723" y="853"/>
                  </a:lnTo>
                  <a:lnTo>
                    <a:pt x="742" y="1040"/>
                  </a:lnTo>
                  <a:lnTo>
                    <a:pt x="813" y="1123"/>
                  </a:lnTo>
                  <a:lnTo>
                    <a:pt x="794" y="119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5" name="Freeform 143">
              <a:extLst>
                <a:ext uri="{FF2B5EF4-FFF2-40B4-BE49-F238E27FC236}">
                  <a16:creationId xmlns:a16="http://schemas.microsoft.com/office/drawing/2014/main" id="{02C4CD4B-8ED8-406D-81D7-C2EF8B1B0B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779" y="-933"/>
              <a:ext cx="1099" cy="1035"/>
            </a:xfrm>
            <a:custGeom>
              <a:avLst/>
              <a:gdLst>
                <a:gd name="T0" fmla="*/ 735 w 1099"/>
                <a:gd name="T1" fmla="*/ 1035 h 1035"/>
                <a:gd name="T2" fmla="*/ 678 w 1099"/>
                <a:gd name="T3" fmla="*/ 969 h 1035"/>
                <a:gd name="T4" fmla="*/ 633 w 1099"/>
                <a:gd name="T5" fmla="*/ 834 h 1035"/>
                <a:gd name="T6" fmla="*/ 38 w 1099"/>
                <a:gd name="T7" fmla="*/ 945 h 1035"/>
                <a:gd name="T8" fmla="*/ 7 w 1099"/>
                <a:gd name="T9" fmla="*/ 818 h 1035"/>
                <a:gd name="T10" fmla="*/ 28 w 1099"/>
                <a:gd name="T11" fmla="*/ 626 h 1035"/>
                <a:gd name="T12" fmla="*/ 0 w 1099"/>
                <a:gd name="T13" fmla="*/ 416 h 1035"/>
                <a:gd name="T14" fmla="*/ 33 w 1099"/>
                <a:gd name="T15" fmla="*/ 179 h 1035"/>
                <a:gd name="T16" fmla="*/ 57 w 1099"/>
                <a:gd name="T17" fmla="*/ 179 h 1035"/>
                <a:gd name="T18" fmla="*/ 331 w 1099"/>
                <a:gd name="T19" fmla="*/ 45 h 1035"/>
                <a:gd name="T20" fmla="*/ 581 w 1099"/>
                <a:gd name="T21" fmla="*/ 54 h 1035"/>
                <a:gd name="T22" fmla="*/ 687 w 1099"/>
                <a:gd name="T23" fmla="*/ 14 h 1035"/>
                <a:gd name="T24" fmla="*/ 815 w 1099"/>
                <a:gd name="T25" fmla="*/ 57 h 1035"/>
                <a:gd name="T26" fmla="*/ 1018 w 1099"/>
                <a:gd name="T27" fmla="*/ 0 h 1035"/>
                <a:gd name="T28" fmla="*/ 1099 w 1099"/>
                <a:gd name="T29" fmla="*/ 229 h 1035"/>
                <a:gd name="T30" fmla="*/ 926 w 1099"/>
                <a:gd name="T31" fmla="*/ 785 h 1035"/>
                <a:gd name="T32" fmla="*/ 735 w 1099"/>
                <a:gd name="T33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99" h="1035">
                  <a:moveTo>
                    <a:pt x="735" y="1035"/>
                  </a:moveTo>
                  <a:lnTo>
                    <a:pt x="678" y="969"/>
                  </a:lnTo>
                  <a:lnTo>
                    <a:pt x="633" y="834"/>
                  </a:lnTo>
                  <a:lnTo>
                    <a:pt x="38" y="945"/>
                  </a:lnTo>
                  <a:lnTo>
                    <a:pt x="7" y="818"/>
                  </a:lnTo>
                  <a:lnTo>
                    <a:pt x="28" y="626"/>
                  </a:lnTo>
                  <a:lnTo>
                    <a:pt x="0" y="416"/>
                  </a:lnTo>
                  <a:lnTo>
                    <a:pt x="33" y="179"/>
                  </a:lnTo>
                  <a:lnTo>
                    <a:pt x="57" y="179"/>
                  </a:lnTo>
                  <a:lnTo>
                    <a:pt x="331" y="45"/>
                  </a:lnTo>
                  <a:lnTo>
                    <a:pt x="581" y="54"/>
                  </a:lnTo>
                  <a:lnTo>
                    <a:pt x="687" y="14"/>
                  </a:lnTo>
                  <a:lnTo>
                    <a:pt x="815" y="57"/>
                  </a:lnTo>
                  <a:lnTo>
                    <a:pt x="1018" y="0"/>
                  </a:lnTo>
                  <a:lnTo>
                    <a:pt x="1099" y="229"/>
                  </a:lnTo>
                  <a:lnTo>
                    <a:pt x="926" y="785"/>
                  </a:lnTo>
                  <a:lnTo>
                    <a:pt x="735" y="103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6" name="Freeform 144">
              <a:extLst>
                <a:ext uri="{FF2B5EF4-FFF2-40B4-BE49-F238E27FC236}">
                  <a16:creationId xmlns:a16="http://schemas.microsoft.com/office/drawing/2014/main" id="{23FB9FC0-C039-4121-BC7E-5BD5643F3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4" y="-879"/>
              <a:ext cx="1406" cy="2028"/>
            </a:xfrm>
            <a:custGeom>
              <a:avLst/>
              <a:gdLst>
                <a:gd name="T0" fmla="*/ 1321 w 1406"/>
                <a:gd name="T1" fmla="*/ 2026 h 2028"/>
                <a:gd name="T2" fmla="*/ 947 w 1406"/>
                <a:gd name="T3" fmla="*/ 2028 h 2028"/>
                <a:gd name="T4" fmla="*/ 860 w 1406"/>
                <a:gd name="T5" fmla="*/ 1757 h 2028"/>
                <a:gd name="T6" fmla="*/ 725 w 1406"/>
                <a:gd name="T7" fmla="*/ 1560 h 2028"/>
                <a:gd name="T8" fmla="*/ 617 w 1406"/>
                <a:gd name="T9" fmla="*/ 1511 h 2028"/>
                <a:gd name="T10" fmla="*/ 489 w 1406"/>
                <a:gd name="T11" fmla="*/ 1331 h 2028"/>
                <a:gd name="T12" fmla="*/ 487 w 1406"/>
                <a:gd name="T13" fmla="*/ 1208 h 2028"/>
                <a:gd name="T14" fmla="*/ 324 w 1406"/>
                <a:gd name="T15" fmla="*/ 1222 h 2028"/>
                <a:gd name="T16" fmla="*/ 71 w 1406"/>
                <a:gd name="T17" fmla="*/ 1085 h 2028"/>
                <a:gd name="T18" fmla="*/ 90 w 1406"/>
                <a:gd name="T19" fmla="*/ 1010 h 2028"/>
                <a:gd name="T20" fmla="*/ 19 w 1406"/>
                <a:gd name="T21" fmla="*/ 927 h 2028"/>
                <a:gd name="T22" fmla="*/ 0 w 1406"/>
                <a:gd name="T23" fmla="*/ 740 h 2028"/>
                <a:gd name="T24" fmla="*/ 69 w 1406"/>
                <a:gd name="T25" fmla="*/ 783 h 2028"/>
                <a:gd name="T26" fmla="*/ 104 w 1406"/>
                <a:gd name="T27" fmla="*/ 750 h 2028"/>
                <a:gd name="T28" fmla="*/ 170 w 1406"/>
                <a:gd name="T29" fmla="*/ 752 h 2028"/>
                <a:gd name="T30" fmla="*/ 206 w 1406"/>
                <a:gd name="T31" fmla="*/ 695 h 2028"/>
                <a:gd name="T32" fmla="*/ 267 w 1406"/>
                <a:gd name="T33" fmla="*/ 716 h 2028"/>
                <a:gd name="T34" fmla="*/ 295 w 1406"/>
                <a:gd name="T35" fmla="*/ 693 h 2028"/>
                <a:gd name="T36" fmla="*/ 295 w 1406"/>
                <a:gd name="T37" fmla="*/ 641 h 2028"/>
                <a:gd name="T38" fmla="*/ 234 w 1406"/>
                <a:gd name="T39" fmla="*/ 539 h 2028"/>
                <a:gd name="T40" fmla="*/ 373 w 1406"/>
                <a:gd name="T41" fmla="*/ 494 h 2028"/>
                <a:gd name="T42" fmla="*/ 371 w 1406"/>
                <a:gd name="T43" fmla="*/ 312 h 2028"/>
                <a:gd name="T44" fmla="*/ 314 w 1406"/>
                <a:gd name="T45" fmla="*/ 211 h 2028"/>
                <a:gd name="T46" fmla="*/ 475 w 1406"/>
                <a:gd name="T47" fmla="*/ 159 h 2028"/>
                <a:gd name="T48" fmla="*/ 461 w 1406"/>
                <a:gd name="T49" fmla="*/ 114 h 2028"/>
                <a:gd name="T50" fmla="*/ 851 w 1406"/>
                <a:gd name="T51" fmla="*/ 123 h 2028"/>
                <a:gd name="T52" fmla="*/ 858 w 1406"/>
                <a:gd name="T53" fmla="*/ 0 h 2028"/>
                <a:gd name="T54" fmla="*/ 1141 w 1406"/>
                <a:gd name="T55" fmla="*/ 0 h 2028"/>
                <a:gd name="T56" fmla="*/ 1406 w 1406"/>
                <a:gd name="T57" fmla="*/ 59 h 2028"/>
                <a:gd name="T58" fmla="*/ 1392 w 1406"/>
                <a:gd name="T59" fmla="*/ 412 h 2028"/>
                <a:gd name="T60" fmla="*/ 1321 w 1406"/>
                <a:gd name="T61" fmla="*/ 2026 h 2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406" h="2028">
                  <a:moveTo>
                    <a:pt x="1321" y="2026"/>
                  </a:moveTo>
                  <a:lnTo>
                    <a:pt x="947" y="2028"/>
                  </a:lnTo>
                  <a:lnTo>
                    <a:pt x="860" y="1757"/>
                  </a:lnTo>
                  <a:lnTo>
                    <a:pt x="725" y="1560"/>
                  </a:lnTo>
                  <a:lnTo>
                    <a:pt x="617" y="1511"/>
                  </a:lnTo>
                  <a:lnTo>
                    <a:pt x="489" y="1331"/>
                  </a:lnTo>
                  <a:lnTo>
                    <a:pt x="487" y="1208"/>
                  </a:lnTo>
                  <a:lnTo>
                    <a:pt x="324" y="1222"/>
                  </a:lnTo>
                  <a:lnTo>
                    <a:pt x="71" y="1085"/>
                  </a:lnTo>
                  <a:lnTo>
                    <a:pt x="90" y="1010"/>
                  </a:lnTo>
                  <a:lnTo>
                    <a:pt x="19" y="927"/>
                  </a:lnTo>
                  <a:lnTo>
                    <a:pt x="0" y="740"/>
                  </a:lnTo>
                  <a:lnTo>
                    <a:pt x="69" y="783"/>
                  </a:lnTo>
                  <a:lnTo>
                    <a:pt x="104" y="750"/>
                  </a:lnTo>
                  <a:lnTo>
                    <a:pt x="170" y="752"/>
                  </a:lnTo>
                  <a:lnTo>
                    <a:pt x="206" y="695"/>
                  </a:lnTo>
                  <a:lnTo>
                    <a:pt x="267" y="716"/>
                  </a:lnTo>
                  <a:lnTo>
                    <a:pt x="295" y="693"/>
                  </a:lnTo>
                  <a:lnTo>
                    <a:pt x="295" y="641"/>
                  </a:lnTo>
                  <a:lnTo>
                    <a:pt x="234" y="539"/>
                  </a:lnTo>
                  <a:lnTo>
                    <a:pt x="373" y="494"/>
                  </a:lnTo>
                  <a:lnTo>
                    <a:pt x="371" y="312"/>
                  </a:lnTo>
                  <a:lnTo>
                    <a:pt x="314" y="211"/>
                  </a:lnTo>
                  <a:lnTo>
                    <a:pt x="475" y="159"/>
                  </a:lnTo>
                  <a:lnTo>
                    <a:pt x="461" y="114"/>
                  </a:lnTo>
                  <a:lnTo>
                    <a:pt x="851" y="123"/>
                  </a:lnTo>
                  <a:lnTo>
                    <a:pt x="858" y="0"/>
                  </a:lnTo>
                  <a:lnTo>
                    <a:pt x="1141" y="0"/>
                  </a:lnTo>
                  <a:lnTo>
                    <a:pt x="1406" y="59"/>
                  </a:lnTo>
                  <a:lnTo>
                    <a:pt x="1392" y="412"/>
                  </a:lnTo>
                  <a:lnTo>
                    <a:pt x="1321" y="202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7" name="Freeform 145">
              <a:extLst>
                <a:ext uri="{FF2B5EF4-FFF2-40B4-BE49-F238E27FC236}">
                  <a16:creationId xmlns:a16="http://schemas.microsoft.com/office/drawing/2014/main" id="{01BDC4C9-EFC2-45E9-A2D7-0F7164F0AAA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837" y="-775"/>
              <a:ext cx="1940" cy="1735"/>
            </a:xfrm>
            <a:custGeom>
              <a:avLst/>
              <a:gdLst>
                <a:gd name="T0" fmla="*/ 539 w 1940"/>
                <a:gd name="T1" fmla="*/ 1653 h 1735"/>
                <a:gd name="T2" fmla="*/ 383 w 1940"/>
                <a:gd name="T3" fmla="*/ 1085 h 1735"/>
                <a:gd name="T4" fmla="*/ 0 w 1940"/>
                <a:gd name="T5" fmla="*/ 768 h 1735"/>
                <a:gd name="T6" fmla="*/ 33 w 1940"/>
                <a:gd name="T7" fmla="*/ 695 h 1735"/>
                <a:gd name="T8" fmla="*/ 168 w 1940"/>
                <a:gd name="T9" fmla="*/ 660 h 1735"/>
                <a:gd name="T10" fmla="*/ 253 w 1940"/>
                <a:gd name="T11" fmla="*/ 579 h 1735"/>
                <a:gd name="T12" fmla="*/ 253 w 1940"/>
                <a:gd name="T13" fmla="*/ 404 h 1735"/>
                <a:gd name="T14" fmla="*/ 142 w 1940"/>
                <a:gd name="T15" fmla="*/ 159 h 1735"/>
                <a:gd name="T16" fmla="*/ 201 w 1940"/>
                <a:gd name="T17" fmla="*/ 50 h 1735"/>
                <a:gd name="T18" fmla="*/ 269 w 1940"/>
                <a:gd name="T19" fmla="*/ 0 h 1735"/>
                <a:gd name="T20" fmla="*/ 333 w 1940"/>
                <a:gd name="T21" fmla="*/ 21 h 1735"/>
                <a:gd name="T22" fmla="*/ 399 w 1940"/>
                <a:gd name="T23" fmla="*/ 97 h 1735"/>
                <a:gd name="T24" fmla="*/ 581 w 1940"/>
                <a:gd name="T25" fmla="*/ 137 h 1735"/>
                <a:gd name="T26" fmla="*/ 669 w 1940"/>
                <a:gd name="T27" fmla="*/ 201 h 1735"/>
                <a:gd name="T28" fmla="*/ 676 w 1940"/>
                <a:gd name="T29" fmla="*/ 286 h 1735"/>
                <a:gd name="T30" fmla="*/ 756 w 1940"/>
                <a:gd name="T31" fmla="*/ 293 h 1735"/>
                <a:gd name="T32" fmla="*/ 905 w 1940"/>
                <a:gd name="T33" fmla="*/ 497 h 1735"/>
                <a:gd name="T34" fmla="*/ 1250 w 1940"/>
                <a:gd name="T35" fmla="*/ 716 h 1735"/>
                <a:gd name="T36" fmla="*/ 1356 w 1940"/>
                <a:gd name="T37" fmla="*/ 863 h 1735"/>
                <a:gd name="T38" fmla="*/ 1685 w 1940"/>
                <a:gd name="T39" fmla="*/ 846 h 1735"/>
                <a:gd name="T40" fmla="*/ 1810 w 1940"/>
                <a:gd name="T41" fmla="*/ 941 h 1735"/>
                <a:gd name="T42" fmla="*/ 1940 w 1940"/>
                <a:gd name="T43" fmla="*/ 965 h 1735"/>
                <a:gd name="T44" fmla="*/ 1848 w 1940"/>
                <a:gd name="T45" fmla="*/ 1170 h 1735"/>
                <a:gd name="T46" fmla="*/ 1562 w 1940"/>
                <a:gd name="T47" fmla="*/ 1527 h 1735"/>
                <a:gd name="T48" fmla="*/ 1472 w 1940"/>
                <a:gd name="T49" fmla="*/ 1705 h 1735"/>
                <a:gd name="T50" fmla="*/ 1349 w 1940"/>
                <a:gd name="T51" fmla="*/ 1728 h 1735"/>
                <a:gd name="T52" fmla="*/ 1266 w 1940"/>
                <a:gd name="T53" fmla="*/ 1702 h 1735"/>
                <a:gd name="T54" fmla="*/ 1089 w 1940"/>
                <a:gd name="T55" fmla="*/ 1735 h 1735"/>
                <a:gd name="T56" fmla="*/ 959 w 1940"/>
                <a:gd name="T57" fmla="*/ 1688 h 1735"/>
                <a:gd name="T58" fmla="*/ 926 w 1940"/>
                <a:gd name="T59" fmla="*/ 1664 h 1735"/>
                <a:gd name="T60" fmla="*/ 907 w 1940"/>
                <a:gd name="T61" fmla="*/ 1570 h 1735"/>
                <a:gd name="T62" fmla="*/ 751 w 1940"/>
                <a:gd name="T63" fmla="*/ 1546 h 1735"/>
                <a:gd name="T64" fmla="*/ 702 w 1940"/>
                <a:gd name="T65" fmla="*/ 1615 h 1735"/>
                <a:gd name="T66" fmla="*/ 539 w 1940"/>
                <a:gd name="T67" fmla="*/ 1653 h 1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40" h="1735">
                  <a:moveTo>
                    <a:pt x="539" y="1653"/>
                  </a:moveTo>
                  <a:lnTo>
                    <a:pt x="383" y="1085"/>
                  </a:lnTo>
                  <a:lnTo>
                    <a:pt x="0" y="768"/>
                  </a:lnTo>
                  <a:lnTo>
                    <a:pt x="33" y="695"/>
                  </a:lnTo>
                  <a:lnTo>
                    <a:pt x="168" y="660"/>
                  </a:lnTo>
                  <a:lnTo>
                    <a:pt x="253" y="579"/>
                  </a:lnTo>
                  <a:lnTo>
                    <a:pt x="253" y="404"/>
                  </a:lnTo>
                  <a:lnTo>
                    <a:pt x="142" y="159"/>
                  </a:lnTo>
                  <a:lnTo>
                    <a:pt x="201" y="50"/>
                  </a:lnTo>
                  <a:lnTo>
                    <a:pt x="269" y="0"/>
                  </a:lnTo>
                  <a:lnTo>
                    <a:pt x="333" y="21"/>
                  </a:lnTo>
                  <a:lnTo>
                    <a:pt x="399" y="97"/>
                  </a:lnTo>
                  <a:lnTo>
                    <a:pt x="581" y="137"/>
                  </a:lnTo>
                  <a:lnTo>
                    <a:pt x="669" y="201"/>
                  </a:lnTo>
                  <a:lnTo>
                    <a:pt x="676" y="286"/>
                  </a:lnTo>
                  <a:lnTo>
                    <a:pt x="756" y="293"/>
                  </a:lnTo>
                  <a:lnTo>
                    <a:pt x="905" y="497"/>
                  </a:lnTo>
                  <a:lnTo>
                    <a:pt x="1250" y="716"/>
                  </a:lnTo>
                  <a:lnTo>
                    <a:pt x="1356" y="863"/>
                  </a:lnTo>
                  <a:lnTo>
                    <a:pt x="1685" y="846"/>
                  </a:lnTo>
                  <a:lnTo>
                    <a:pt x="1810" y="941"/>
                  </a:lnTo>
                  <a:lnTo>
                    <a:pt x="1940" y="965"/>
                  </a:lnTo>
                  <a:lnTo>
                    <a:pt x="1848" y="1170"/>
                  </a:lnTo>
                  <a:lnTo>
                    <a:pt x="1562" y="1527"/>
                  </a:lnTo>
                  <a:lnTo>
                    <a:pt x="1472" y="1705"/>
                  </a:lnTo>
                  <a:lnTo>
                    <a:pt x="1349" y="1728"/>
                  </a:lnTo>
                  <a:lnTo>
                    <a:pt x="1266" y="1702"/>
                  </a:lnTo>
                  <a:lnTo>
                    <a:pt x="1089" y="1735"/>
                  </a:lnTo>
                  <a:lnTo>
                    <a:pt x="959" y="1688"/>
                  </a:lnTo>
                  <a:lnTo>
                    <a:pt x="926" y="1664"/>
                  </a:lnTo>
                  <a:lnTo>
                    <a:pt x="907" y="1570"/>
                  </a:lnTo>
                  <a:lnTo>
                    <a:pt x="751" y="1546"/>
                  </a:lnTo>
                  <a:lnTo>
                    <a:pt x="702" y="1615"/>
                  </a:lnTo>
                  <a:lnTo>
                    <a:pt x="539" y="165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8" name="Freeform 146">
              <a:extLst>
                <a:ext uri="{FF2B5EF4-FFF2-40B4-BE49-F238E27FC236}">
                  <a16:creationId xmlns:a16="http://schemas.microsoft.com/office/drawing/2014/main" id="{941F1836-180F-402D-8EA9-6B3AEE701C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67" y="-706"/>
              <a:ext cx="1531" cy="1094"/>
            </a:xfrm>
            <a:custGeom>
              <a:avLst/>
              <a:gdLst>
                <a:gd name="T0" fmla="*/ 1371 w 1531"/>
                <a:gd name="T1" fmla="*/ 1094 h 1094"/>
                <a:gd name="T2" fmla="*/ 653 w 1531"/>
                <a:gd name="T3" fmla="*/ 1080 h 1094"/>
                <a:gd name="T4" fmla="*/ 0 w 1531"/>
                <a:gd name="T5" fmla="*/ 1071 h 1094"/>
                <a:gd name="T6" fmla="*/ 41 w 1531"/>
                <a:gd name="T7" fmla="*/ 867 h 1094"/>
                <a:gd name="T8" fmla="*/ 107 w 1531"/>
                <a:gd name="T9" fmla="*/ 735 h 1094"/>
                <a:gd name="T10" fmla="*/ 102 w 1531"/>
                <a:gd name="T11" fmla="*/ 655 h 1094"/>
                <a:gd name="T12" fmla="*/ 178 w 1531"/>
                <a:gd name="T13" fmla="*/ 465 h 1094"/>
                <a:gd name="T14" fmla="*/ 246 w 1531"/>
                <a:gd name="T15" fmla="*/ 444 h 1094"/>
                <a:gd name="T16" fmla="*/ 308 w 1531"/>
                <a:gd name="T17" fmla="*/ 371 h 1094"/>
                <a:gd name="T18" fmla="*/ 350 w 1531"/>
                <a:gd name="T19" fmla="*/ 262 h 1094"/>
                <a:gd name="T20" fmla="*/ 416 w 1531"/>
                <a:gd name="T21" fmla="*/ 227 h 1094"/>
                <a:gd name="T22" fmla="*/ 452 w 1531"/>
                <a:gd name="T23" fmla="*/ 142 h 1094"/>
                <a:gd name="T24" fmla="*/ 1368 w 1531"/>
                <a:gd name="T25" fmla="*/ 0 h 1094"/>
                <a:gd name="T26" fmla="*/ 1489 w 1531"/>
                <a:gd name="T27" fmla="*/ 177 h 1094"/>
                <a:gd name="T28" fmla="*/ 1451 w 1531"/>
                <a:gd name="T29" fmla="*/ 302 h 1094"/>
                <a:gd name="T30" fmla="*/ 1531 w 1531"/>
                <a:gd name="T31" fmla="*/ 461 h 1094"/>
                <a:gd name="T32" fmla="*/ 1371 w 1531"/>
                <a:gd name="T33" fmla="*/ 740 h 1094"/>
                <a:gd name="T34" fmla="*/ 1371 w 1531"/>
                <a:gd name="T35" fmla="*/ 1094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31" h="1094">
                  <a:moveTo>
                    <a:pt x="1371" y="1094"/>
                  </a:moveTo>
                  <a:lnTo>
                    <a:pt x="653" y="1080"/>
                  </a:lnTo>
                  <a:lnTo>
                    <a:pt x="0" y="1071"/>
                  </a:lnTo>
                  <a:lnTo>
                    <a:pt x="41" y="867"/>
                  </a:lnTo>
                  <a:lnTo>
                    <a:pt x="107" y="735"/>
                  </a:lnTo>
                  <a:lnTo>
                    <a:pt x="102" y="655"/>
                  </a:lnTo>
                  <a:lnTo>
                    <a:pt x="178" y="465"/>
                  </a:lnTo>
                  <a:lnTo>
                    <a:pt x="246" y="444"/>
                  </a:lnTo>
                  <a:lnTo>
                    <a:pt x="308" y="371"/>
                  </a:lnTo>
                  <a:lnTo>
                    <a:pt x="350" y="262"/>
                  </a:lnTo>
                  <a:lnTo>
                    <a:pt x="416" y="227"/>
                  </a:lnTo>
                  <a:lnTo>
                    <a:pt x="452" y="142"/>
                  </a:lnTo>
                  <a:lnTo>
                    <a:pt x="1368" y="0"/>
                  </a:lnTo>
                  <a:lnTo>
                    <a:pt x="1489" y="177"/>
                  </a:lnTo>
                  <a:lnTo>
                    <a:pt x="1451" y="302"/>
                  </a:lnTo>
                  <a:lnTo>
                    <a:pt x="1531" y="461"/>
                  </a:lnTo>
                  <a:lnTo>
                    <a:pt x="1371" y="740"/>
                  </a:lnTo>
                  <a:lnTo>
                    <a:pt x="1371" y="109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9" name="Freeform 147">
              <a:extLst>
                <a:ext uri="{FF2B5EF4-FFF2-40B4-BE49-F238E27FC236}">
                  <a16:creationId xmlns:a16="http://schemas.microsoft.com/office/drawing/2014/main" id="{A3EC462F-7EAE-4454-8F55-06C5EB353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38" y="-704"/>
              <a:ext cx="1219" cy="1504"/>
            </a:xfrm>
            <a:custGeom>
              <a:avLst/>
              <a:gdLst>
                <a:gd name="T0" fmla="*/ 768 w 1219"/>
                <a:gd name="T1" fmla="*/ 1102 h 1504"/>
                <a:gd name="T2" fmla="*/ 631 w 1219"/>
                <a:gd name="T3" fmla="*/ 1463 h 1504"/>
                <a:gd name="T4" fmla="*/ 560 w 1219"/>
                <a:gd name="T5" fmla="*/ 1504 h 1504"/>
                <a:gd name="T6" fmla="*/ 354 w 1219"/>
                <a:gd name="T7" fmla="*/ 1435 h 1504"/>
                <a:gd name="T8" fmla="*/ 430 w 1219"/>
                <a:gd name="T9" fmla="*/ 1130 h 1504"/>
                <a:gd name="T10" fmla="*/ 0 w 1219"/>
                <a:gd name="T11" fmla="*/ 1092 h 1504"/>
                <a:gd name="T12" fmla="*/ 0 w 1219"/>
                <a:gd name="T13" fmla="*/ 738 h 1504"/>
                <a:gd name="T14" fmla="*/ 160 w 1219"/>
                <a:gd name="T15" fmla="*/ 459 h 1504"/>
                <a:gd name="T16" fmla="*/ 80 w 1219"/>
                <a:gd name="T17" fmla="*/ 300 h 1504"/>
                <a:gd name="T18" fmla="*/ 118 w 1219"/>
                <a:gd name="T19" fmla="*/ 175 h 1504"/>
                <a:gd name="T20" fmla="*/ 621 w 1219"/>
                <a:gd name="T21" fmla="*/ 0 h 1504"/>
                <a:gd name="T22" fmla="*/ 1016 w 1219"/>
                <a:gd name="T23" fmla="*/ 54 h 1504"/>
                <a:gd name="T24" fmla="*/ 1219 w 1219"/>
                <a:gd name="T25" fmla="*/ 222 h 1504"/>
                <a:gd name="T26" fmla="*/ 1061 w 1219"/>
                <a:gd name="T27" fmla="*/ 865 h 1504"/>
                <a:gd name="T28" fmla="*/ 1165 w 1219"/>
                <a:gd name="T29" fmla="*/ 1154 h 1504"/>
                <a:gd name="T30" fmla="*/ 768 w 1219"/>
                <a:gd name="T31" fmla="*/ 1102 h 1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19" h="1504">
                  <a:moveTo>
                    <a:pt x="768" y="1102"/>
                  </a:moveTo>
                  <a:lnTo>
                    <a:pt x="631" y="1463"/>
                  </a:lnTo>
                  <a:lnTo>
                    <a:pt x="560" y="1504"/>
                  </a:lnTo>
                  <a:lnTo>
                    <a:pt x="354" y="1435"/>
                  </a:lnTo>
                  <a:lnTo>
                    <a:pt x="430" y="1130"/>
                  </a:lnTo>
                  <a:lnTo>
                    <a:pt x="0" y="1092"/>
                  </a:lnTo>
                  <a:lnTo>
                    <a:pt x="0" y="738"/>
                  </a:lnTo>
                  <a:lnTo>
                    <a:pt x="160" y="459"/>
                  </a:lnTo>
                  <a:lnTo>
                    <a:pt x="80" y="300"/>
                  </a:lnTo>
                  <a:lnTo>
                    <a:pt x="118" y="175"/>
                  </a:lnTo>
                  <a:lnTo>
                    <a:pt x="621" y="0"/>
                  </a:lnTo>
                  <a:lnTo>
                    <a:pt x="1016" y="54"/>
                  </a:lnTo>
                  <a:lnTo>
                    <a:pt x="1219" y="222"/>
                  </a:lnTo>
                  <a:lnTo>
                    <a:pt x="1061" y="865"/>
                  </a:lnTo>
                  <a:lnTo>
                    <a:pt x="1165" y="1154"/>
                  </a:lnTo>
                  <a:lnTo>
                    <a:pt x="768" y="110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0" name="Freeform 148">
              <a:extLst>
                <a:ext uri="{FF2B5EF4-FFF2-40B4-BE49-F238E27FC236}">
                  <a16:creationId xmlns:a16="http://schemas.microsoft.com/office/drawing/2014/main" id="{040B7C7C-FB09-44AD-89CC-A78CA07E7E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" y="-467"/>
              <a:ext cx="1680" cy="1614"/>
            </a:xfrm>
            <a:custGeom>
              <a:avLst/>
              <a:gdLst>
                <a:gd name="T0" fmla="*/ 954 w 1680"/>
                <a:gd name="T1" fmla="*/ 1614 h 1614"/>
                <a:gd name="T2" fmla="*/ 0 w 1680"/>
                <a:gd name="T3" fmla="*/ 1614 h 1614"/>
                <a:gd name="T4" fmla="*/ 71 w 1680"/>
                <a:gd name="T5" fmla="*/ 0 h 1614"/>
                <a:gd name="T6" fmla="*/ 1680 w 1680"/>
                <a:gd name="T7" fmla="*/ 101 h 1614"/>
                <a:gd name="T8" fmla="*/ 1668 w 1680"/>
                <a:gd name="T9" fmla="*/ 314 h 1614"/>
                <a:gd name="T10" fmla="*/ 1623 w 1680"/>
                <a:gd name="T11" fmla="*/ 1586 h 1614"/>
                <a:gd name="T12" fmla="*/ 954 w 1680"/>
                <a:gd name="T13" fmla="*/ 1614 h 1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80" h="1614">
                  <a:moveTo>
                    <a:pt x="954" y="1614"/>
                  </a:moveTo>
                  <a:lnTo>
                    <a:pt x="0" y="1614"/>
                  </a:lnTo>
                  <a:lnTo>
                    <a:pt x="71" y="0"/>
                  </a:lnTo>
                  <a:lnTo>
                    <a:pt x="1680" y="101"/>
                  </a:lnTo>
                  <a:lnTo>
                    <a:pt x="1668" y="314"/>
                  </a:lnTo>
                  <a:lnTo>
                    <a:pt x="1623" y="1586"/>
                  </a:lnTo>
                  <a:lnTo>
                    <a:pt x="954" y="161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1" name="Freeform 149">
              <a:extLst>
                <a:ext uri="{FF2B5EF4-FFF2-40B4-BE49-F238E27FC236}">
                  <a16:creationId xmlns:a16="http://schemas.microsoft.com/office/drawing/2014/main" id="{CDB30271-9C86-4BD1-994C-E8734E093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" y="-276"/>
              <a:ext cx="2070" cy="1407"/>
            </a:xfrm>
            <a:custGeom>
              <a:avLst/>
              <a:gdLst>
                <a:gd name="T0" fmla="*/ 0 w 2070"/>
                <a:gd name="T1" fmla="*/ 1395 h 1407"/>
                <a:gd name="T2" fmla="*/ 45 w 2070"/>
                <a:gd name="T3" fmla="*/ 123 h 1407"/>
                <a:gd name="T4" fmla="*/ 1011 w 2070"/>
                <a:gd name="T5" fmla="*/ 123 h 1407"/>
                <a:gd name="T6" fmla="*/ 985 w 2070"/>
                <a:gd name="T7" fmla="*/ 0 h 1407"/>
                <a:gd name="T8" fmla="*/ 1467 w 2070"/>
                <a:gd name="T9" fmla="*/ 57 h 1407"/>
                <a:gd name="T10" fmla="*/ 1713 w 2070"/>
                <a:gd name="T11" fmla="*/ 40 h 1407"/>
                <a:gd name="T12" fmla="*/ 2070 w 2070"/>
                <a:gd name="T13" fmla="*/ 31 h 1407"/>
                <a:gd name="T14" fmla="*/ 1947 w 2070"/>
                <a:gd name="T15" fmla="*/ 385 h 1407"/>
                <a:gd name="T16" fmla="*/ 1966 w 2070"/>
                <a:gd name="T17" fmla="*/ 421 h 1407"/>
                <a:gd name="T18" fmla="*/ 1774 w 2070"/>
                <a:gd name="T19" fmla="*/ 1050 h 1407"/>
                <a:gd name="T20" fmla="*/ 2022 w 2070"/>
                <a:gd name="T21" fmla="*/ 1137 h 1407"/>
                <a:gd name="T22" fmla="*/ 1852 w 2070"/>
                <a:gd name="T23" fmla="*/ 1378 h 1407"/>
                <a:gd name="T24" fmla="*/ 1647 w 2070"/>
                <a:gd name="T25" fmla="*/ 1253 h 1407"/>
                <a:gd name="T26" fmla="*/ 1555 w 2070"/>
                <a:gd name="T27" fmla="*/ 1059 h 1407"/>
                <a:gd name="T28" fmla="*/ 1347 w 2070"/>
                <a:gd name="T29" fmla="*/ 957 h 1407"/>
                <a:gd name="T30" fmla="*/ 1151 w 2070"/>
                <a:gd name="T31" fmla="*/ 1151 h 1407"/>
                <a:gd name="T32" fmla="*/ 1101 w 2070"/>
                <a:gd name="T33" fmla="*/ 1236 h 1407"/>
                <a:gd name="T34" fmla="*/ 1068 w 2070"/>
                <a:gd name="T35" fmla="*/ 1246 h 1407"/>
                <a:gd name="T36" fmla="*/ 1047 w 2070"/>
                <a:gd name="T37" fmla="*/ 1189 h 1407"/>
                <a:gd name="T38" fmla="*/ 891 w 2070"/>
                <a:gd name="T39" fmla="*/ 1326 h 1407"/>
                <a:gd name="T40" fmla="*/ 858 w 2070"/>
                <a:gd name="T41" fmla="*/ 1272 h 1407"/>
                <a:gd name="T42" fmla="*/ 796 w 2070"/>
                <a:gd name="T43" fmla="*/ 1279 h 1407"/>
                <a:gd name="T44" fmla="*/ 765 w 2070"/>
                <a:gd name="T45" fmla="*/ 1293 h 1407"/>
                <a:gd name="T46" fmla="*/ 773 w 2070"/>
                <a:gd name="T47" fmla="*/ 1340 h 1407"/>
                <a:gd name="T48" fmla="*/ 714 w 2070"/>
                <a:gd name="T49" fmla="*/ 1359 h 1407"/>
                <a:gd name="T50" fmla="*/ 678 w 2070"/>
                <a:gd name="T51" fmla="*/ 1407 h 1407"/>
                <a:gd name="T52" fmla="*/ 0 w 2070"/>
                <a:gd name="T53" fmla="*/ 1395 h 1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070" h="1407">
                  <a:moveTo>
                    <a:pt x="0" y="1395"/>
                  </a:moveTo>
                  <a:lnTo>
                    <a:pt x="45" y="123"/>
                  </a:lnTo>
                  <a:lnTo>
                    <a:pt x="1011" y="123"/>
                  </a:lnTo>
                  <a:lnTo>
                    <a:pt x="985" y="0"/>
                  </a:lnTo>
                  <a:lnTo>
                    <a:pt x="1467" y="57"/>
                  </a:lnTo>
                  <a:lnTo>
                    <a:pt x="1713" y="40"/>
                  </a:lnTo>
                  <a:lnTo>
                    <a:pt x="2070" y="31"/>
                  </a:lnTo>
                  <a:lnTo>
                    <a:pt x="1947" y="385"/>
                  </a:lnTo>
                  <a:lnTo>
                    <a:pt x="1966" y="421"/>
                  </a:lnTo>
                  <a:lnTo>
                    <a:pt x="1774" y="1050"/>
                  </a:lnTo>
                  <a:lnTo>
                    <a:pt x="2022" y="1137"/>
                  </a:lnTo>
                  <a:lnTo>
                    <a:pt x="1852" y="1378"/>
                  </a:lnTo>
                  <a:lnTo>
                    <a:pt x="1647" y="1253"/>
                  </a:lnTo>
                  <a:lnTo>
                    <a:pt x="1555" y="1059"/>
                  </a:lnTo>
                  <a:lnTo>
                    <a:pt x="1347" y="957"/>
                  </a:lnTo>
                  <a:lnTo>
                    <a:pt x="1151" y="1151"/>
                  </a:lnTo>
                  <a:lnTo>
                    <a:pt x="1101" y="1236"/>
                  </a:lnTo>
                  <a:lnTo>
                    <a:pt x="1068" y="1246"/>
                  </a:lnTo>
                  <a:lnTo>
                    <a:pt x="1047" y="1189"/>
                  </a:lnTo>
                  <a:lnTo>
                    <a:pt x="891" y="1326"/>
                  </a:lnTo>
                  <a:lnTo>
                    <a:pt x="858" y="1272"/>
                  </a:lnTo>
                  <a:lnTo>
                    <a:pt x="796" y="1279"/>
                  </a:lnTo>
                  <a:lnTo>
                    <a:pt x="765" y="1293"/>
                  </a:lnTo>
                  <a:lnTo>
                    <a:pt x="773" y="1340"/>
                  </a:lnTo>
                  <a:lnTo>
                    <a:pt x="714" y="1359"/>
                  </a:lnTo>
                  <a:lnTo>
                    <a:pt x="678" y="1407"/>
                  </a:lnTo>
                  <a:lnTo>
                    <a:pt x="0" y="139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2" name="Freeform 150">
              <a:extLst>
                <a:ext uri="{FF2B5EF4-FFF2-40B4-BE49-F238E27FC236}">
                  <a16:creationId xmlns:a16="http://schemas.microsoft.com/office/drawing/2014/main" id="{A03A5877-CA43-4D31-883D-0A1F8DE4E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0" y="-222"/>
              <a:ext cx="1644" cy="1100"/>
            </a:xfrm>
            <a:custGeom>
              <a:avLst/>
              <a:gdLst>
                <a:gd name="T0" fmla="*/ 387 w 1644"/>
                <a:gd name="T1" fmla="*/ 1069 h 1100"/>
                <a:gd name="T2" fmla="*/ 198 w 1644"/>
                <a:gd name="T3" fmla="*/ 1010 h 1100"/>
                <a:gd name="T4" fmla="*/ 78 w 1644"/>
                <a:gd name="T5" fmla="*/ 674 h 1100"/>
                <a:gd name="T6" fmla="*/ 80 w 1644"/>
                <a:gd name="T7" fmla="*/ 570 h 1100"/>
                <a:gd name="T8" fmla="*/ 0 w 1644"/>
                <a:gd name="T9" fmla="*/ 509 h 1100"/>
                <a:gd name="T10" fmla="*/ 999 w 1644"/>
                <a:gd name="T11" fmla="*/ 38 h 1100"/>
                <a:gd name="T12" fmla="*/ 1089 w 1644"/>
                <a:gd name="T13" fmla="*/ 74 h 1100"/>
                <a:gd name="T14" fmla="*/ 1136 w 1644"/>
                <a:gd name="T15" fmla="*/ 0 h 1100"/>
                <a:gd name="T16" fmla="*/ 1337 w 1644"/>
                <a:gd name="T17" fmla="*/ 69 h 1100"/>
                <a:gd name="T18" fmla="*/ 1377 w 1644"/>
                <a:gd name="T19" fmla="*/ 116 h 1100"/>
                <a:gd name="T20" fmla="*/ 1368 w 1644"/>
                <a:gd name="T21" fmla="*/ 223 h 1100"/>
                <a:gd name="T22" fmla="*/ 1446 w 1644"/>
                <a:gd name="T23" fmla="*/ 452 h 1100"/>
                <a:gd name="T24" fmla="*/ 1644 w 1644"/>
                <a:gd name="T25" fmla="*/ 724 h 1100"/>
                <a:gd name="T26" fmla="*/ 1557 w 1644"/>
                <a:gd name="T27" fmla="*/ 788 h 1100"/>
                <a:gd name="T28" fmla="*/ 1148 w 1644"/>
                <a:gd name="T29" fmla="*/ 1100 h 1100"/>
                <a:gd name="T30" fmla="*/ 1146 w 1644"/>
                <a:gd name="T31" fmla="*/ 1066 h 1100"/>
                <a:gd name="T32" fmla="*/ 588 w 1644"/>
                <a:gd name="T33" fmla="*/ 1092 h 1100"/>
                <a:gd name="T34" fmla="*/ 404 w 1644"/>
                <a:gd name="T35" fmla="*/ 1022 h 1100"/>
                <a:gd name="T36" fmla="*/ 387 w 1644"/>
                <a:gd name="T37" fmla="*/ 1069 h 1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44" h="1100">
                  <a:moveTo>
                    <a:pt x="387" y="1069"/>
                  </a:moveTo>
                  <a:lnTo>
                    <a:pt x="198" y="1010"/>
                  </a:lnTo>
                  <a:lnTo>
                    <a:pt x="78" y="674"/>
                  </a:lnTo>
                  <a:lnTo>
                    <a:pt x="80" y="570"/>
                  </a:lnTo>
                  <a:lnTo>
                    <a:pt x="0" y="509"/>
                  </a:lnTo>
                  <a:lnTo>
                    <a:pt x="999" y="38"/>
                  </a:lnTo>
                  <a:lnTo>
                    <a:pt x="1089" y="74"/>
                  </a:lnTo>
                  <a:lnTo>
                    <a:pt x="1136" y="0"/>
                  </a:lnTo>
                  <a:lnTo>
                    <a:pt x="1337" y="69"/>
                  </a:lnTo>
                  <a:lnTo>
                    <a:pt x="1377" y="116"/>
                  </a:lnTo>
                  <a:lnTo>
                    <a:pt x="1368" y="223"/>
                  </a:lnTo>
                  <a:lnTo>
                    <a:pt x="1446" y="452"/>
                  </a:lnTo>
                  <a:lnTo>
                    <a:pt x="1644" y="724"/>
                  </a:lnTo>
                  <a:lnTo>
                    <a:pt x="1557" y="788"/>
                  </a:lnTo>
                  <a:lnTo>
                    <a:pt x="1148" y="1100"/>
                  </a:lnTo>
                  <a:lnTo>
                    <a:pt x="1146" y="1066"/>
                  </a:lnTo>
                  <a:lnTo>
                    <a:pt x="588" y="1092"/>
                  </a:lnTo>
                  <a:lnTo>
                    <a:pt x="404" y="1022"/>
                  </a:lnTo>
                  <a:lnTo>
                    <a:pt x="387" y="106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3" name="Freeform 151">
              <a:extLst>
                <a:ext uri="{FF2B5EF4-FFF2-40B4-BE49-F238E27FC236}">
                  <a16:creationId xmlns:a16="http://schemas.microsoft.com/office/drawing/2014/main" id="{02D0F597-6D98-439D-8D4A-6A67BDFD33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0" y="-210"/>
              <a:ext cx="1861" cy="1400"/>
            </a:xfrm>
            <a:custGeom>
              <a:avLst/>
              <a:gdLst>
                <a:gd name="T0" fmla="*/ 1491 w 1861"/>
                <a:gd name="T1" fmla="*/ 1400 h 1400"/>
                <a:gd name="T2" fmla="*/ 125 w 1861"/>
                <a:gd name="T3" fmla="*/ 1350 h 1400"/>
                <a:gd name="T4" fmla="*/ 0 w 1861"/>
                <a:gd name="T5" fmla="*/ 667 h 1400"/>
                <a:gd name="T6" fmla="*/ 191 w 1861"/>
                <a:gd name="T7" fmla="*/ 0 h 1400"/>
                <a:gd name="T8" fmla="*/ 418 w 1861"/>
                <a:gd name="T9" fmla="*/ 45 h 1400"/>
                <a:gd name="T10" fmla="*/ 505 w 1861"/>
                <a:gd name="T11" fmla="*/ 114 h 1400"/>
                <a:gd name="T12" fmla="*/ 616 w 1861"/>
                <a:gd name="T13" fmla="*/ 149 h 1400"/>
                <a:gd name="T14" fmla="*/ 763 w 1861"/>
                <a:gd name="T15" fmla="*/ 274 h 1400"/>
                <a:gd name="T16" fmla="*/ 883 w 1861"/>
                <a:gd name="T17" fmla="*/ 298 h 1400"/>
                <a:gd name="T18" fmla="*/ 985 w 1861"/>
                <a:gd name="T19" fmla="*/ 416 h 1400"/>
                <a:gd name="T20" fmla="*/ 1238 w 1861"/>
                <a:gd name="T21" fmla="*/ 553 h 1400"/>
                <a:gd name="T22" fmla="*/ 1401 w 1861"/>
                <a:gd name="T23" fmla="*/ 539 h 1400"/>
                <a:gd name="T24" fmla="*/ 1403 w 1861"/>
                <a:gd name="T25" fmla="*/ 662 h 1400"/>
                <a:gd name="T26" fmla="*/ 1531 w 1861"/>
                <a:gd name="T27" fmla="*/ 842 h 1400"/>
                <a:gd name="T28" fmla="*/ 1639 w 1861"/>
                <a:gd name="T29" fmla="*/ 891 h 1400"/>
                <a:gd name="T30" fmla="*/ 1774 w 1861"/>
                <a:gd name="T31" fmla="*/ 1088 h 1400"/>
                <a:gd name="T32" fmla="*/ 1861 w 1861"/>
                <a:gd name="T33" fmla="*/ 1359 h 1400"/>
                <a:gd name="T34" fmla="*/ 1491 w 1861"/>
                <a:gd name="T35" fmla="*/ 1400 h 1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61" h="1400">
                  <a:moveTo>
                    <a:pt x="1491" y="1400"/>
                  </a:moveTo>
                  <a:lnTo>
                    <a:pt x="125" y="1350"/>
                  </a:lnTo>
                  <a:lnTo>
                    <a:pt x="0" y="667"/>
                  </a:lnTo>
                  <a:lnTo>
                    <a:pt x="191" y="0"/>
                  </a:lnTo>
                  <a:lnTo>
                    <a:pt x="418" y="45"/>
                  </a:lnTo>
                  <a:lnTo>
                    <a:pt x="505" y="114"/>
                  </a:lnTo>
                  <a:lnTo>
                    <a:pt x="616" y="149"/>
                  </a:lnTo>
                  <a:lnTo>
                    <a:pt x="763" y="274"/>
                  </a:lnTo>
                  <a:lnTo>
                    <a:pt x="883" y="298"/>
                  </a:lnTo>
                  <a:lnTo>
                    <a:pt x="985" y="416"/>
                  </a:lnTo>
                  <a:lnTo>
                    <a:pt x="1238" y="553"/>
                  </a:lnTo>
                  <a:lnTo>
                    <a:pt x="1401" y="539"/>
                  </a:lnTo>
                  <a:lnTo>
                    <a:pt x="1403" y="662"/>
                  </a:lnTo>
                  <a:lnTo>
                    <a:pt x="1531" y="842"/>
                  </a:lnTo>
                  <a:lnTo>
                    <a:pt x="1639" y="891"/>
                  </a:lnTo>
                  <a:lnTo>
                    <a:pt x="1774" y="1088"/>
                  </a:lnTo>
                  <a:lnTo>
                    <a:pt x="1861" y="1359"/>
                  </a:lnTo>
                  <a:lnTo>
                    <a:pt x="1491" y="140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4" name="Freeform 152">
              <a:extLst>
                <a:ext uri="{FF2B5EF4-FFF2-40B4-BE49-F238E27FC236}">
                  <a16:creationId xmlns:a16="http://schemas.microsoft.com/office/drawing/2014/main" id="{70839A80-7113-4BD6-B99E-73FBF3FC1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7" y="-120"/>
              <a:ext cx="1895" cy="1981"/>
            </a:xfrm>
            <a:custGeom>
              <a:avLst/>
              <a:gdLst>
                <a:gd name="T0" fmla="*/ 716 w 1895"/>
                <a:gd name="T1" fmla="*/ 1596 h 1981"/>
                <a:gd name="T2" fmla="*/ 616 w 1895"/>
                <a:gd name="T3" fmla="*/ 1350 h 1981"/>
                <a:gd name="T4" fmla="*/ 619 w 1895"/>
                <a:gd name="T5" fmla="*/ 1274 h 1981"/>
                <a:gd name="T6" fmla="*/ 564 w 1895"/>
                <a:gd name="T7" fmla="*/ 1225 h 1981"/>
                <a:gd name="T8" fmla="*/ 557 w 1895"/>
                <a:gd name="T9" fmla="*/ 1170 h 1981"/>
                <a:gd name="T10" fmla="*/ 475 w 1895"/>
                <a:gd name="T11" fmla="*/ 1189 h 1981"/>
                <a:gd name="T12" fmla="*/ 425 w 1895"/>
                <a:gd name="T13" fmla="*/ 1165 h 1981"/>
                <a:gd name="T14" fmla="*/ 205 w 1895"/>
                <a:gd name="T15" fmla="*/ 946 h 1981"/>
                <a:gd name="T16" fmla="*/ 0 w 1895"/>
                <a:gd name="T17" fmla="*/ 686 h 1981"/>
                <a:gd name="T18" fmla="*/ 87 w 1895"/>
                <a:gd name="T19" fmla="*/ 622 h 1981"/>
                <a:gd name="T20" fmla="*/ 614 w 1895"/>
                <a:gd name="T21" fmla="*/ 243 h 1981"/>
                <a:gd name="T22" fmla="*/ 718 w 1895"/>
                <a:gd name="T23" fmla="*/ 113 h 1981"/>
                <a:gd name="T24" fmla="*/ 777 w 1895"/>
                <a:gd name="T25" fmla="*/ 137 h 1981"/>
                <a:gd name="T26" fmla="*/ 864 w 1895"/>
                <a:gd name="T27" fmla="*/ 80 h 1981"/>
                <a:gd name="T28" fmla="*/ 890 w 1895"/>
                <a:gd name="T29" fmla="*/ 26 h 1981"/>
                <a:gd name="T30" fmla="*/ 933 w 1895"/>
                <a:gd name="T31" fmla="*/ 45 h 1981"/>
                <a:gd name="T32" fmla="*/ 961 w 1895"/>
                <a:gd name="T33" fmla="*/ 0 h 1981"/>
                <a:gd name="T34" fmla="*/ 1084 w 1895"/>
                <a:gd name="T35" fmla="*/ 52 h 1981"/>
                <a:gd name="T36" fmla="*/ 1382 w 1895"/>
                <a:gd name="T37" fmla="*/ 180 h 1981"/>
                <a:gd name="T38" fmla="*/ 1394 w 1895"/>
                <a:gd name="T39" fmla="*/ 272 h 1981"/>
                <a:gd name="T40" fmla="*/ 1564 w 1895"/>
                <a:gd name="T41" fmla="*/ 288 h 1981"/>
                <a:gd name="T42" fmla="*/ 1656 w 1895"/>
                <a:gd name="T43" fmla="*/ 378 h 1981"/>
                <a:gd name="T44" fmla="*/ 1661 w 1895"/>
                <a:gd name="T45" fmla="*/ 449 h 1981"/>
                <a:gd name="T46" fmla="*/ 1613 w 1895"/>
                <a:gd name="T47" fmla="*/ 459 h 1981"/>
                <a:gd name="T48" fmla="*/ 1602 w 1895"/>
                <a:gd name="T49" fmla="*/ 506 h 1981"/>
                <a:gd name="T50" fmla="*/ 1665 w 1895"/>
                <a:gd name="T51" fmla="*/ 598 h 1981"/>
                <a:gd name="T52" fmla="*/ 1630 w 1895"/>
                <a:gd name="T53" fmla="*/ 645 h 1981"/>
                <a:gd name="T54" fmla="*/ 1668 w 1895"/>
                <a:gd name="T55" fmla="*/ 759 h 1981"/>
                <a:gd name="T56" fmla="*/ 1741 w 1895"/>
                <a:gd name="T57" fmla="*/ 820 h 1981"/>
                <a:gd name="T58" fmla="*/ 1753 w 1895"/>
                <a:gd name="T59" fmla="*/ 905 h 1981"/>
                <a:gd name="T60" fmla="*/ 1845 w 1895"/>
                <a:gd name="T61" fmla="*/ 955 h 1981"/>
                <a:gd name="T62" fmla="*/ 1895 w 1895"/>
                <a:gd name="T63" fmla="*/ 1092 h 1981"/>
                <a:gd name="T64" fmla="*/ 1755 w 1895"/>
                <a:gd name="T65" fmla="*/ 1104 h 1981"/>
                <a:gd name="T66" fmla="*/ 1677 w 1895"/>
                <a:gd name="T67" fmla="*/ 1215 h 1981"/>
                <a:gd name="T68" fmla="*/ 1604 w 1895"/>
                <a:gd name="T69" fmla="*/ 1591 h 1981"/>
                <a:gd name="T70" fmla="*/ 1552 w 1895"/>
                <a:gd name="T71" fmla="*/ 1697 h 1981"/>
                <a:gd name="T72" fmla="*/ 1460 w 1895"/>
                <a:gd name="T73" fmla="*/ 1759 h 1981"/>
                <a:gd name="T74" fmla="*/ 1448 w 1895"/>
                <a:gd name="T75" fmla="*/ 1860 h 1981"/>
                <a:gd name="T76" fmla="*/ 1384 w 1895"/>
                <a:gd name="T77" fmla="*/ 1877 h 1981"/>
                <a:gd name="T78" fmla="*/ 1290 w 1895"/>
                <a:gd name="T79" fmla="*/ 1782 h 1981"/>
                <a:gd name="T80" fmla="*/ 1096 w 1895"/>
                <a:gd name="T81" fmla="*/ 1981 h 1981"/>
                <a:gd name="T82" fmla="*/ 994 w 1895"/>
                <a:gd name="T83" fmla="*/ 1957 h 1981"/>
                <a:gd name="T84" fmla="*/ 947 w 1895"/>
                <a:gd name="T85" fmla="*/ 1905 h 1981"/>
                <a:gd name="T86" fmla="*/ 810 w 1895"/>
                <a:gd name="T87" fmla="*/ 1858 h 1981"/>
                <a:gd name="T88" fmla="*/ 716 w 1895"/>
                <a:gd name="T89" fmla="*/ 1596 h 1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895" h="1981">
                  <a:moveTo>
                    <a:pt x="716" y="1596"/>
                  </a:moveTo>
                  <a:lnTo>
                    <a:pt x="616" y="1350"/>
                  </a:lnTo>
                  <a:lnTo>
                    <a:pt x="619" y="1274"/>
                  </a:lnTo>
                  <a:lnTo>
                    <a:pt x="564" y="1225"/>
                  </a:lnTo>
                  <a:lnTo>
                    <a:pt x="557" y="1170"/>
                  </a:lnTo>
                  <a:lnTo>
                    <a:pt x="475" y="1189"/>
                  </a:lnTo>
                  <a:lnTo>
                    <a:pt x="425" y="1165"/>
                  </a:lnTo>
                  <a:lnTo>
                    <a:pt x="205" y="946"/>
                  </a:lnTo>
                  <a:lnTo>
                    <a:pt x="0" y="686"/>
                  </a:lnTo>
                  <a:lnTo>
                    <a:pt x="87" y="622"/>
                  </a:lnTo>
                  <a:lnTo>
                    <a:pt x="614" y="243"/>
                  </a:lnTo>
                  <a:lnTo>
                    <a:pt x="718" y="113"/>
                  </a:lnTo>
                  <a:lnTo>
                    <a:pt x="777" y="137"/>
                  </a:lnTo>
                  <a:lnTo>
                    <a:pt x="864" y="80"/>
                  </a:lnTo>
                  <a:lnTo>
                    <a:pt x="890" y="26"/>
                  </a:lnTo>
                  <a:lnTo>
                    <a:pt x="933" y="45"/>
                  </a:lnTo>
                  <a:lnTo>
                    <a:pt x="961" y="0"/>
                  </a:lnTo>
                  <a:lnTo>
                    <a:pt x="1084" y="52"/>
                  </a:lnTo>
                  <a:lnTo>
                    <a:pt x="1382" y="180"/>
                  </a:lnTo>
                  <a:lnTo>
                    <a:pt x="1394" y="272"/>
                  </a:lnTo>
                  <a:lnTo>
                    <a:pt x="1564" y="288"/>
                  </a:lnTo>
                  <a:lnTo>
                    <a:pt x="1656" y="378"/>
                  </a:lnTo>
                  <a:lnTo>
                    <a:pt x="1661" y="449"/>
                  </a:lnTo>
                  <a:lnTo>
                    <a:pt x="1613" y="459"/>
                  </a:lnTo>
                  <a:lnTo>
                    <a:pt x="1602" y="506"/>
                  </a:lnTo>
                  <a:lnTo>
                    <a:pt x="1665" y="598"/>
                  </a:lnTo>
                  <a:lnTo>
                    <a:pt x="1630" y="645"/>
                  </a:lnTo>
                  <a:lnTo>
                    <a:pt x="1668" y="759"/>
                  </a:lnTo>
                  <a:lnTo>
                    <a:pt x="1741" y="820"/>
                  </a:lnTo>
                  <a:lnTo>
                    <a:pt x="1753" y="905"/>
                  </a:lnTo>
                  <a:lnTo>
                    <a:pt x="1845" y="955"/>
                  </a:lnTo>
                  <a:lnTo>
                    <a:pt x="1895" y="1092"/>
                  </a:lnTo>
                  <a:lnTo>
                    <a:pt x="1755" y="1104"/>
                  </a:lnTo>
                  <a:lnTo>
                    <a:pt x="1677" y="1215"/>
                  </a:lnTo>
                  <a:lnTo>
                    <a:pt x="1604" y="1591"/>
                  </a:lnTo>
                  <a:lnTo>
                    <a:pt x="1552" y="1697"/>
                  </a:lnTo>
                  <a:lnTo>
                    <a:pt x="1460" y="1759"/>
                  </a:lnTo>
                  <a:lnTo>
                    <a:pt x="1448" y="1860"/>
                  </a:lnTo>
                  <a:lnTo>
                    <a:pt x="1384" y="1877"/>
                  </a:lnTo>
                  <a:lnTo>
                    <a:pt x="1290" y="1782"/>
                  </a:lnTo>
                  <a:lnTo>
                    <a:pt x="1096" y="1981"/>
                  </a:lnTo>
                  <a:lnTo>
                    <a:pt x="994" y="1957"/>
                  </a:lnTo>
                  <a:lnTo>
                    <a:pt x="947" y="1905"/>
                  </a:lnTo>
                  <a:lnTo>
                    <a:pt x="810" y="1858"/>
                  </a:lnTo>
                  <a:lnTo>
                    <a:pt x="716" y="159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5" name="Freeform 153">
              <a:extLst>
                <a:ext uri="{FF2B5EF4-FFF2-40B4-BE49-F238E27FC236}">
                  <a16:creationId xmlns:a16="http://schemas.microsoft.com/office/drawing/2014/main" id="{8D383AE3-82E3-422C-991D-86C3133221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65" y="-99"/>
              <a:ext cx="1888" cy="1097"/>
            </a:xfrm>
            <a:custGeom>
              <a:avLst/>
              <a:gdLst>
                <a:gd name="T0" fmla="*/ 1791 w 1888"/>
                <a:gd name="T1" fmla="*/ 1097 h 1097"/>
                <a:gd name="T2" fmla="*/ 0 w 1888"/>
                <a:gd name="T3" fmla="*/ 1029 h 1097"/>
                <a:gd name="T4" fmla="*/ 90 w 1888"/>
                <a:gd name="T5" fmla="*/ 851 h 1097"/>
                <a:gd name="T6" fmla="*/ 376 w 1888"/>
                <a:gd name="T7" fmla="*/ 494 h 1097"/>
                <a:gd name="T8" fmla="*/ 468 w 1888"/>
                <a:gd name="T9" fmla="*/ 289 h 1097"/>
                <a:gd name="T10" fmla="*/ 624 w 1888"/>
                <a:gd name="T11" fmla="*/ 111 h 1097"/>
                <a:gd name="T12" fmla="*/ 1219 w 1888"/>
                <a:gd name="T13" fmla="*/ 0 h 1097"/>
                <a:gd name="T14" fmla="*/ 1264 w 1888"/>
                <a:gd name="T15" fmla="*/ 135 h 1097"/>
                <a:gd name="T16" fmla="*/ 1321 w 1888"/>
                <a:gd name="T17" fmla="*/ 201 h 1097"/>
                <a:gd name="T18" fmla="*/ 1439 w 1888"/>
                <a:gd name="T19" fmla="*/ 312 h 1097"/>
                <a:gd name="T20" fmla="*/ 1493 w 1888"/>
                <a:gd name="T21" fmla="*/ 431 h 1097"/>
                <a:gd name="T22" fmla="*/ 1659 w 1888"/>
                <a:gd name="T23" fmla="*/ 497 h 1097"/>
                <a:gd name="T24" fmla="*/ 1888 w 1888"/>
                <a:gd name="T25" fmla="*/ 799 h 1097"/>
                <a:gd name="T26" fmla="*/ 1791 w 1888"/>
                <a:gd name="T27" fmla="*/ 109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88" h="1097">
                  <a:moveTo>
                    <a:pt x="1791" y="1097"/>
                  </a:moveTo>
                  <a:lnTo>
                    <a:pt x="0" y="1029"/>
                  </a:lnTo>
                  <a:lnTo>
                    <a:pt x="90" y="851"/>
                  </a:lnTo>
                  <a:lnTo>
                    <a:pt x="376" y="494"/>
                  </a:lnTo>
                  <a:lnTo>
                    <a:pt x="468" y="289"/>
                  </a:lnTo>
                  <a:lnTo>
                    <a:pt x="624" y="111"/>
                  </a:lnTo>
                  <a:lnTo>
                    <a:pt x="1219" y="0"/>
                  </a:lnTo>
                  <a:lnTo>
                    <a:pt x="1264" y="135"/>
                  </a:lnTo>
                  <a:lnTo>
                    <a:pt x="1321" y="201"/>
                  </a:lnTo>
                  <a:lnTo>
                    <a:pt x="1439" y="312"/>
                  </a:lnTo>
                  <a:lnTo>
                    <a:pt x="1493" y="431"/>
                  </a:lnTo>
                  <a:lnTo>
                    <a:pt x="1659" y="497"/>
                  </a:lnTo>
                  <a:lnTo>
                    <a:pt x="1888" y="799"/>
                  </a:lnTo>
                  <a:lnTo>
                    <a:pt x="1791" y="109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6" name="Freeform 154">
              <a:extLst>
                <a:ext uri="{FF2B5EF4-FFF2-40B4-BE49-F238E27FC236}">
                  <a16:creationId xmlns:a16="http://schemas.microsoft.com/office/drawing/2014/main" id="{3149D7F2-BB23-4D24-98E6-A9A1F253C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6" y="-68"/>
              <a:ext cx="2051" cy="2220"/>
            </a:xfrm>
            <a:custGeom>
              <a:avLst/>
              <a:gdLst>
                <a:gd name="T0" fmla="*/ 541 w 2051"/>
                <a:gd name="T1" fmla="*/ 1960 h 2220"/>
                <a:gd name="T2" fmla="*/ 539 w 2051"/>
                <a:gd name="T3" fmla="*/ 1877 h 2220"/>
                <a:gd name="T4" fmla="*/ 345 w 2051"/>
                <a:gd name="T5" fmla="*/ 1617 h 2220"/>
                <a:gd name="T6" fmla="*/ 274 w 2051"/>
                <a:gd name="T7" fmla="*/ 1447 h 2220"/>
                <a:gd name="T8" fmla="*/ 64 w 2051"/>
                <a:gd name="T9" fmla="*/ 1208 h 2220"/>
                <a:gd name="T10" fmla="*/ 0 w 2051"/>
                <a:gd name="T11" fmla="*/ 1182 h 2220"/>
                <a:gd name="T12" fmla="*/ 19 w 2051"/>
                <a:gd name="T13" fmla="*/ 1158 h 2220"/>
                <a:gd name="T14" fmla="*/ 737 w 2051"/>
                <a:gd name="T15" fmla="*/ 470 h 2220"/>
                <a:gd name="T16" fmla="*/ 1449 w 2051"/>
                <a:gd name="T17" fmla="*/ 0 h 2220"/>
                <a:gd name="T18" fmla="*/ 1512 w 2051"/>
                <a:gd name="T19" fmla="*/ 274 h 2220"/>
                <a:gd name="T20" fmla="*/ 1586 w 2051"/>
                <a:gd name="T21" fmla="*/ 303 h 2220"/>
                <a:gd name="T22" fmla="*/ 1605 w 2051"/>
                <a:gd name="T23" fmla="*/ 352 h 2220"/>
                <a:gd name="T24" fmla="*/ 1664 w 2051"/>
                <a:gd name="T25" fmla="*/ 355 h 2220"/>
                <a:gd name="T26" fmla="*/ 1744 w 2051"/>
                <a:gd name="T27" fmla="*/ 416 h 2220"/>
                <a:gd name="T28" fmla="*/ 1742 w 2051"/>
                <a:gd name="T29" fmla="*/ 520 h 2220"/>
                <a:gd name="T30" fmla="*/ 1862 w 2051"/>
                <a:gd name="T31" fmla="*/ 856 h 2220"/>
                <a:gd name="T32" fmla="*/ 2051 w 2051"/>
                <a:gd name="T33" fmla="*/ 915 h 2220"/>
                <a:gd name="T34" fmla="*/ 1794 w 2051"/>
                <a:gd name="T35" fmla="*/ 1515 h 2220"/>
                <a:gd name="T36" fmla="*/ 1760 w 2051"/>
                <a:gd name="T37" fmla="*/ 1823 h 2220"/>
                <a:gd name="T38" fmla="*/ 1694 w 2051"/>
                <a:gd name="T39" fmla="*/ 1865 h 2220"/>
                <a:gd name="T40" fmla="*/ 1593 w 2051"/>
                <a:gd name="T41" fmla="*/ 1868 h 2220"/>
                <a:gd name="T42" fmla="*/ 1503 w 2051"/>
                <a:gd name="T43" fmla="*/ 1962 h 2220"/>
                <a:gd name="T44" fmla="*/ 1404 w 2051"/>
                <a:gd name="T45" fmla="*/ 1953 h 2220"/>
                <a:gd name="T46" fmla="*/ 1271 w 2051"/>
                <a:gd name="T47" fmla="*/ 2097 h 2220"/>
                <a:gd name="T48" fmla="*/ 931 w 2051"/>
                <a:gd name="T49" fmla="*/ 2220 h 2220"/>
                <a:gd name="T50" fmla="*/ 685 w 2051"/>
                <a:gd name="T51" fmla="*/ 2177 h 2220"/>
                <a:gd name="T52" fmla="*/ 541 w 2051"/>
                <a:gd name="T53" fmla="*/ 1960 h 2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051" h="2220">
                  <a:moveTo>
                    <a:pt x="541" y="1960"/>
                  </a:moveTo>
                  <a:lnTo>
                    <a:pt x="539" y="1877"/>
                  </a:lnTo>
                  <a:lnTo>
                    <a:pt x="345" y="1617"/>
                  </a:lnTo>
                  <a:lnTo>
                    <a:pt x="274" y="1447"/>
                  </a:lnTo>
                  <a:lnTo>
                    <a:pt x="64" y="1208"/>
                  </a:lnTo>
                  <a:lnTo>
                    <a:pt x="0" y="1182"/>
                  </a:lnTo>
                  <a:lnTo>
                    <a:pt x="19" y="1158"/>
                  </a:lnTo>
                  <a:lnTo>
                    <a:pt x="737" y="470"/>
                  </a:lnTo>
                  <a:lnTo>
                    <a:pt x="1449" y="0"/>
                  </a:lnTo>
                  <a:lnTo>
                    <a:pt x="1512" y="274"/>
                  </a:lnTo>
                  <a:lnTo>
                    <a:pt x="1586" y="303"/>
                  </a:lnTo>
                  <a:lnTo>
                    <a:pt x="1605" y="352"/>
                  </a:lnTo>
                  <a:lnTo>
                    <a:pt x="1664" y="355"/>
                  </a:lnTo>
                  <a:lnTo>
                    <a:pt x="1744" y="416"/>
                  </a:lnTo>
                  <a:lnTo>
                    <a:pt x="1742" y="520"/>
                  </a:lnTo>
                  <a:lnTo>
                    <a:pt x="1862" y="856"/>
                  </a:lnTo>
                  <a:lnTo>
                    <a:pt x="2051" y="915"/>
                  </a:lnTo>
                  <a:lnTo>
                    <a:pt x="1794" y="1515"/>
                  </a:lnTo>
                  <a:lnTo>
                    <a:pt x="1760" y="1823"/>
                  </a:lnTo>
                  <a:lnTo>
                    <a:pt x="1694" y="1865"/>
                  </a:lnTo>
                  <a:lnTo>
                    <a:pt x="1593" y="1868"/>
                  </a:lnTo>
                  <a:lnTo>
                    <a:pt x="1503" y="1962"/>
                  </a:lnTo>
                  <a:lnTo>
                    <a:pt x="1404" y="1953"/>
                  </a:lnTo>
                  <a:lnTo>
                    <a:pt x="1271" y="2097"/>
                  </a:lnTo>
                  <a:lnTo>
                    <a:pt x="931" y="2220"/>
                  </a:lnTo>
                  <a:lnTo>
                    <a:pt x="685" y="2177"/>
                  </a:lnTo>
                  <a:lnTo>
                    <a:pt x="541" y="196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7" name="Freeform 155">
              <a:extLst>
                <a:ext uri="{FF2B5EF4-FFF2-40B4-BE49-F238E27FC236}">
                  <a16:creationId xmlns:a16="http://schemas.microsoft.com/office/drawing/2014/main" id="{FABDBFCA-6127-47EB-8D0E-7FED8959A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71" y="-1699"/>
              <a:ext cx="1801" cy="4080"/>
            </a:xfrm>
            <a:custGeom>
              <a:avLst/>
              <a:gdLst>
                <a:gd name="T0" fmla="*/ 1555 w 1801"/>
                <a:gd name="T1" fmla="*/ 1813 h 4080"/>
                <a:gd name="T2" fmla="*/ 1689 w 1801"/>
                <a:gd name="T3" fmla="*/ 2201 h 4080"/>
                <a:gd name="T4" fmla="*/ 1741 w 1801"/>
                <a:gd name="T5" fmla="*/ 2617 h 4080"/>
                <a:gd name="T6" fmla="*/ 1595 w 1801"/>
                <a:gd name="T7" fmla="*/ 3723 h 4080"/>
                <a:gd name="T8" fmla="*/ 1052 w 1801"/>
                <a:gd name="T9" fmla="*/ 3905 h 4080"/>
                <a:gd name="T10" fmla="*/ 867 w 1801"/>
                <a:gd name="T11" fmla="*/ 4080 h 4080"/>
                <a:gd name="T12" fmla="*/ 1578 w 1801"/>
                <a:gd name="T13" fmla="*/ 3931 h 4080"/>
                <a:gd name="T14" fmla="*/ 1801 w 1801"/>
                <a:gd name="T15" fmla="*/ 2409 h 4080"/>
                <a:gd name="T16" fmla="*/ 1555 w 1801"/>
                <a:gd name="T17" fmla="*/ 1813 h 4080"/>
                <a:gd name="T18" fmla="*/ 1016 w 1801"/>
                <a:gd name="T19" fmla="*/ 707 h 4080"/>
                <a:gd name="T20" fmla="*/ 1519 w 1801"/>
                <a:gd name="T21" fmla="*/ 1737 h 4080"/>
                <a:gd name="T22" fmla="*/ 792 w 1801"/>
                <a:gd name="T23" fmla="*/ 0 h 4080"/>
                <a:gd name="T24" fmla="*/ 761 w 1801"/>
                <a:gd name="T25" fmla="*/ 14 h 4080"/>
                <a:gd name="T26" fmla="*/ 896 w 1801"/>
                <a:gd name="T27" fmla="*/ 704 h 4080"/>
                <a:gd name="T28" fmla="*/ 1016 w 1801"/>
                <a:gd name="T29" fmla="*/ 707 h 4080"/>
                <a:gd name="T30" fmla="*/ 870 w 1801"/>
                <a:gd name="T31" fmla="*/ 1418 h 4080"/>
                <a:gd name="T32" fmla="*/ 648 w 1801"/>
                <a:gd name="T33" fmla="*/ 1205 h 4080"/>
                <a:gd name="T34" fmla="*/ 106 w 1801"/>
                <a:gd name="T35" fmla="*/ 1326 h 4080"/>
                <a:gd name="T36" fmla="*/ 0 w 1801"/>
                <a:gd name="T37" fmla="*/ 2205 h 4080"/>
                <a:gd name="T38" fmla="*/ 362 w 1801"/>
                <a:gd name="T39" fmla="*/ 2220 h 4080"/>
                <a:gd name="T40" fmla="*/ 414 w 1801"/>
                <a:gd name="T41" fmla="*/ 2354 h 4080"/>
                <a:gd name="T42" fmla="*/ 773 w 1801"/>
                <a:gd name="T43" fmla="*/ 2560 h 4080"/>
                <a:gd name="T44" fmla="*/ 931 w 1801"/>
                <a:gd name="T45" fmla="*/ 2220 h 4080"/>
                <a:gd name="T46" fmla="*/ 870 w 1801"/>
                <a:gd name="T47" fmla="*/ 1418 h 4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01" h="4080">
                  <a:moveTo>
                    <a:pt x="1555" y="1813"/>
                  </a:moveTo>
                  <a:lnTo>
                    <a:pt x="1689" y="2201"/>
                  </a:lnTo>
                  <a:lnTo>
                    <a:pt x="1741" y="2617"/>
                  </a:lnTo>
                  <a:lnTo>
                    <a:pt x="1595" y="3723"/>
                  </a:lnTo>
                  <a:lnTo>
                    <a:pt x="1052" y="3905"/>
                  </a:lnTo>
                  <a:lnTo>
                    <a:pt x="867" y="4080"/>
                  </a:lnTo>
                  <a:lnTo>
                    <a:pt x="1578" y="3931"/>
                  </a:lnTo>
                  <a:lnTo>
                    <a:pt x="1801" y="2409"/>
                  </a:lnTo>
                  <a:lnTo>
                    <a:pt x="1555" y="1813"/>
                  </a:lnTo>
                  <a:close/>
                  <a:moveTo>
                    <a:pt x="1016" y="707"/>
                  </a:moveTo>
                  <a:lnTo>
                    <a:pt x="1519" y="1737"/>
                  </a:lnTo>
                  <a:lnTo>
                    <a:pt x="792" y="0"/>
                  </a:lnTo>
                  <a:lnTo>
                    <a:pt x="761" y="14"/>
                  </a:lnTo>
                  <a:lnTo>
                    <a:pt x="896" y="704"/>
                  </a:lnTo>
                  <a:lnTo>
                    <a:pt x="1016" y="707"/>
                  </a:lnTo>
                  <a:close/>
                  <a:moveTo>
                    <a:pt x="870" y="1418"/>
                  </a:moveTo>
                  <a:lnTo>
                    <a:pt x="648" y="1205"/>
                  </a:lnTo>
                  <a:lnTo>
                    <a:pt x="106" y="1326"/>
                  </a:lnTo>
                  <a:lnTo>
                    <a:pt x="0" y="2205"/>
                  </a:lnTo>
                  <a:lnTo>
                    <a:pt x="362" y="2220"/>
                  </a:lnTo>
                  <a:lnTo>
                    <a:pt x="414" y="2354"/>
                  </a:lnTo>
                  <a:lnTo>
                    <a:pt x="773" y="2560"/>
                  </a:lnTo>
                  <a:lnTo>
                    <a:pt x="931" y="2220"/>
                  </a:lnTo>
                  <a:lnTo>
                    <a:pt x="870" y="141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8" name="Freeform 156">
              <a:extLst>
                <a:ext uri="{FF2B5EF4-FFF2-40B4-BE49-F238E27FC236}">
                  <a16:creationId xmlns:a16="http://schemas.microsoft.com/office/drawing/2014/main" id="{280D9585-A1CD-4A1D-ADE6-CEB3056DD9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31" y="972"/>
              <a:ext cx="1850" cy="1303"/>
            </a:xfrm>
            <a:custGeom>
              <a:avLst/>
              <a:gdLst>
                <a:gd name="T0" fmla="*/ 291 w 1850"/>
                <a:gd name="T1" fmla="*/ 0 h 1303"/>
                <a:gd name="T2" fmla="*/ 676 w 1850"/>
                <a:gd name="T3" fmla="*/ 447 h 1303"/>
                <a:gd name="T4" fmla="*/ 1595 w 1850"/>
                <a:gd name="T5" fmla="*/ 783 h 1303"/>
                <a:gd name="T6" fmla="*/ 1850 w 1850"/>
                <a:gd name="T7" fmla="*/ 1085 h 1303"/>
                <a:gd name="T8" fmla="*/ 1767 w 1850"/>
                <a:gd name="T9" fmla="*/ 1225 h 1303"/>
                <a:gd name="T10" fmla="*/ 1099 w 1850"/>
                <a:gd name="T11" fmla="*/ 1303 h 1303"/>
                <a:gd name="T12" fmla="*/ 947 w 1850"/>
                <a:gd name="T13" fmla="*/ 1168 h 1303"/>
                <a:gd name="T14" fmla="*/ 0 w 1850"/>
                <a:gd name="T15" fmla="*/ 499 h 1303"/>
                <a:gd name="T16" fmla="*/ 73 w 1850"/>
                <a:gd name="T17" fmla="*/ 123 h 1303"/>
                <a:gd name="T18" fmla="*/ 151 w 1850"/>
                <a:gd name="T19" fmla="*/ 12 h 1303"/>
                <a:gd name="T20" fmla="*/ 291 w 1850"/>
                <a:gd name="T21" fmla="*/ 0 h 1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50" h="1303">
                  <a:moveTo>
                    <a:pt x="291" y="0"/>
                  </a:moveTo>
                  <a:lnTo>
                    <a:pt x="676" y="447"/>
                  </a:lnTo>
                  <a:lnTo>
                    <a:pt x="1595" y="783"/>
                  </a:lnTo>
                  <a:lnTo>
                    <a:pt x="1850" y="1085"/>
                  </a:lnTo>
                  <a:lnTo>
                    <a:pt x="1767" y="1225"/>
                  </a:lnTo>
                  <a:lnTo>
                    <a:pt x="1099" y="1303"/>
                  </a:lnTo>
                  <a:lnTo>
                    <a:pt x="947" y="1168"/>
                  </a:lnTo>
                  <a:lnTo>
                    <a:pt x="0" y="499"/>
                  </a:lnTo>
                  <a:lnTo>
                    <a:pt x="73" y="123"/>
                  </a:lnTo>
                  <a:lnTo>
                    <a:pt x="151" y="12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9" name="Freeform 157">
              <a:extLst>
                <a:ext uri="{FF2B5EF4-FFF2-40B4-BE49-F238E27FC236}">
                  <a16:creationId xmlns:a16="http://schemas.microsoft.com/office/drawing/2014/main" id="{94C8C7E8-AEAA-4372-9959-E7182073C2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29" y="242"/>
              <a:ext cx="2242" cy="1271"/>
            </a:xfrm>
            <a:custGeom>
              <a:avLst/>
              <a:gdLst>
                <a:gd name="T0" fmla="*/ 687 w 2242"/>
                <a:gd name="T1" fmla="*/ 338 h 1271"/>
                <a:gd name="T2" fmla="*/ 1138 w 2242"/>
                <a:gd name="T3" fmla="*/ 123 h 1271"/>
                <a:gd name="T4" fmla="*/ 1791 w 2242"/>
                <a:gd name="T5" fmla="*/ 132 h 1271"/>
                <a:gd name="T6" fmla="*/ 1871 w 2242"/>
                <a:gd name="T7" fmla="*/ 283 h 1271"/>
                <a:gd name="T8" fmla="*/ 1873 w 2242"/>
                <a:gd name="T9" fmla="*/ 397 h 1271"/>
                <a:gd name="T10" fmla="*/ 1944 w 2242"/>
                <a:gd name="T11" fmla="*/ 498 h 1271"/>
                <a:gd name="T12" fmla="*/ 2091 w 2242"/>
                <a:gd name="T13" fmla="*/ 560 h 1271"/>
                <a:gd name="T14" fmla="*/ 2157 w 2242"/>
                <a:gd name="T15" fmla="*/ 624 h 1271"/>
                <a:gd name="T16" fmla="*/ 2242 w 2242"/>
                <a:gd name="T17" fmla="*/ 763 h 1271"/>
                <a:gd name="T18" fmla="*/ 1776 w 2242"/>
                <a:gd name="T19" fmla="*/ 848 h 1271"/>
                <a:gd name="T20" fmla="*/ 1807 w 2242"/>
                <a:gd name="T21" fmla="*/ 1170 h 1271"/>
                <a:gd name="T22" fmla="*/ 1564 w 2242"/>
                <a:gd name="T23" fmla="*/ 1271 h 1271"/>
                <a:gd name="T24" fmla="*/ 293 w 2242"/>
                <a:gd name="T25" fmla="*/ 730 h 1271"/>
                <a:gd name="T26" fmla="*/ 243 w 2242"/>
                <a:gd name="T27" fmla="*/ 593 h 1271"/>
                <a:gd name="T28" fmla="*/ 151 w 2242"/>
                <a:gd name="T29" fmla="*/ 543 h 1271"/>
                <a:gd name="T30" fmla="*/ 139 w 2242"/>
                <a:gd name="T31" fmla="*/ 458 h 1271"/>
                <a:gd name="T32" fmla="*/ 66 w 2242"/>
                <a:gd name="T33" fmla="*/ 397 h 1271"/>
                <a:gd name="T34" fmla="*/ 28 w 2242"/>
                <a:gd name="T35" fmla="*/ 283 h 1271"/>
                <a:gd name="T36" fmla="*/ 63 w 2242"/>
                <a:gd name="T37" fmla="*/ 236 h 1271"/>
                <a:gd name="T38" fmla="*/ 0 w 2242"/>
                <a:gd name="T39" fmla="*/ 144 h 1271"/>
                <a:gd name="T40" fmla="*/ 11 w 2242"/>
                <a:gd name="T41" fmla="*/ 97 h 1271"/>
                <a:gd name="T42" fmla="*/ 59 w 2242"/>
                <a:gd name="T43" fmla="*/ 87 h 1271"/>
                <a:gd name="T44" fmla="*/ 54 w 2242"/>
                <a:gd name="T45" fmla="*/ 16 h 1271"/>
                <a:gd name="T46" fmla="*/ 111 w 2242"/>
                <a:gd name="T47" fmla="*/ 0 h 1271"/>
                <a:gd name="T48" fmla="*/ 687 w 2242"/>
                <a:gd name="T49" fmla="*/ 338 h 1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42" h="1271">
                  <a:moveTo>
                    <a:pt x="687" y="338"/>
                  </a:moveTo>
                  <a:lnTo>
                    <a:pt x="1138" y="123"/>
                  </a:lnTo>
                  <a:lnTo>
                    <a:pt x="1791" y="132"/>
                  </a:lnTo>
                  <a:lnTo>
                    <a:pt x="1871" y="283"/>
                  </a:lnTo>
                  <a:lnTo>
                    <a:pt x="1873" y="397"/>
                  </a:lnTo>
                  <a:lnTo>
                    <a:pt x="1944" y="498"/>
                  </a:lnTo>
                  <a:lnTo>
                    <a:pt x="2091" y="560"/>
                  </a:lnTo>
                  <a:lnTo>
                    <a:pt x="2157" y="624"/>
                  </a:lnTo>
                  <a:lnTo>
                    <a:pt x="2242" y="763"/>
                  </a:lnTo>
                  <a:lnTo>
                    <a:pt x="1776" y="848"/>
                  </a:lnTo>
                  <a:lnTo>
                    <a:pt x="1807" y="1170"/>
                  </a:lnTo>
                  <a:lnTo>
                    <a:pt x="1564" y="1271"/>
                  </a:lnTo>
                  <a:lnTo>
                    <a:pt x="293" y="730"/>
                  </a:lnTo>
                  <a:lnTo>
                    <a:pt x="243" y="593"/>
                  </a:lnTo>
                  <a:lnTo>
                    <a:pt x="151" y="543"/>
                  </a:lnTo>
                  <a:lnTo>
                    <a:pt x="139" y="458"/>
                  </a:lnTo>
                  <a:lnTo>
                    <a:pt x="66" y="397"/>
                  </a:lnTo>
                  <a:lnTo>
                    <a:pt x="28" y="283"/>
                  </a:lnTo>
                  <a:lnTo>
                    <a:pt x="63" y="236"/>
                  </a:lnTo>
                  <a:lnTo>
                    <a:pt x="0" y="144"/>
                  </a:lnTo>
                  <a:lnTo>
                    <a:pt x="11" y="97"/>
                  </a:lnTo>
                  <a:lnTo>
                    <a:pt x="59" y="87"/>
                  </a:lnTo>
                  <a:lnTo>
                    <a:pt x="54" y="16"/>
                  </a:lnTo>
                  <a:lnTo>
                    <a:pt x="111" y="0"/>
                  </a:lnTo>
                  <a:lnTo>
                    <a:pt x="687" y="33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0" name="Freeform 158">
              <a:extLst>
                <a:ext uri="{FF2B5EF4-FFF2-40B4-BE49-F238E27FC236}">
                  <a16:creationId xmlns:a16="http://schemas.microsoft.com/office/drawing/2014/main" id="{661B0A15-E32A-42CA-803C-AB53F9DF11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6" y="566"/>
              <a:ext cx="1137" cy="1231"/>
            </a:xfrm>
            <a:custGeom>
              <a:avLst/>
              <a:gdLst>
                <a:gd name="T0" fmla="*/ 80 w 1137"/>
                <a:gd name="T1" fmla="*/ 1134 h 1231"/>
                <a:gd name="T2" fmla="*/ 83 w 1137"/>
                <a:gd name="T3" fmla="*/ 988 h 1231"/>
                <a:gd name="T4" fmla="*/ 0 w 1137"/>
                <a:gd name="T5" fmla="*/ 903 h 1231"/>
                <a:gd name="T6" fmla="*/ 12 w 1137"/>
                <a:gd name="T7" fmla="*/ 312 h 1231"/>
                <a:gd name="T8" fmla="*/ 421 w 1137"/>
                <a:gd name="T9" fmla="*/ 0 h 1231"/>
                <a:gd name="T10" fmla="*/ 626 w 1137"/>
                <a:gd name="T11" fmla="*/ 260 h 1231"/>
                <a:gd name="T12" fmla="*/ 846 w 1137"/>
                <a:gd name="T13" fmla="*/ 479 h 1231"/>
                <a:gd name="T14" fmla="*/ 896 w 1137"/>
                <a:gd name="T15" fmla="*/ 503 h 1231"/>
                <a:gd name="T16" fmla="*/ 978 w 1137"/>
                <a:gd name="T17" fmla="*/ 484 h 1231"/>
                <a:gd name="T18" fmla="*/ 985 w 1137"/>
                <a:gd name="T19" fmla="*/ 539 h 1231"/>
                <a:gd name="T20" fmla="*/ 1040 w 1137"/>
                <a:gd name="T21" fmla="*/ 588 h 1231"/>
                <a:gd name="T22" fmla="*/ 1037 w 1137"/>
                <a:gd name="T23" fmla="*/ 664 h 1231"/>
                <a:gd name="T24" fmla="*/ 1137 w 1137"/>
                <a:gd name="T25" fmla="*/ 910 h 1231"/>
                <a:gd name="T26" fmla="*/ 1070 w 1137"/>
                <a:gd name="T27" fmla="*/ 966 h 1231"/>
                <a:gd name="T28" fmla="*/ 940 w 1137"/>
                <a:gd name="T29" fmla="*/ 926 h 1231"/>
                <a:gd name="T30" fmla="*/ 933 w 1137"/>
                <a:gd name="T31" fmla="*/ 988 h 1231"/>
                <a:gd name="T32" fmla="*/ 865 w 1137"/>
                <a:gd name="T33" fmla="*/ 1068 h 1231"/>
                <a:gd name="T34" fmla="*/ 664 w 1137"/>
                <a:gd name="T35" fmla="*/ 1127 h 1231"/>
                <a:gd name="T36" fmla="*/ 525 w 1137"/>
                <a:gd name="T37" fmla="*/ 1231 h 1231"/>
                <a:gd name="T38" fmla="*/ 466 w 1137"/>
                <a:gd name="T39" fmla="*/ 1205 h 1231"/>
                <a:gd name="T40" fmla="*/ 421 w 1137"/>
                <a:gd name="T41" fmla="*/ 1113 h 1231"/>
                <a:gd name="T42" fmla="*/ 222 w 1137"/>
                <a:gd name="T43" fmla="*/ 1144 h 1231"/>
                <a:gd name="T44" fmla="*/ 80 w 1137"/>
                <a:gd name="T45" fmla="*/ 1134 h 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37" h="1231">
                  <a:moveTo>
                    <a:pt x="80" y="1134"/>
                  </a:moveTo>
                  <a:lnTo>
                    <a:pt x="83" y="988"/>
                  </a:lnTo>
                  <a:lnTo>
                    <a:pt x="0" y="903"/>
                  </a:lnTo>
                  <a:lnTo>
                    <a:pt x="12" y="312"/>
                  </a:lnTo>
                  <a:lnTo>
                    <a:pt x="421" y="0"/>
                  </a:lnTo>
                  <a:lnTo>
                    <a:pt x="626" y="260"/>
                  </a:lnTo>
                  <a:lnTo>
                    <a:pt x="846" y="479"/>
                  </a:lnTo>
                  <a:lnTo>
                    <a:pt x="896" y="503"/>
                  </a:lnTo>
                  <a:lnTo>
                    <a:pt x="978" y="484"/>
                  </a:lnTo>
                  <a:lnTo>
                    <a:pt x="985" y="539"/>
                  </a:lnTo>
                  <a:lnTo>
                    <a:pt x="1040" y="588"/>
                  </a:lnTo>
                  <a:lnTo>
                    <a:pt x="1037" y="664"/>
                  </a:lnTo>
                  <a:lnTo>
                    <a:pt x="1137" y="910"/>
                  </a:lnTo>
                  <a:lnTo>
                    <a:pt x="1070" y="966"/>
                  </a:lnTo>
                  <a:lnTo>
                    <a:pt x="940" y="926"/>
                  </a:lnTo>
                  <a:lnTo>
                    <a:pt x="933" y="988"/>
                  </a:lnTo>
                  <a:lnTo>
                    <a:pt x="865" y="1068"/>
                  </a:lnTo>
                  <a:lnTo>
                    <a:pt x="664" y="1127"/>
                  </a:lnTo>
                  <a:lnTo>
                    <a:pt x="525" y="1231"/>
                  </a:lnTo>
                  <a:lnTo>
                    <a:pt x="466" y="1205"/>
                  </a:lnTo>
                  <a:lnTo>
                    <a:pt x="421" y="1113"/>
                  </a:lnTo>
                  <a:lnTo>
                    <a:pt x="222" y="1144"/>
                  </a:lnTo>
                  <a:lnTo>
                    <a:pt x="80" y="113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1" name="Freeform 159">
              <a:extLst>
                <a:ext uri="{FF2B5EF4-FFF2-40B4-BE49-F238E27FC236}">
                  <a16:creationId xmlns:a16="http://schemas.microsoft.com/office/drawing/2014/main" id="{4F3DB717-8FE6-4351-8F21-40A2FD37A0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2" y="681"/>
              <a:ext cx="1238" cy="1253"/>
            </a:xfrm>
            <a:custGeom>
              <a:avLst/>
              <a:gdLst>
                <a:gd name="T0" fmla="*/ 574 w 1238"/>
                <a:gd name="T1" fmla="*/ 1253 h 1253"/>
                <a:gd name="T2" fmla="*/ 315 w 1238"/>
                <a:gd name="T3" fmla="*/ 1097 h 1253"/>
                <a:gd name="T4" fmla="*/ 248 w 1238"/>
                <a:gd name="T5" fmla="*/ 908 h 1253"/>
                <a:gd name="T6" fmla="*/ 189 w 1238"/>
                <a:gd name="T7" fmla="*/ 844 h 1253"/>
                <a:gd name="T8" fmla="*/ 121 w 1238"/>
                <a:gd name="T9" fmla="*/ 823 h 1253"/>
                <a:gd name="T10" fmla="*/ 102 w 1238"/>
                <a:gd name="T11" fmla="*/ 705 h 1253"/>
                <a:gd name="T12" fmla="*/ 0 w 1238"/>
                <a:gd name="T13" fmla="*/ 606 h 1253"/>
                <a:gd name="T14" fmla="*/ 62 w 1238"/>
                <a:gd name="T15" fmla="*/ 520 h 1253"/>
                <a:gd name="T16" fmla="*/ 64 w 1238"/>
                <a:gd name="T17" fmla="*/ 450 h 1253"/>
                <a:gd name="T18" fmla="*/ 100 w 1238"/>
                <a:gd name="T19" fmla="*/ 402 h 1253"/>
                <a:gd name="T20" fmla="*/ 159 w 1238"/>
                <a:gd name="T21" fmla="*/ 383 h 1253"/>
                <a:gd name="T22" fmla="*/ 151 w 1238"/>
                <a:gd name="T23" fmla="*/ 336 h 1253"/>
                <a:gd name="T24" fmla="*/ 182 w 1238"/>
                <a:gd name="T25" fmla="*/ 322 h 1253"/>
                <a:gd name="T26" fmla="*/ 244 w 1238"/>
                <a:gd name="T27" fmla="*/ 315 h 1253"/>
                <a:gd name="T28" fmla="*/ 277 w 1238"/>
                <a:gd name="T29" fmla="*/ 369 h 1253"/>
                <a:gd name="T30" fmla="*/ 433 w 1238"/>
                <a:gd name="T31" fmla="*/ 232 h 1253"/>
                <a:gd name="T32" fmla="*/ 454 w 1238"/>
                <a:gd name="T33" fmla="*/ 289 h 1253"/>
                <a:gd name="T34" fmla="*/ 487 w 1238"/>
                <a:gd name="T35" fmla="*/ 279 h 1253"/>
                <a:gd name="T36" fmla="*/ 537 w 1238"/>
                <a:gd name="T37" fmla="*/ 194 h 1253"/>
                <a:gd name="T38" fmla="*/ 733 w 1238"/>
                <a:gd name="T39" fmla="*/ 0 h 1253"/>
                <a:gd name="T40" fmla="*/ 941 w 1238"/>
                <a:gd name="T41" fmla="*/ 102 h 1253"/>
                <a:gd name="T42" fmla="*/ 1033 w 1238"/>
                <a:gd name="T43" fmla="*/ 296 h 1253"/>
                <a:gd name="T44" fmla="*/ 1238 w 1238"/>
                <a:gd name="T45" fmla="*/ 421 h 1253"/>
                <a:gd name="T46" fmla="*/ 574 w 1238"/>
                <a:gd name="T47" fmla="*/ 1253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38" h="1253">
                  <a:moveTo>
                    <a:pt x="574" y="1253"/>
                  </a:moveTo>
                  <a:lnTo>
                    <a:pt x="315" y="1097"/>
                  </a:lnTo>
                  <a:lnTo>
                    <a:pt x="248" y="908"/>
                  </a:lnTo>
                  <a:lnTo>
                    <a:pt x="189" y="844"/>
                  </a:lnTo>
                  <a:lnTo>
                    <a:pt x="121" y="823"/>
                  </a:lnTo>
                  <a:lnTo>
                    <a:pt x="102" y="705"/>
                  </a:lnTo>
                  <a:lnTo>
                    <a:pt x="0" y="606"/>
                  </a:lnTo>
                  <a:lnTo>
                    <a:pt x="62" y="520"/>
                  </a:lnTo>
                  <a:lnTo>
                    <a:pt x="64" y="450"/>
                  </a:lnTo>
                  <a:lnTo>
                    <a:pt x="100" y="402"/>
                  </a:lnTo>
                  <a:lnTo>
                    <a:pt x="159" y="383"/>
                  </a:lnTo>
                  <a:lnTo>
                    <a:pt x="151" y="336"/>
                  </a:lnTo>
                  <a:lnTo>
                    <a:pt x="182" y="322"/>
                  </a:lnTo>
                  <a:lnTo>
                    <a:pt x="244" y="315"/>
                  </a:lnTo>
                  <a:lnTo>
                    <a:pt x="277" y="369"/>
                  </a:lnTo>
                  <a:lnTo>
                    <a:pt x="433" y="232"/>
                  </a:lnTo>
                  <a:lnTo>
                    <a:pt x="454" y="289"/>
                  </a:lnTo>
                  <a:lnTo>
                    <a:pt x="487" y="279"/>
                  </a:lnTo>
                  <a:lnTo>
                    <a:pt x="537" y="194"/>
                  </a:lnTo>
                  <a:lnTo>
                    <a:pt x="733" y="0"/>
                  </a:lnTo>
                  <a:lnTo>
                    <a:pt x="941" y="102"/>
                  </a:lnTo>
                  <a:lnTo>
                    <a:pt x="1033" y="296"/>
                  </a:lnTo>
                  <a:lnTo>
                    <a:pt x="1238" y="421"/>
                  </a:lnTo>
                  <a:lnTo>
                    <a:pt x="574" y="125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2" name="Freeform 160">
              <a:extLst>
                <a:ext uri="{FF2B5EF4-FFF2-40B4-BE49-F238E27FC236}">
                  <a16:creationId xmlns:a16="http://schemas.microsoft.com/office/drawing/2014/main" id="{2267CA73-7A03-4C15-A033-C212F132FD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7" y="800"/>
              <a:ext cx="1612" cy="1761"/>
            </a:xfrm>
            <a:custGeom>
              <a:avLst/>
              <a:gdLst>
                <a:gd name="T0" fmla="*/ 468 w 1612"/>
                <a:gd name="T1" fmla="*/ 1612 h 1761"/>
                <a:gd name="T2" fmla="*/ 461 w 1612"/>
                <a:gd name="T3" fmla="*/ 1569 h 1761"/>
                <a:gd name="T4" fmla="*/ 168 w 1612"/>
                <a:gd name="T5" fmla="*/ 1460 h 1761"/>
                <a:gd name="T6" fmla="*/ 0 w 1612"/>
                <a:gd name="T7" fmla="*/ 1229 h 1761"/>
                <a:gd name="T8" fmla="*/ 133 w 1612"/>
                <a:gd name="T9" fmla="*/ 1085 h 1761"/>
                <a:gd name="T10" fmla="*/ 232 w 1612"/>
                <a:gd name="T11" fmla="*/ 1094 h 1761"/>
                <a:gd name="T12" fmla="*/ 322 w 1612"/>
                <a:gd name="T13" fmla="*/ 1000 h 1761"/>
                <a:gd name="T14" fmla="*/ 423 w 1612"/>
                <a:gd name="T15" fmla="*/ 997 h 1761"/>
                <a:gd name="T16" fmla="*/ 489 w 1612"/>
                <a:gd name="T17" fmla="*/ 955 h 1761"/>
                <a:gd name="T18" fmla="*/ 523 w 1612"/>
                <a:gd name="T19" fmla="*/ 647 h 1761"/>
                <a:gd name="T20" fmla="*/ 780 w 1612"/>
                <a:gd name="T21" fmla="*/ 47 h 1761"/>
                <a:gd name="T22" fmla="*/ 797 w 1612"/>
                <a:gd name="T23" fmla="*/ 0 h 1761"/>
                <a:gd name="T24" fmla="*/ 981 w 1612"/>
                <a:gd name="T25" fmla="*/ 70 h 1761"/>
                <a:gd name="T26" fmla="*/ 1539 w 1612"/>
                <a:gd name="T27" fmla="*/ 44 h 1761"/>
                <a:gd name="T28" fmla="*/ 1541 w 1612"/>
                <a:gd name="T29" fmla="*/ 78 h 1761"/>
                <a:gd name="T30" fmla="*/ 1529 w 1612"/>
                <a:gd name="T31" fmla="*/ 669 h 1761"/>
                <a:gd name="T32" fmla="*/ 1612 w 1612"/>
                <a:gd name="T33" fmla="*/ 754 h 1761"/>
                <a:gd name="T34" fmla="*/ 1609 w 1612"/>
                <a:gd name="T35" fmla="*/ 900 h 1761"/>
                <a:gd name="T36" fmla="*/ 1529 w 1612"/>
                <a:gd name="T37" fmla="*/ 985 h 1761"/>
                <a:gd name="T38" fmla="*/ 1510 w 1612"/>
                <a:gd name="T39" fmla="*/ 1652 h 1761"/>
                <a:gd name="T40" fmla="*/ 1347 w 1612"/>
                <a:gd name="T41" fmla="*/ 1718 h 1761"/>
                <a:gd name="T42" fmla="*/ 1326 w 1612"/>
                <a:gd name="T43" fmla="*/ 1761 h 1761"/>
                <a:gd name="T44" fmla="*/ 1262 w 1612"/>
                <a:gd name="T45" fmla="*/ 1699 h 1761"/>
                <a:gd name="T46" fmla="*/ 1165 w 1612"/>
                <a:gd name="T47" fmla="*/ 1666 h 1761"/>
                <a:gd name="T48" fmla="*/ 1104 w 1612"/>
                <a:gd name="T49" fmla="*/ 1683 h 1761"/>
                <a:gd name="T50" fmla="*/ 981 w 1612"/>
                <a:gd name="T51" fmla="*/ 1595 h 1761"/>
                <a:gd name="T52" fmla="*/ 872 w 1612"/>
                <a:gd name="T53" fmla="*/ 1598 h 1761"/>
                <a:gd name="T54" fmla="*/ 709 w 1612"/>
                <a:gd name="T55" fmla="*/ 1659 h 1761"/>
                <a:gd name="T56" fmla="*/ 468 w 1612"/>
                <a:gd name="T57" fmla="*/ 1612 h 1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612" h="1761">
                  <a:moveTo>
                    <a:pt x="468" y="1612"/>
                  </a:moveTo>
                  <a:lnTo>
                    <a:pt x="461" y="1569"/>
                  </a:lnTo>
                  <a:lnTo>
                    <a:pt x="168" y="1460"/>
                  </a:lnTo>
                  <a:lnTo>
                    <a:pt x="0" y="1229"/>
                  </a:lnTo>
                  <a:lnTo>
                    <a:pt x="133" y="1085"/>
                  </a:lnTo>
                  <a:lnTo>
                    <a:pt x="232" y="1094"/>
                  </a:lnTo>
                  <a:lnTo>
                    <a:pt x="322" y="1000"/>
                  </a:lnTo>
                  <a:lnTo>
                    <a:pt x="423" y="997"/>
                  </a:lnTo>
                  <a:lnTo>
                    <a:pt x="489" y="955"/>
                  </a:lnTo>
                  <a:lnTo>
                    <a:pt x="523" y="647"/>
                  </a:lnTo>
                  <a:lnTo>
                    <a:pt x="780" y="47"/>
                  </a:lnTo>
                  <a:lnTo>
                    <a:pt x="797" y="0"/>
                  </a:lnTo>
                  <a:lnTo>
                    <a:pt x="981" y="70"/>
                  </a:lnTo>
                  <a:lnTo>
                    <a:pt x="1539" y="44"/>
                  </a:lnTo>
                  <a:lnTo>
                    <a:pt x="1541" y="78"/>
                  </a:lnTo>
                  <a:lnTo>
                    <a:pt x="1529" y="669"/>
                  </a:lnTo>
                  <a:lnTo>
                    <a:pt x="1612" y="754"/>
                  </a:lnTo>
                  <a:lnTo>
                    <a:pt x="1609" y="900"/>
                  </a:lnTo>
                  <a:lnTo>
                    <a:pt x="1529" y="985"/>
                  </a:lnTo>
                  <a:lnTo>
                    <a:pt x="1510" y="1652"/>
                  </a:lnTo>
                  <a:lnTo>
                    <a:pt x="1347" y="1718"/>
                  </a:lnTo>
                  <a:lnTo>
                    <a:pt x="1326" y="1761"/>
                  </a:lnTo>
                  <a:lnTo>
                    <a:pt x="1262" y="1699"/>
                  </a:lnTo>
                  <a:lnTo>
                    <a:pt x="1165" y="1666"/>
                  </a:lnTo>
                  <a:lnTo>
                    <a:pt x="1104" y="1683"/>
                  </a:lnTo>
                  <a:lnTo>
                    <a:pt x="981" y="1595"/>
                  </a:lnTo>
                  <a:lnTo>
                    <a:pt x="872" y="1598"/>
                  </a:lnTo>
                  <a:lnTo>
                    <a:pt x="709" y="1659"/>
                  </a:lnTo>
                  <a:lnTo>
                    <a:pt x="468" y="161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3" name="Freeform 161">
              <a:extLst>
                <a:ext uri="{FF2B5EF4-FFF2-40B4-BE49-F238E27FC236}">
                  <a16:creationId xmlns:a16="http://schemas.microsoft.com/office/drawing/2014/main" id="{16168FB9-8790-4B24-BEA4-159CA7EE00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8" y="861"/>
              <a:ext cx="2159" cy="1520"/>
            </a:xfrm>
            <a:custGeom>
              <a:avLst/>
              <a:gdLst>
                <a:gd name="T0" fmla="*/ 1925 w 2159"/>
                <a:gd name="T1" fmla="*/ 1310 h 1520"/>
                <a:gd name="T2" fmla="*/ 1595 w 2159"/>
                <a:gd name="T3" fmla="*/ 1248 h 1520"/>
                <a:gd name="T4" fmla="*/ 1287 w 2159"/>
                <a:gd name="T5" fmla="*/ 1253 h 1520"/>
                <a:gd name="T6" fmla="*/ 1089 w 2159"/>
                <a:gd name="T7" fmla="*/ 1314 h 1520"/>
                <a:gd name="T8" fmla="*/ 1054 w 2159"/>
                <a:gd name="T9" fmla="*/ 1364 h 1520"/>
                <a:gd name="T10" fmla="*/ 968 w 2159"/>
                <a:gd name="T11" fmla="*/ 1395 h 1520"/>
                <a:gd name="T12" fmla="*/ 385 w 2159"/>
                <a:gd name="T13" fmla="*/ 1520 h 1520"/>
                <a:gd name="T14" fmla="*/ 222 w 2159"/>
                <a:gd name="T15" fmla="*/ 1430 h 1520"/>
                <a:gd name="T16" fmla="*/ 151 w 2159"/>
                <a:gd name="T17" fmla="*/ 1340 h 1520"/>
                <a:gd name="T18" fmla="*/ 0 w 2159"/>
                <a:gd name="T19" fmla="*/ 1227 h 1520"/>
                <a:gd name="T20" fmla="*/ 108 w 2159"/>
                <a:gd name="T21" fmla="*/ 1073 h 1520"/>
                <a:gd name="T22" fmla="*/ 772 w 2159"/>
                <a:gd name="T23" fmla="*/ 241 h 1520"/>
                <a:gd name="T24" fmla="*/ 942 w 2159"/>
                <a:gd name="T25" fmla="*/ 0 h 1520"/>
                <a:gd name="T26" fmla="*/ 1637 w 2159"/>
                <a:gd name="T27" fmla="*/ 229 h 1520"/>
                <a:gd name="T28" fmla="*/ 1618 w 2159"/>
                <a:gd name="T29" fmla="*/ 253 h 1520"/>
                <a:gd name="T30" fmla="*/ 1682 w 2159"/>
                <a:gd name="T31" fmla="*/ 279 h 1520"/>
                <a:gd name="T32" fmla="*/ 1892 w 2159"/>
                <a:gd name="T33" fmla="*/ 518 h 1520"/>
                <a:gd name="T34" fmla="*/ 1963 w 2159"/>
                <a:gd name="T35" fmla="*/ 688 h 1520"/>
                <a:gd name="T36" fmla="*/ 2157 w 2159"/>
                <a:gd name="T37" fmla="*/ 948 h 1520"/>
                <a:gd name="T38" fmla="*/ 2159 w 2159"/>
                <a:gd name="T39" fmla="*/ 1031 h 1520"/>
                <a:gd name="T40" fmla="*/ 2027 w 2159"/>
                <a:gd name="T41" fmla="*/ 1144 h 1520"/>
                <a:gd name="T42" fmla="*/ 1925 w 2159"/>
                <a:gd name="T43" fmla="*/ 1310 h 1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59" h="1520">
                  <a:moveTo>
                    <a:pt x="1925" y="1310"/>
                  </a:moveTo>
                  <a:lnTo>
                    <a:pt x="1595" y="1248"/>
                  </a:lnTo>
                  <a:lnTo>
                    <a:pt x="1287" y="1253"/>
                  </a:lnTo>
                  <a:lnTo>
                    <a:pt x="1089" y="1314"/>
                  </a:lnTo>
                  <a:lnTo>
                    <a:pt x="1054" y="1364"/>
                  </a:lnTo>
                  <a:lnTo>
                    <a:pt x="968" y="1395"/>
                  </a:lnTo>
                  <a:lnTo>
                    <a:pt x="385" y="1520"/>
                  </a:lnTo>
                  <a:lnTo>
                    <a:pt x="222" y="1430"/>
                  </a:lnTo>
                  <a:lnTo>
                    <a:pt x="151" y="1340"/>
                  </a:lnTo>
                  <a:lnTo>
                    <a:pt x="0" y="1227"/>
                  </a:lnTo>
                  <a:lnTo>
                    <a:pt x="108" y="1073"/>
                  </a:lnTo>
                  <a:lnTo>
                    <a:pt x="772" y="241"/>
                  </a:lnTo>
                  <a:lnTo>
                    <a:pt x="942" y="0"/>
                  </a:lnTo>
                  <a:lnTo>
                    <a:pt x="1637" y="229"/>
                  </a:lnTo>
                  <a:lnTo>
                    <a:pt x="1618" y="253"/>
                  </a:lnTo>
                  <a:lnTo>
                    <a:pt x="1682" y="279"/>
                  </a:lnTo>
                  <a:lnTo>
                    <a:pt x="1892" y="518"/>
                  </a:lnTo>
                  <a:lnTo>
                    <a:pt x="1963" y="688"/>
                  </a:lnTo>
                  <a:lnTo>
                    <a:pt x="2157" y="948"/>
                  </a:lnTo>
                  <a:lnTo>
                    <a:pt x="2159" y="1031"/>
                  </a:lnTo>
                  <a:lnTo>
                    <a:pt x="2027" y="1144"/>
                  </a:lnTo>
                  <a:lnTo>
                    <a:pt x="1925" y="131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4" name="Freeform 162">
              <a:extLst>
                <a:ext uri="{FF2B5EF4-FFF2-40B4-BE49-F238E27FC236}">
                  <a16:creationId xmlns:a16="http://schemas.microsoft.com/office/drawing/2014/main" id="{EA932246-0C2B-4253-B29B-C8E91D375F9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35" y="913"/>
              <a:ext cx="1446" cy="1574"/>
            </a:xfrm>
            <a:custGeom>
              <a:avLst/>
              <a:gdLst>
                <a:gd name="T0" fmla="*/ 1410 w 1446"/>
                <a:gd name="T1" fmla="*/ 1570 h 1574"/>
                <a:gd name="T2" fmla="*/ 1285 w 1446"/>
                <a:gd name="T3" fmla="*/ 1574 h 1574"/>
                <a:gd name="T4" fmla="*/ 0 w 1446"/>
                <a:gd name="T5" fmla="*/ 1499 h 1574"/>
                <a:gd name="T6" fmla="*/ 19 w 1446"/>
                <a:gd name="T7" fmla="*/ 1350 h 1574"/>
                <a:gd name="T8" fmla="*/ 89 w 1446"/>
                <a:gd name="T9" fmla="*/ 1217 h 1574"/>
                <a:gd name="T10" fmla="*/ 215 w 1446"/>
                <a:gd name="T11" fmla="*/ 830 h 1574"/>
                <a:gd name="T12" fmla="*/ 257 w 1446"/>
                <a:gd name="T13" fmla="*/ 0 h 1574"/>
                <a:gd name="T14" fmla="*/ 387 w 1446"/>
                <a:gd name="T15" fmla="*/ 47 h 1574"/>
                <a:gd name="T16" fmla="*/ 564 w 1446"/>
                <a:gd name="T17" fmla="*/ 14 h 1574"/>
                <a:gd name="T18" fmla="*/ 647 w 1446"/>
                <a:gd name="T19" fmla="*/ 40 h 1574"/>
                <a:gd name="T20" fmla="*/ 770 w 1446"/>
                <a:gd name="T21" fmla="*/ 17 h 1574"/>
                <a:gd name="T22" fmla="*/ 822 w 1446"/>
                <a:gd name="T23" fmla="*/ 73 h 1574"/>
                <a:gd name="T24" fmla="*/ 796 w 1446"/>
                <a:gd name="T25" fmla="*/ 173 h 1574"/>
                <a:gd name="T26" fmla="*/ 1020 w 1446"/>
                <a:gd name="T27" fmla="*/ 596 h 1574"/>
                <a:gd name="T28" fmla="*/ 1141 w 1446"/>
                <a:gd name="T29" fmla="*/ 806 h 1574"/>
                <a:gd name="T30" fmla="*/ 1313 w 1446"/>
                <a:gd name="T31" fmla="*/ 931 h 1574"/>
                <a:gd name="T32" fmla="*/ 1276 w 1446"/>
                <a:gd name="T33" fmla="*/ 998 h 1574"/>
                <a:gd name="T34" fmla="*/ 1316 w 1446"/>
                <a:gd name="T35" fmla="*/ 1137 h 1574"/>
                <a:gd name="T36" fmla="*/ 1420 w 1446"/>
                <a:gd name="T37" fmla="*/ 1194 h 1574"/>
                <a:gd name="T38" fmla="*/ 1446 w 1446"/>
                <a:gd name="T39" fmla="*/ 1478 h 1574"/>
                <a:gd name="T40" fmla="*/ 1410 w 1446"/>
                <a:gd name="T41" fmla="*/ 1570 h 1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446" h="1574">
                  <a:moveTo>
                    <a:pt x="1410" y="1570"/>
                  </a:moveTo>
                  <a:lnTo>
                    <a:pt x="1285" y="1574"/>
                  </a:lnTo>
                  <a:lnTo>
                    <a:pt x="0" y="1499"/>
                  </a:lnTo>
                  <a:lnTo>
                    <a:pt x="19" y="1350"/>
                  </a:lnTo>
                  <a:lnTo>
                    <a:pt x="89" y="1217"/>
                  </a:lnTo>
                  <a:lnTo>
                    <a:pt x="215" y="830"/>
                  </a:lnTo>
                  <a:lnTo>
                    <a:pt x="257" y="0"/>
                  </a:lnTo>
                  <a:lnTo>
                    <a:pt x="387" y="47"/>
                  </a:lnTo>
                  <a:lnTo>
                    <a:pt x="564" y="14"/>
                  </a:lnTo>
                  <a:lnTo>
                    <a:pt x="647" y="40"/>
                  </a:lnTo>
                  <a:lnTo>
                    <a:pt x="770" y="17"/>
                  </a:lnTo>
                  <a:lnTo>
                    <a:pt x="822" y="73"/>
                  </a:lnTo>
                  <a:lnTo>
                    <a:pt x="796" y="173"/>
                  </a:lnTo>
                  <a:lnTo>
                    <a:pt x="1020" y="596"/>
                  </a:lnTo>
                  <a:lnTo>
                    <a:pt x="1141" y="806"/>
                  </a:lnTo>
                  <a:lnTo>
                    <a:pt x="1313" y="931"/>
                  </a:lnTo>
                  <a:lnTo>
                    <a:pt x="1276" y="998"/>
                  </a:lnTo>
                  <a:lnTo>
                    <a:pt x="1316" y="1137"/>
                  </a:lnTo>
                  <a:lnTo>
                    <a:pt x="1420" y="1194"/>
                  </a:lnTo>
                  <a:lnTo>
                    <a:pt x="1446" y="1478"/>
                  </a:lnTo>
                  <a:lnTo>
                    <a:pt x="1410" y="157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5" name="Freeform 163">
              <a:extLst>
                <a:ext uri="{FF2B5EF4-FFF2-40B4-BE49-F238E27FC236}">
                  <a16:creationId xmlns:a16="http://schemas.microsoft.com/office/drawing/2014/main" id="{770B5E35-1B15-4285-ABD6-E72ABE74E31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65" y="930"/>
              <a:ext cx="1852" cy="640"/>
            </a:xfrm>
            <a:custGeom>
              <a:avLst/>
              <a:gdLst>
                <a:gd name="T0" fmla="*/ 1807 w 1852"/>
                <a:gd name="T1" fmla="*/ 640 h 640"/>
                <a:gd name="T2" fmla="*/ 250 w 1852"/>
                <a:gd name="T3" fmla="*/ 579 h 640"/>
                <a:gd name="T4" fmla="*/ 26 w 1852"/>
                <a:gd name="T5" fmla="*/ 156 h 640"/>
                <a:gd name="T6" fmla="*/ 52 w 1852"/>
                <a:gd name="T7" fmla="*/ 56 h 640"/>
                <a:gd name="T8" fmla="*/ 0 w 1852"/>
                <a:gd name="T9" fmla="*/ 0 h 640"/>
                <a:gd name="T10" fmla="*/ 1791 w 1852"/>
                <a:gd name="T11" fmla="*/ 68 h 640"/>
                <a:gd name="T12" fmla="*/ 1824 w 1852"/>
                <a:gd name="T13" fmla="*/ 127 h 640"/>
                <a:gd name="T14" fmla="*/ 1812 w 1852"/>
                <a:gd name="T15" fmla="*/ 203 h 640"/>
                <a:gd name="T16" fmla="*/ 1852 w 1852"/>
                <a:gd name="T17" fmla="*/ 430 h 640"/>
                <a:gd name="T18" fmla="*/ 1817 w 1852"/>
                <a:gd name="T19" fmla="*/ 489 h 640"/>
                <a:gd name="T20" fmla="*/ 1807 w 1852"/>
                <a:gd name="T21" fmla="*/ 64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52" h="640">
                  <a:moveTo>
                    <a:pt x="1807" y="640"/>
                  </a:moveTo>
                  <a:lnTo>
                    <a:pt x="250" y="579"/>
                  </a:lnTo>
                  <a:lnTo>
                    <a:pt x="26" y="156"/>
                  </a:lnTo>
                  <a:lnTo>
                    <a:pt x="52" y="56"/>
                  </a:lnTo>
                  <a:lnTo>
                    <a:pt x="0" y="0"/>
                  </a:lnTo>
                  <a:lnTo>
                    <a:pt x="1791" y="68"/>
                  </a:lnTo>
                  <a:lnTo>
                    <a:pt x="1824" y="127"/>
                  </a:lnTo>
                  <a:lnTo>
                    <a:pt x="1812" y="203"/>
                  </a:lnTo>
                  <a:lnTo>
                    <a:pt x="1852" y="430"/>
                  </a:lnTo>
                  <a:lnTo>
                    <a:pt x="1817" y="489"/>
                  </a:lnTo>
                  <a:lnTo>
                    <a:pt x="1807" y="64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6" name="Freeform 164">
              <a:extLst>
                <a:ext uri="{FF2B5EF4-FFF2-40B4-BE49-F238E27FC236}">
                  <a16:creationId xmlns:a16="http://schemas.microsoft.com/office/drawing/2014/main" id="{813B21A2-45CB-4E25-9E66-3794B0AFD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9" y="1119"/>
              <a:ext cx="2134" cy="1858"/>
            </a:xfrm>
            <a:custGeom>
              <a:avLst/>
              <a:gdLst>
                <a:gd name="T0" fmla="*/ 504 w 2134"/>
                <a:gd name="T1" fmla="*/ 1383 h 1858"/>
                <a:gd name="T2" fmla="*/ 374 w 2134"/>
                <a:gd name="T3" fmla="*/ 1264 h 1858"/>
                <a:gd name="T4" fmla="*/ 182 w 2134"/>
                <a:gd name="T5" fmla="*/ 917 h 1858"/>
                <a:gd name="T6" fmla="*/ 0 w 2134"/>
                <a:gd name="T7" fmla="*/ 28 h 1858"/>
                <a:gd name="T8" fmla="*/ 669 w 2134"/>
                <a:gd name="T9" fmla="*/ 0 h 1858"/>
                <a:gd name="T10" fmla="*/ 1347 w 2134"/>
                <a:gd name="T11" fmla="*/ 12 h 1858"/>
                <a:gd name="T12" fmla="*/ 1345 w 2134"/>
                <a:gd name="T13" fmla="*/ 82 h 1858"/>
                <a:gd name="T14" fmla="*/ 1283 w 2134"/>
                <a:gd name="T15" fmla="*/ 168 h 1858"/>
                <a:gd name="T16" fmla="*/ 1385 w 2134"/>
                <a:gd name="T17" fmla="*/ 267 h 1858"/>
                <a:gd name="T18" fmla="*/ 1404 w 2134"/>
                <a:gd name="T19" fmla="*/ 385 h 1858"/>
                <a:gd name="T20" fmla="*/ 1472 w 2134"/>
                <a:gd name="T21" fmla="*/ 406 h 1858"/>
                <a:gd name="T22" fmla="*/ 1531 w 2134"/>
                <a:gd name="T23" fmla="*/ 470 h 1858"/>
                <a:gd name="T24" fmla="*/ 1598 w 2134"/>
                <a:gd name="T25" fmla="*/ 659 h 1858"/>
                <a:gd name="T26" fmla="*/ 1857 w 2134"/>
                <a:gd name="T27" fmla="*/ 815 h 1858"/>
                <a:gd name="T28" fmla="*/ 1749 w 2134"/>
                <a:gd name="T29" fmla="*/ 969 h 1858"/>
                <a:gd name="T30" fmla="*/ 1900 w 2134"/>
                <a:gd name="T31" fmla="*/ 1082 h 1858"/>
                <a:gd name="T32" fmla="*/ 1971 w 2134"/>
                <a:gd name="T33" fmla="*/ 1172 h 1858"/>
                <a:gd name="T34" fmla="*/ 2134 w 2134"/>
                <a:gd name="T35" fmla="*/ 1262 h 1858"/>
                <a:gd name="T36" fmla="*/ 2129 w 2134"/>
                <a:gd name="T37" fmla="*/ 1314 h 1858"/>
                <a:gd name="T38" fmla="*/ 2051 w 2134"/>
                <a:gd name="T39" fmla="*/ 1340 h 1858"/>
                <a:gd name="T40" fmla="*/ 1971 w 2134"/>
                <a:gd name="T41" fmla="*/ 1326 h 1858"/>
                <a:gd name="T42" fmla="*/ 1690 w 2134"/>
                <a:gd name="T43" fmla="*/ 1210 h 1858"/>
                <a:gd name="T44" fmla="*/ 1323 w 2134"/>
                <a:gd name="T45" fmla="*/ 1454 h 1858"/>
                <a:gd name="T46" fmla="*/ 988 w 2134"/>
                <a:gd name="T47" fmla="*/ 1858 h 1858"/>
                <a:gd name="T48" fmla="*/ 860 w 2134"/>
                <a:gd name="T49" fmla="*/ 1758 h 1858"/>
                <a:gd name="T50" fmla="*/ 676 w 2134"/>
                <a:gd name="T51" fmla="*/ 1754 h 1858"/>
                <a:gd name="T52" fmla="*/ 610 w 2134"/>
                <a:gd name="T53" fmla="*/ 1718 h 1858"/>
                <a:gd name="T54" fmla="*/ 605 w 2134"/>
                <a:gd name="T55" fmla="*/ 1539 h 1858"/>
                <a:gd name="T56" fmla="*/ 504 w 2134"/>
                <a:gd name="T57" fmla="*/ 1383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134" h="1858">
                  <a:moveTo>
                    <a:pt x="504" y="1383"/>
                  </a:moveTo>
                  <a:lnTo>
                    <a:pt x="374" y="1264"/>
                  </a:lnTo>
                  <a:lnTo>
                    <a:pt x="182" y="917"/>
                  </a:lnTo>
                  <a:lnTo>
                    <a:pt x="0" y="28"/>
                  </a:lnTo>
                  <a:lnTo>
                    <a:pt x="669" y="0"/>
                  </a:lnTo>
                  <a:lnTo>
                    <a:pt x="1347" y="12"/>
                  </a:lnTo>
                  <a:lnTo>
                    <a:pt x="1345" y="82"/>
                  </a:lnTo>
                  <a:lnTo>
                    <a:pt x="1283" y="168"/>
                  </a:lnTo>
                  <a:lnTo>
                    <a:pt x="1385" y="267"/>
                  </a:lnTo>
                  <a:lnTo>
                    <a:pt x="1404" y="385"/>
                  </a:lnTo>
                  <a:lnTo>
                    <a:pt x="1472" y="406"/>
                  </a:lnTo>
                  <a:lnTo>
                    <a:pt x="1531" y="470"/>
                  </a:lnTo>
                  <a:lnTo>
                    <a:pt x="1598" y="659"/>
                  </a:lnTo>
                  <a:lnTo>
                    <a:pt x="1857" y="815"/>
                  </a:lnTo>
                  <a:lnTo>
                    <a:pt x="1749" y="969"/>
                  </a:lnTo>
                  <a:lnTo>
                    <a:pt x="1900" y="1082"/>
                  </a:lnTo>
                  <a:lnTo>
                    <a:pt x="1971" y="1172"/>
                  </a:lnTo>
                  <a:lnTo>
                    <a:pt x="2134" y="1262"/>
                  </a:lnTo>
                  <a:lnTo>
                    <a:pt x="2129" y="1314"/>
                  </a:lnTo>
                  <a:lnTo>
                    <a:pt x="2051" y="1340"/>
                  </a:lnTo>
                  <a:lnTo>
                    <a:pt x="1971" y="1326"/>
                  </a:lnTo>
                  <a:lnTo>
                    <a:pt x="1690" y="1210"/>
                  </a:lnTo>
                  <a:lnTo>
                    <a:pt x="1323" y="1454"/>
                  </a:lnTo>
                  <a:lnTo>
                    <a:pt x="988" y="1858"/>
                  </a:lnTo>
                  <a:lnTo>
                    <a:pt x="860" y="1758"/>
                  </a:lnTo>
                  <a:lnTo>
                    <a:pt x="676" y="1754"/>
                  </a:lnTo>
                  <a:lnTo>
                    <a:pt x="610" y="1718"/>
                  </a:lnTo>
                  <a:lnTo>
                    <a:pt x="605" y="1539"/>
                  </a:lnTo>
                  <a:lnTo>
                    <a:pt x="504" y="138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7" name="Freeform 165">
              <a:extLst>
                <a:ext uri="{FF2B5EF4-FFF2-40B4-BE49-F238E27FC236}">
                  <a16:creationId xmlns:a16="http://schemas.microsoft.com/office/drawing/2014/main" id="{D18551D7-C4B7-4FF5-A254-4654C840A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" y="1133"/>
              <a:ext cx="1675" cy="1981"/>
            </a:xfrm>
            <a:custGeom>
              <a:avLst/>
              <a:gdLst>
                <a:gd name="T0" fmla="*/ 52 w 1675"/>
                <a:gd name="T1" fmla="*/ 1399 h 1981"/>
                <a:gd name="T2" fmla="*/ 132 w 1675"/>
                <a:gd name="T3" fmla="*/ 1409 h 1981"/>
                <a:gd name="T4" fmla="*/ 187 w 1675"/>
                <a:gd name="T5" fmla="*/ 1352 h 1981"/>
                <a:gd name="T6" fmla="*/ 203 w 1675"/>
                <a:gd name="T7" fmla="*/ 1224 h 1981"/>
                <a:gd name="T8" fmla="*/ 163 w 1675"/>
                <a:gd name="T9" fmla="*/ 1014 h 1981"/>
                <a:gd name="T10" fmla="*/ 274 w 1675"/>
                <a:gd name="T11" fmla="*/ 688 h 1981"/>
                <a:gd name="T12" fmla="*/ 444 w 1675"/>
                <a:gd name="T13" fmla="*/ 629 h 1981"/>
                <a:gd name="T14" fmla="*/ 406 w 1675"/>
                <a:gd name="T15" fmla="*/ 565 h 1981"/>
                <a:gd name="T16" fmla="*/ 262 w 1675"/>
                <a:gd name="T17" fmla="*/ 548 h 1981"/>
                <a:gd name="T18" fmla="*/ 347 w 1675"/>
                <a:gd name="T19" fmla="*/ 437 h 1981"/>
                <a:gd name="T20" fmla="*/ 357 w 1675"/>
                <a:gd name="T21" fmla="*/ 286 h 1981"/>
                <a:gd name="T22" fmla="*/ 392 w 1675"/>
                <a:gd name="T23" fmla="*/ 227 h 1981"/>
                <a:gd name="T24" fmla="*/ 352 w 1675"/>
                <a:gd name="T25" fmla="*/ 0 h 1981"/>
                <a:gd name="T26" fmla="*/ 922 w 1675"/>
                <a:gd name="T27" fmla="*/ 9 h 1981"/>
                <a:gd name="T28" fmla="*/ 924 w 1675"/>
                <a:gd name="T29" fmla="*/ 116 h 1981"/>
                <a:gd name="T30" fmla="*/ 969 w 1675"/>
                <a:gd name="T31" fmla="*/ 172 h 1981"/>
                <a:gd name="T32" fmla="*/ 1021 w 1675"/>
                <a:gd name="T33" fmla="*/ 350 h 1981"/>
                <a:gd name="T34" fmla="*/ 964 w 1675"/>
                <a:gd name="T35" fmla="*/ 425 h 1981"/>
                <a:gd name="T36" fmla="*/ 1198 w 1675"/>
                <a:gd name="T37" fmla="*/ 659 h 1981"/>
                <a:gd name="T38" fmla="*/ 1295 w 1675"/>
                <a:gd name="T39" fmla="*/ 957 h 1981"/>
                <a:gd name="T40" fmla="*/ 1675 w 1675"/>
                <a:gd name="T41" fmla="*/ 1187 h 1981"/>
                <a:gd name="T42" fmla="*/ 976 w 1675"/>
                <a:gd name="T43" fmla="*/ 1846 h 1981"/>
                <a:gd name="T44" fmla="*/ 855 w 1675"/>
                <a:gd name="T45" fmla="*/ 1879 h 1981"/>
                <a:gd name="T46" fmla="*/ 718 w 1675"/>
                <a:gd name="T47" fmla="*/ 1981 h 1981"/>
                <a:gd name="T48" fmla="*/ 544 w 1675"/>
                <a:gd name="T49" fmla="*/ 1756 h 1981"/>
                <a:gd name="T50" fmla="*/ 440 w 1675"/>
                <a:gd name="T51" fmla="*/ 1596 h 1981"/>
                <a:gd name="T52" fmla="*/ 83 w 1675"/>
                <a:gd name="T53" fmla="*/ 1844 h 1981"/>
                <a:gd name="T54" fmla="*/ 0 w 1675"/>
                <a:gd name="T55" fmla="*/ 1730 h 1981"/>
                <a:gd name="T56" fmla="*/ 118 w 1675"/>
                <a:gd name="T57" fmla="*/ 1579 h 1981"/>
                <a:gd name="T58" fmla="*/ 52 w 1675"/>
                <a:gd name="T59" fmla="*/ 1475 h 1981"/>
                <a:gd name="T60" fmla="*/ 52 w 1675"/>
                <a:gd name="T61" fmla="*/ 1399 h 1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675" h="1981">
                  <a:moveTo>
                    <a:pt x="52" y="1399"/>
                  </a:moveTo>
                  <a:lnTo>
                    <a:pt x="132" y="1409"/>
                  </a:lnTo>
                  <a:lnTo>
                    <a:pt x="187" y="1352"/>
                  </a:lnTo>
                  <a:lnTo>
                    <a:pt x="203" y="1224"/>
                  </a:lnTo>
                  <a:lnTo>
                    <a:pt x="163" y="1014"/>
                  </a:lnTo>
                  <a:lnTo>
                    <a:pt x="274" y="688"/>
                  </a:lnTo>
                  <a:lnTo>
                    <a:pt x="444" y="629"/>
                  </a:lnTo>
                  <a:lnTo>
                    <a:pt x="406" y="565"/>
                  </a:lnTo>
                  <a:lnTo>
                    <a:pt x="262" y="548"/>
                  </a:lnTo>
                  <a:lnTo>
                    <a:pt x="347" y="437"/>
                  </a:lnTo>
                  <a:lnTo>
                    <a:pt x="357" y="286"/>
                  </a:lnTo>
                  <a:lnTo>
                    <a:pt x="392" y="227"/>
                  </a:lnTo>
                  <a:lnTo>
                    <a:pt x="352" y="0"/>
                  </a:lnTo>
                  <a:lnTo>
                    <a:pt x="922" y="9"/>
                  </a:lnTo>
                  <a:lnTo>
                    <a:pt x="924" y="116"/>
                  </a:lnTo>
                  <a:lnTo>
                    <a:pt x="969" y="172"/>
                  </a:lnTo>
                  <a:lnTo>
                    <a:pt x="1021" y="350"/>
                  </a:lnTo>
                  <a:lnTo>
                    <a:pt x="964" y="425"/>
                  </a:lnTo>
                  <a:lnTo>
                    <a:pt x="1198" y="659"/>
                  </a:lnTo>
                  <a:lnTo>
                    <a:pt x="1295" y="957"/>
                  </a:lnTo>
                  <a:lnTo>
                    <a:pt x="1675" y="1187"/>
                  </a:lnTo>
                  <a:lnTo>
                    <a:pt x="976" y="1846"/>
                  </a:lnTo>
                  <a:lnTo>
                    <a:pt x="855" y="1879"/>
                  </a:lnTo>
                  <a:lnTo>
                    <a:pt x="718" y="1981"/>
                  </a:lnTo>
                  <a:lnTo>
                    <a:pt x="544" y="1756"/>
                  </a:lnTo>
                  <a:lnTo>
                    <a:pt x="440" y="1596"/>
                  </a:lnTo>
                  <a:lnTo>
                    <a:pt x="83" y="1844"/>
                  </a:lnTo>
                  <a:lnTo>
                    <a:pt x="0" y="1730"/>
                  </a:lnTo>
                  <a:lnTo>
                    <a:pt x="118" y="1579"/>
                  </a:lnTo>
                  <a:lnTo>
                    <a:pt x="52" y="1475"/>
                  </a:lnTo>
                  <a:lnTo>
                    <a:pt x="52" y="139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8" name="Freeform 166">
              <a:extLst>
                <a:ext uri="{FF2B5EF4-FFF2-40B4-BE49-F238E27FC236}">
                  <a16:creationId xmlns:a16="http://schemas.microsoft.com/office/drawing/2014/main" id="{73BFA780-8CBF-4F2B-8C23-15AF61761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" y="1140"/>
              <a:ext cx="1524" cy="1253"/>
            </a:xfrm>
            <a:custGeom>
              <a:avLst/>
              <a:gdLst>
                <a:gd name="T0" fmla="*/ 871 w 1524"/>
                <a:gd name="T1" fmla="*/ 1253 h 1253"/>
                <a:gd name="T2" fmla="*/ 753 w 1524"/>
                <a:gd name="T3" fmla="*/ 1180 h 1253"/>
                <a:gd name="T4" fmla="*/ 373 w 1524"/>
                <a:gd name="T5" fmla="*/ 950 h 1253"/>
                <a:gd name="T6" fmla="*/ 276 w 1524"/>
                <a:gd name="T7" fmla="*/ 652 h 1253"/>
                <a:gd name="T8" fmla="*/ 42 w 1524"/>
                <a:gd name="T9" fmla="*/ 418 h 1253"/>
                <a:gd name="T10" fmla="*/ 99 w 1524"/>
                <a:gd name="T11" fmla="*/ 343 h 1253"/>
                <a:gd name="T12" fmla="*/ 47 w 1524"/>
                <a:gd name="T13" fmla="*/ 165 h 1253"/>
                <a:gd name="T14" fmla="*/ 2 w 1524"/>
                <a:gd name="T15" fmla="*/ 109 h 1253"/>
                <a:gd name="T16" fmla="*/ 0 w 1524"/>
                <a:gd name="T17" fmla="*/ 2 h 1253"/>
                <a:gd name="T18" fmla="*/ 158 w 1524"/>
                <a:gd name="T19" fmla="*/ 0 h 1253"/>
                <a:gd name="T20" fmla="*/ 1524 w 1524"/>
                <a:gd name="T21" fmla="*/ 50 h 1253"/>
                <a:gd name="T22" fmla="*/ 1268 w 1524"/>
                <a:gd name="T23" fmla="*/ 480 h 1253"/>
                <a:gd name="T24" fmla="*/ 938 w 1524"/>
                <a:gd name="T25" fmla="*/ 1161 h 1253"/>
                <a:gd name="T26" fmla="*/ 871 w 1524"/>
                <a:gd name="T27" fmla="*/ 1253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24" h="1253">
                  <a:moveTo>
                    <a:pt x="871" y="1253"/>
                  </a:moveTo>
                  <a:lnTo>
                    <a:pt x="753" y="1180"/>
                  </a:lnTo>
                  <a:lnTo>
                    <a:pt x="373" y="950"/>
                  </a:lnTo>
                  <a:lnTo>
                    <a:pt x="276" y="652"/>
                  </a:lnTo>
                  <a:lnTo>
                    <a:pt x="42" y="418"/>
                  </a:lnTo>
                  <a:lnTo>
                    <a:pt x="99" y="343"/>
                  </a:lnTo>
                  <a:lnTo>
                    <a:pt x="47" y="165"/>
                  </a:lnTo>
                  <a:lnTo>
                    <a:pt x="2" y="109"/>
                  </a:lnTo>
                  <a:lnTo>
                    <a:pt x="0" y="2"/>
                  </a:lnTo>
                  <a:lnTo>
                    <a:pt x="158" y="0"/>
                  </a:lnTo>
                  <a:lnTo>
                    <a:pt x="1524" y="50"/>
                  </a:lnTo>
                  <a:lnTo>
                    <a:pt x="1268" y="480"/>
                  </a:lnTo>
                  <a:lnTo>
                    <a:pt x="938" y="1161"/>
                  </a:lnTo>
                  <a:lnTo>
                    <a:pt x="871" y="125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9" name="Freeform 167">
              <a:extLst>
                <a:ext uri="{FF2B5EF4-FFF2-40B4-BE49-F238E27FC236}">
                  <a16:creationId xmlns:a16="http://schemas.microsoft.com/office/drawing/2014/main" id="{77C9F75D-004A-4467-A180-8B66B7D342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1" y="1147"/>
              <a:ext cx="1832" cy="1442"/>
            </a:xfrm>
            <a:custGeom>
              <a:avLst/>
              <a:gdLst>
                <a:gd name="T0" fmla="*/ 353 w 1832"/>
                <a:gd name="T1" fmla="*/ 1388 h 1442"/>
                <a:gd name="T2" fmla="*/ 393 w 1832"/>
                <a:gd name="T3" fmla="*/ 1284 h 1442"/>
                <a:gd name="T4" fmla="*/ 369 w 1832"/>
                <a:gd name="T5" fmla="*/ 1166 h 1442"/>
                <a:gd name="T6" fmla="*/ 286 w 1832"/>
                <a:gd name="T7" fmla="*/ 983 h 1442"/>
                <a:gd name="T8" fmla="*/ 282 w 1832"/>
                <a:gd name="T9" fmla="*/ 839 h 1442"/>
                <a:gd name="T10" fmla="*/ 419 w 1832"/>
                <a:gd name="T11" fmla="*/ 546 h 1442"/>
                <a:gd name="T12" fmla="*/ 414 w 1832"/>
                <a:gd name="T13" fmla="*/ 504 h 1442"/>
                <a:gd name="T14" fmla="*/ 208 w 1832"/>
                <a:gd name="T15" fmla="*/ 163 h 1442"/>
                <a:gd name="T16" fmla="*/ 64 w 1832"/>
                <a:gd name="T17" fmla="*/ 121 h 1442"/>
                <a:gd name="T18" fmla="*/ 0 w 1832"/>
                <a:gd name="T19" fmla="*/ 2 h 1442"/>
                <a:gd name="T20" fmla="*/ 374 w 1832"/>
                <a:gd name="T21" fmla="*/ 0 h 1442"/>
                <a:gd name="T22" fmla="*/ 1328 w 1832"/>
                <a:gd name="T23" fmla="*/ 0 h 1442"/>
                <a:gd name="T24" fmla="*/ 1510 w 1832"/>
                <a:gd name="T25" fmla="*/ 889 h 1442"/>
                <a:gd name="T26" fmla="*/ 1702 w 1832"/>
                <a:gd name="T27" fmla="*/ 1236 h 1442"/>
                <a:gd name="T28" fmla="*/ 1832 w 1832"/>
                <a:gd name="T29" fmla="*/ 1355 h 1442"/>
                <a:gd name="T30" fmla="*/ 1737 w 1832"/>
                <a:gd name="T31" fmla="*/ 1376 h 1442"/>
                <a:gd name="T32" fmla="*/ 1543 w 1832"/>
                <a:gd name="T33" fmla="*/ 1300 h 1442"/>
                <a:gd name="T34" fmla="*/ 1345 w 1832"/>
                <a:gd name="T35" fmla="*/ 1324 h 1442"/>
                <a:gd name="T36" fmla="*/ 1101 w 1832"/>
                <a:gd name="T37" fmla="*/ 1298 h 1442"/>
                <a:gd name="T38" fmla="*/ 868 w 1832"/>
                <a:gd name="T39" fmla="*/ 1369 h 1442"/>
                <a:gd name="T40" fmla="*/ 657 w 1832"/>
                <a:gd name="T41" fmla="*/ 1388 h 1442"/>
                <a:gd name="T42" fmla="*/ 546 w 1832"/>
                <a:gd name="T43" fmla="*/ 1440 h 1442"/>
                <a:gd name="T44" fmla="*/ 371 w 1832"/>
                <a:gd name="T45" fmla="*/ 1442 h 1442"/>
                <a:gd name="T46" fmla="*/ 353 w 1832"/>
                <a:gd name="T47" fmla="*/ 1388 h 1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32" h="1442">
                  <a:moveTo>
                    <a:pt x="353" y="1388"/>
                  </a:moveTo>
                  <a:lnTo>
                    <a:pt x="393" y="1284"/>
                  </a:lnTo>
                  <a:lnTo>
                    <a:pt x="369" y="1166"/>
                  </a:lnTo>
                  <a:lnTo>
                    <a:pt x="286" y="983"/>
                  </a:lnTo>
                  <a:lnTo>
                    <a:pt x="282" y="839"/>
                  </a:lnTo>
                  <a:lnTo>
                    <a:pt x="419" y="546"/>
                  </a:lnTo>
                  <a:lnTo>
                    <a:pt x="414" y="504"/>
                  </a:lnTo>
                  <a:lnTo>
                    <a:pt x="208" y="163"/>
                  </a:lnTo>
                  <a:lnTo>
                    <a:pt x="64" y="121"/>
                  </a:lnTo>
                  <a:lnTo>
                    <a:pt x="0" y="2"/>
                  </a:lnTo>
                  <a:lnTo>
                    <a:pt x="374" y="0"/>
                  </a:lnTo>
                  <a:lnTo>
                    <a:pt x="1328" y="0"/>
                  </a:lnTo>
                  <a:lnTo>
                    <a:pt x="1510" y="889"/>
                  </a:lnTo>
                  <a:lnTo>
                    <a:pt x="1702" y="1236"/>
                  </a:lnTo>
                  <a:lnTo>
                    <a:pt x="1832" y="1355"/>
                  </a:lnTo>
                  <a:lnTo>
                    <a:pt x="1737" y="1376"/>
                  </a:lnTo>
                  <a:lnTo>
                    <a:pt x="1543" y="1300"/>
                  </a:lnTo>
                  <a:lnTo>
                    <a:pt x="1345" y="1324"/>
                  </a:lnTo>
                  <a:lnTo>
                    <a:pt x="1101" y="1298"/>
                  </a:lnTo>
                  <a:lnTo>
                    <a:pt x="868" y="1369"/>
                  </a:lnTo>
                  <a:lnTo>
                    <a:pt x="657" y="1388"/>
                  </a:lnTo>
                  <a:lnTo>
                    <a:pt x="546" y="1440"/>
                  </a:lnTo>
                  <a:lnTo>
                    <a:pt x="371" y="1442"/>
                  </a:lnTo>
                  <a:lnTo>
                    <a:pt x="353" y="138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0" name="Freeform 168">
              <a:extLst>
                <a:ext uri="{FF2B5EF4-FFF2-40B4-BE49-F238E27FC236}">
                  <a16:creationId xmlns:a16="http://schemas.microsoft.com/office/drawing/2014/main" id="{5CBECC56-45F9-4884-B68A-A3D6F5F5D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" y="1149"/>
              <a:ext cx="1442" cy="1390"/>
            </a:xfrm>
            <a:custGeom>
              <a:avLst/>
              <a:gdLst>
                <a:gd name="T0" fmla="*/ 1376 w 1442"/>
                <a:gd name="T1" fmla="*/ 1386 h 1390"/>
                <a:gd name="T2" fmla="*/ 1253 w 1442"/>
                <a:gd name="T3" fmla="*/ 1218 h 1390"/>
                <a:gd name="T4" fmla="*/ 1184 w 1442"/>
                <a:gd name="T5" fmla="*/ 1305 h 1390"/>
                <a:gd name="T6" fmla="*/ 1111 w 1442"/>
                <a:gd name="T7" fmla="*/ 1286 h 1390"/>
                <a:gd name="T8" fmla="*/ 1097 w 1442"/>
                <a:gd name="T9" fmla="*/ 1369 h 1390"/>
                <a:gd name="T10" fmla="*/ 1066 w 1442"/>
                <a:gd name="T11" fmla="*/ 1390 h 1390"/>
                <a:gd name="T12" fmla="*/ 997 w 1442"/>
                <a:gd name="T13" fmla="*/ 1320 h 1390"/>
                <a:gd name="T14" fmla="*/ 903 w 1442"/>
                <a:gd name="T15" fmla="*/ 1353 h 1390"/>
                <a:gd name="T16" fmla="*/ 813 w 1442"/>
                <a:gd name="T17" fmla="*/ 1175 h 1390"/>
                <a:gd name="T18" fmla="*/ 771 w 1442"/>
                <a:gd name="T19" fmla="*/ 1178 h 1390"/>
                <a:gd name="T20" fmla="*/ 726 w 1442"/>
                <a:gd name="T21" fmla="*/ 1220 h 1390"/>
                <a:gd name="T22" fmla="*/ 565 w 1442"/>
                <a:gd name="T23" fmla="*/ 1296 h 1390"/>
                <a:gd name="T24" fmla="*/ 492 w 1442"/>
                <a:gd name="T25" fmla="*/ 1308 h 1390"/>
                <a:gd name="T26" fmla="*/ 414 w 1442"/>
                <a:gd name="T27" fmla="*/ 1279 h 1390"/>
                <a:gd name="T28" fmla="*/ 331 w 1442"/>
                <a:gd name="T29" fmla="*/ 1331 h 1390"/>
                <a:gd name="T30" fmla="*/ 237 w 1442"/>
                <a:gd name="T31" fmla="*/ 1315 h 1390"/>
                <a:gd name="T32" fmla="*/ 159 w 1442"/>
                <a:gd name="T33" fmla="*/ 1346 h 1390"/>
                <a:gd name="T34" fmla="*/ 62 w 1442"/>
                <a:gd name="T35" fmla="*/ 1260 h 1390"/>
                <a:gd name="T36" fmla="*/ 0 w 1442"/>
                <a:gd name="T37" fmla="*/ 1244 h 1390"/>
                <a:gd name="T38" fmla="*/ 67 w 1442"/>
                <a:gd name="T39" fmla="*/ 1152 h 1390"/>
                <a:gd name="T40" fmla="*/ 397 w 1442"/>
                <a:gd name="T41" fmla="*/ 471 h 1390"/>
                <a:gd name="T42" fmla="*/ 653 w 1442"/>
                <a:gd name="T43" fmla="*/ 41 h 1390"/>
                <a:gd name="T44" fmla="*/ 1023 w 1442"/>
                <a:gd name="T45" fmla="*/ 0 h 1390"/>
                <a:gd name="T46" fmla="*/ 1087 w 1442"/>
                <a:gd name="T47" fmla="*/ 119 h 1390"/>
                <a:gd name="T48" fmla="*/ 1231 w 1442"/>
                <a:gd name="T49" fmla="*/ 161 h 1390"/>
                <a:gd name="T50" fmla="*/ 1437 w 1442"/>
                <a:gd name="T51" fmla="*/ 502 h 1390"/>
                <a:gd name="T52" fmla="*/ 1442 w 1442"/>
                <a:gd name="T53" fmla="*/ 544 h 1390"/>
                <a:gd name="T54" fmla="*/ 1305 w 1442"/>
                <a:gd name="T55" fmla="*/ 837 h 1390"/>
                <a:gd name="T56" fmla="*/ 1309 w 1442"/>
                <a:gd name="T57" fmla="*/ 981 h 1390"/>
                <a:gd name="T58" fmla="*/ 1392 w 1442"/>
                <a:gd name="T59" fmla="*/ 1164 h 1390"/>
                <a:gd name="T60" fmla="*/ 1416 w 1442"/>
                <a:gd name="T61" fmla="*/ 1282 h 1390"/>
                <a:gd name="T62" fmla="*/ 1376 w 1442"/>
                <a:gd name="T63" fmla="*/ 1386 h 1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42" h="1390">
                  <a:moveTo>
                    <a:pt x="1376" y="1386"/>
                  </a:moveTo>
                  <a:lnTo>
                    <a:pt x="1253" y="1218"/>
                  </a:lnTo>
                  <a:lnTo>
                    <a:pt x="1184" y="1305"/>
                  </a:lnTo>
                  <a:lnTo>
                    <a:pt x="1111" y="1286"/>
                  </a:lnTo>
                  <a:lnTo>
                    <a:pt x="1097" y="1369"/>
                  </a:lnTo>
                  <a:lnTo>
                    <a:pt x="1066" y="1390"/>
                  </a:lnTo>
                  <a:lnTo>
                    <a:pt x="997" y="1320"/>
                  </a:lnTo>
                  <a:lnTo>
                    <a:pt x="903" y="1353"/>
                  </a:lnTo>
                  <a:lnTo>
                    <a:pt x="813" y="1175"/>
                  </a:lnTo>
                  <a:lnTo>
                    <a:pt x="771" y="1178"/>
                  </a:lnTo>
                  <a:lnTo>
                    <a:pt x="726" y="1220"/>
                  </a:lnTo>
                  <a:lnTo>
                    <a:pt x="565" y="1296"/>
                  </a:lnTo>
                  <a:lnTo>
                    <a:pt x="492" y="1308"/>
                  </a:lnTo>
                  <a:lnTo>
                    <a:pt x="414" y="1279"/>
                  </a:lnTo>
                  <a:lnTo>
                    <a:pt x="331" y="1331"/>
                  </a:lnTo>
                  <a:lnTo>
                    <a:pt x="237" y="1315"/>
                  </a:lnTo>
                  <a:lnTo>
                    <a:pt x="159" y="1346"/>
                  </a:lnTo>
                  <a:lnTo>
                    <a:pt x="62" y="1260"/>
                  </a:lnTo>
                  <a:lnTo>
                    <a:pt x="0" y="1244"/>
                  </a:lnTo>
                  <a:lnTo>
                    <a:pt x="67" y="1152"/>
                  </a:lnTo>
                  <a:lnTo>
                    <a:pt x="397" y="471"/>
                  </a:lnTo>
                  <a:lnTo>
                    <a:pt x="653" y="41"/>
                  </a:lnTo>
                  <a:lnTo>
                    <a:pt x="1023" y="0"/>
                  </a:lnTo>
                  <a:lnTo>
                    <a:pt x="1087" y="119"/>
                  </a:lnTo>
                  <a:lnTo>
                    <a:pt x="1231" y="161"/>
                  </a:lnTo>
                  <a:lnTo>
                    <a:pt x="1437" y="502"/>
                  </a:lnTo>
                  <a:lnTo>
                    <a:pt x="1442" y="544"/>
                  </a:lnTo>
                  <a:lnTo>
                    <a:pt x="1305" y="837"/>
                  </a:lnTo>
                  <a:lnTo>
                    <a:pt x="1309" y="981"/>
                  </a:lnTo>
                  <a:lnTo>
                    <a:pt x="1392" y="1164"/>
                  </a:lnTo>
                  <a:lnTo>
                    <a:pt x="1416" y="1282"/>
                  </a:lnTo>
                  <a:lnTo>
                    <a:pt x="1376" y="138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1" name="Freeform 169">
              <a:extLst>
                <a:ext uri="{FF2B5EF4-FFF2-40B4-BE49-F238E27FC236}">
                  <a16:creationId xmlns:a16="http://schemas.microsoft.com/office/drawing/2014/main" id="{DBAA07BA-DBC3-402E-8436-441C34361E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7" y="1476"/>
              <a:ext cx="1434" cy="1643"/>
            </a:xfrm>
            <a:custGeom>
              <a:avLst/>
              <a:gdLst>
                <a:gd name="T0" fmla="*/ 0 w 1434"/>
                <a:gd name="T1" fmla="*/ 976 h 1643"/>
                <a:gd name="T2" fmla="*/ 19 w 1434"/>
                <a:gd name="T3" fmla="*/ 309 h 1643"/>
                <a:gd name="T4" fmla="*/ 99 w 1434"/>
                <a:gd name="T5" fmla="*/ 224 h 1643"/>
                <a:gd name="T6" fmla="*/ 241 w 1434"/>
                <a:gd name="T7" fmla="*/ 234 h 1643"/>
                <a:gd name="T8" fmla="*/ 440 w 1434"/>
                <a:gd name="T9" fmla="*/ 203 h 1643"/>
                <a:gd name="T10" fmla="*/ 485 w 1434"/>
                <a:gd name="T11" fmla="*/ 295 h 1643"/>
                <a:gd name="T12" fmla="*/ 544 w 1434"/>
                <a:gd name="T13" fmla="*/ 321 h 1643"/>
                <a:gd name="T14" fmla="*/ 683 w 1434"/>
                <a:gd name="T15" fmla="*/ 217 h 1643"/>
                <a:gd name="T16" fmla="*/ 884 w 1434"/>
                <a:gd name="T17" fmla="*/ 158 h 1643"/>
                <a:gd name="T18" fmla="*/ 952 w 1434"/>
                <a:gd name="T19" fmla="*/ 78 h 1643"/>
                <a:gd name="T20" fmla="*/ 959 w 1434"/>
                <a:gd name="T21" fmla="*/ 16 h 1643"/>
                <a:gd name="T22" fmla="*/ 1089 w 1434"/>
                <a:gd name="T23" fmla="*/ 56 h 1643"/>
                <a:gd name="T24" fmla="*/ 1156 w 1434"/>
                <a:gd name="T25" fmla="*/ 0 h 1643"/>
                <a:gd name="T26" fmla="*/ 1250 w 1434"/>
                <a:gd name="T27" fmla="*/ 262 h 1643"/>
                <a:gd name="T28" fmla="*/ 1387 w 1434"/>
                <a:gd name="T29" fmla="*/ 309 h 1643"/>
                <a:gd name="T30" fmla="*/ 1434 w 1434"/>
                <a:gd name="T31" fmla="*/ 361 h 1643"/>
                <a:gd name="T32" fmla="*/ 1349 w 1434"/>
                <a:gd name="T33" fmla="*/ 354 h 1643"/>
                <a:gd name="T34" fmla="*/ 1231 w 1434"/>
                <a:gd name="T35" fmla="*/ 468 h 1643"/>
                <a:gd name="T36" fmla="*/ 1236 w 1434"/>
                <a:gd name="T37" fmla="*/ 532 h 1643"/>
                <a:gd name="T38" fmla="*/ 1297 w 1434"/>
                <a:gd name="T39" fmla="*/ 633 h 1643"/>
                <a:gd name="T40" fmla="*/ 1156 w 1434"/>
                <a:gd name="T41" fmla="*/ 761 h 1643"/>
                <a:gd name="T42" fmla="*/ 981 w 1434"/>
                <a:gd name="T43" fmla="*/ 711 h 1643"/>
                <a:gd name="T44" fmla="*/ 1037 w 1434"/>
                <a:gd name="T45" fmla="*/ 1040 h 1643"/>
                <a:gd name="T46" fmla="*/ 967 w 1434"/>
                <a:gd name="T47" fmla="*/ 1082 h 1643"/>
                <a:gd name="T48" fmla="*/ 754 w 1434"/>
                <a:gd name="T49" fmla="*/ 1371 h 1643"/>
                <a:gd name="T50" fmla="*/ 333 w 1434"/>
                <a:gd name="T51" fmla="*/ 1643 h 1643"/>
                <a:gd name="T52" fmla="*/ 291 w 1434"/>
                <a:gd name="T53" fmla="*/ 1636 h 1643"/>
                <a:gd name="T54" fmla="*/ 260 w 1434"/>
                <a:gd name="T55" fmla="*/ 1576 h 1643"/>
                <a:gd name="T56" fmla="*/ 270 w 1434"/>
                <a:gd name="T57" fmla="*/ 1274 h 1643"/>
                <a:gd name="T58" fmla="*/ 229 w 1434"/>
                <a:gd name="T59" fmla="*/ 1144 h 1643"/>
                <a:gd name="T60" fmla="*/ 0 w 1434"/>
                <a:gd name="T61" fmla="*/ 976 h 1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434" h="1643">
                  <a:moveTo>
                    <a:pt x="0" y="976"/>
                  </a:moveTo>
                  <a:lnTo>
                    <a:pt x="19" y="309"/>
                  </a:lnTo>
                  <a:lnTo>
                    <a:pt x="99" y="224"/>
                  </a:lnTo>
                  <a:lnTo>
                    <a:pt x="241" y="234"/>
                  </a:lnTo>
                  <a:lnTo>
                    <a:pt x="440" y="203"/>
                  </a:lnTo>
                  <a:lnTo>
                    <a:pt x="485" y="295"/>
                  </a:lnTo>
                  <a:lnTo>
                    <a:pt x="544" y="321"/>
                  </a:lnTo>
                  <a:lnTo>
                    <a:pt x="683" y="217"/>
                  </a:lnTo>
                  <a:lnTo>
                    <a:pt x="884" y="158"/>
                  </a:lnTo>
                  <a:lnTo>
                    <a:pt x="952" y="78"/>
                  </a:lnTo>
                  <a:lnTo>
                    <a:pt x="959" y="16"/>
                  </a:lnTo>
                  <a:lnTo>
                    <a:pt x="1089" y="56"/>
                  </a:lnTo>
                  <a:lnTo>
                    <a:pt x="1156" y="0"/>
                  </a:lnTo>
                  <a:lnTo>
                    <a:pt x="1250" y="262"/>
                  </a:lnTo>
                  <a:lnTo>
                    <a:pt x="1387" y="309"/>
                  </a:lnTo>
                  <a:lnTo>
                    <a:pt x="1434" y="361"/>
                  </a:lnTo>
                  <a:lnTo>
                    <a:pt x="1349" y="354"/>
                  </a:lnTo>
                  <a:lnTo>
                    <a:pt x="1231" y="468"/>
                  </a:lnTo>
                  <a:lnTo>
                    <a:pt x="1236" y="532"/>
                  </a:lnTo>
                  <a:lnTo>
                    <a:pt x="1297" y="633"/>
                  </a:lnTo>
                  <a:lnTo>
                    <a:pt x="1156" y="761"/>
                  </a:lnTo>
                  <a:lnTo>
                    <a:pt x="981" y="711"/>
                  </a:lnTo>
                  <a:lnTo>
                    <a:pt x="1037" y="1040"/>
                  </a:lnTo>
                  <a:lnTo>
                    <a:pt x="967" y="1082"/>
                  </a:lnTo>
                  <a:lnTo>
                    <a:pt x="754" y="1371"/>
                  </a:lnTo>
                  <a:lnTo>
                    <a:pt x="333" y="1643"/>
                  </a:lnTo>
                  <a:lnTo>
                    <a:pt x="291" y="1636"/>
                  </a:lnTo>
                  <a:lnTo>
                    <a:pt x="260" y="1576"/>
                  </a:lnTo>
                  <a:lnTo>
                    <a:pt x="270" y="1274"/>
                  </a:lnTo>
                  <a:lnTo>
                    <a:pt x="229" y="1144"/>
                  </a:lnTo>
                  <a:lnTo>
                    <a:pt x="0" y="97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2" name="Freeform 170">
              <a:extLst>
                <a:ext uri="{FF2B5EF4-FFF2-40B4-BE49-F238E27FC236}">
                  <a16:creationId xmlns:a16="http://schemas.microsoft.com/office/drawing/2014/main" id="{3CD288F7-2564-4D0B-834C-C2DCBAEB0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15" y="1509"/>
              <a:ext cx="1654" cy="1033"/>
            </a:xfrm>
            <a:custGeom>
              <a:avLst/>
              <a:gdLst>
                <a:gd name="T0" fmla="*/ 390 w 1654"/>
                <a:gd name="T1" fmla="*/ 974 h 1033"/>
                <a:gd name="T2" fmla="*/ 426 w 1654"/>
                <a:gd name="T3" fmla="*/ 882 h 1033"/>
                <a:gd name="T4" fmla="*/ 400 w 1654"/>
                <a:gd name="T5" fmla="*/ 598 h 1033"/>
                <a:gd name="T6" fmla="*/ 296 w 1654"/>
                <a:gd name="T7" fmla="*/ 541 h 1033"/>
                <a:gd name="T8" fmla="*/ 256 w 1654"/>
                <a:gd name="T9" fmla="*/ 402 h 1033"/>
                <a:gd name="T10" fmla="*/ 293 w 1654"/>
                <a:gd name="T11" fmla="*/ 335 h 1033"/>
                <a:gd name="T12" fmla="*/ 121 w 1654"/>
                <a:gd name="T13" fmla="*/ 210 h 1033"/>
                <a:gd name="T14" fmla="*/ 0 w 1654"/>
                <a:gd name="T15" fmla="*/ 0 h 1033"/>
                <a:gd name="T16" fmla="*/ 1557 w 1654"/>
                <a:gd name="T17" fmla="*/ 61 h 1033"/>
                <a:gd name="T18" fmla="*/ 1472 w 1654"/>
                <a:gd name="T19" fmla="*/ 172 h 1033"/>
                <a:gd name="T20" fmla="*/ 1616 w 1654"/>
                <a:gd name="T21" fmla="*/ 189 h 1033"/>
                <a:gd name="T22" fmla="*/ 1654 w 1654"/>
                <a:gd name="T23" fmla="*/ 253 h 1033"/>
                <a:gd name="T24" fmla="*/ 1484 w 1654"/>
                <a:gd name="T25" fmla="*/ 312 h 1033"/>
                <a:gd name="T26" fmla="*/ 1373 w 1654"/>
                <a:gd name="T27" fmla="*/ 638 h 1033"/>
                <a:gd name="T28" fmla="*/ 1413 w 1654"/>
                <a:gd name="T29" fmla="*/ 848 h 1033"/>
                <a:gd name="T30" fmla="*/ 1397 w 1654"/>
                <a:gd name="T31" fmla="*/ 976 h 1033"/>
                <a:gd name="T32" fmla="*/ 1342 w 1654"/>
                <a:gd name="T33" fmla="*/ 1033 h 1033"/>
                <a:gd name="T34" fmla="*/ 1262 w 1654"/>
                <a:gd name="T35" fmla="*/ 1023 h 1033"/>
                <a:gd name="T36" fmla="*/ 390 w 1654"/>
                <a:gd name="T37" fmla="*/ 974 h 1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54" h="1033">
                  <a:moveTo>
                    <a:pt x="390" y="974"/>
                  </a:moveTo>
                  <a:lnTo>
                    <a:pt x="426" y="882"/>
                  </a:lnTo>
                  <a:lnTo>
                    <a:pt x="400" y="598"/>
                  </a:lnTo>
                  <a:lnTo>
                    <a:pt x="296" y="541"/>
                  </a:lnTo>
                  <a:lnTo>
                    <a:pt x="256" y="402"/>
                  </a:lnTo>
                  <a:lnTo>
                    <a:pt x="293" y="335"/>
                  </a:lnTo>
                  <a:lnTo>
                    <a:pt x="121" y="210"/>
                  </a:lnTo>
                  <a:lnTo>
                    <a:pt x="0" y="0"/>
                  </a:lnTo>
                  <a:lnTo>
                    <a:pt x="1557" y="61"/>
                  </a:lnTo>
                  <a:lnTo>
                    <a:pt x="1472" y="172"/>
                  </a:lnTo>
                  <a:lnTo>
                    <a:pt x="1616" y="189"/>
                  </a:lnTo>
                  <a:lnTo>
                    <a:pt x="1654" y="253"/>
                  </a:lnTo>
                  <a:lnTo>
                    <a:pt x="1484" y="312"/>
                  </a:lnTo>
                  <a:lnTo>
                    <a:pt x="1373" y="638"/>
                  </a:lnTo>
                  <a:lnTo>
                    <a:pt x="1413" y="848"/>
                  </a:lnTo>
                  <a:lnTo>
                    <a:pt x="1397" y="976"/>
                  </a:lnTo>
                  <a:lnTo>
                    <a:pt x="1342" y="1033"/>
                  </a:lnTo>
                  <a:lnTo>
                    <a:pt x="1262" y="1023"/>
                  </a:lnTo>
                  <a:lnTo>
                    <a:pt x="390" y="97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3" name="Freeform 171">
              <a:extLst>
                <a:ext uri="{FF2B5EF4-FFF2-40B4-BE49-F238E27FC236}">
                  <a16:creationId xmlns:a16="http://schemas.microsoft.com/office/drawing/2014/main" id="{EF2C1B34-D946-4A11-97EC-57206F3A6B4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1" y="1892"/>
              <a:ext cx="1762" cy="2962"/>
            </a:xfrm>
            <a:custGeom>
              <a:avLst/>
              <a:gdLst>
                <a:gd name="T0" fmla="*/ 1762 w 1762"/>
                <a:gd name="T1" fmla="*/ 2314 h 2962"/>
                <a:gd name="T2" fmla="*/ 1762 w 1762"/>
                <a:gd name="T3" fmla="*/ 2399 h 2962"/>
                <a:gd name="T4" fmla="*/ 1625 w 1762"/>
                <a:gd name="T5" fmla="*/ 2484 h 2962"/>
                <a:gd name="T6" fmla="*/ 1306 w 1762"/>
                <a:gd name="T7" fmla="*/ 2962 h 2962"/>
                <a:gd name="T8" fmla="*/ 1250 w 1762"/>
                <a:gd name="T9" fmla="*/ 2855 h 2962"/>
                <a:gd name="T10" fmla="*/ 1151 w 1762"/>
                <a:gd name="T11" fmla="*/ 2763 h 2962"/>
                <a:gd name="T12" fmla="*/ 1106 w 1762"/>
                <a:gd name="T13" fmla="*/ 2666 h 2962"/>
                <a:gd name="T14" fmla="*/ 1136 w 1762"/>
                <a:gd name="T15" fmla="*/ 2645 h 2962"/>
                <a:gd name="T16" fmla="*/ 1096 w 1762"/>
                <a:gd name="T17" fmla="*/ 2607 h 2962"/>
                <a:gd name="T18" fmla="*/ 1044 w 1762"/>
                <a:gd name="T19" fmla="*/ 2463 h 2962"/>
                <a:gd name="T20" fmla="*/ 964 w 1762"/>
                <a:gd name="T21" fmla="*/ 2427 h 2962"/>
                <a:gd name="T22" fmla="*/ 893 w 1762"/>
                <a:gd name="T23" fmla="*/ 2312 h 2962"/>
                <a:gd name="T24" fmla="*/ 846 w 1762"/>
                <a:gd name="T25" fmla="*/ 2165 h 2962"/>
                <a:gd name="T26" fmla="*/ 534 w 1762"/>
                <a:gd name="T27" fmla="*/ 1794 h 2962"/>
                <a:gd name="T28" fmla="*/ 397 w 1762"/>
                <a:gd name="T29" fmla="*/ 1588 h 2962"/>
                <a:gd name="T30" fmla="*/ 234 w 1762"/>
                <a:gd name="T31" fmla="*/ 1449 h 2962"/>
                <a:gd name="T32" fmla="*/ 104 w 1762"/>
                <a:gd name="T33" fmla="*/ 1290 h 2962"/>
                <a:gd name="T34" fmla="*/ 0 w 1762"/>
                <a:gd name="T35" fmla="*/ 952 h 2962"/>
                <a:gd name="T36" fmla="*/ 26 w 1762"/>
                <a:gd name="T37" fmla="*/ 865 h 2962"/>
                <a:gd name="T38" fmla="*/ 66 w 1762"/>
                <a:gd name="T39" fmla="*/ 829 h 2962"/>
                <a:gd name="T40" fmla="*/ 106 w 1762"/>
                <a:gd name="T41" fmla="*/ 631 h 2962"/>
                <a:gd name="T42" fmla="*/ 68 w 1762"/>
                <a:gd name="T43" fmla="*/ 491 h 2962"/>
                <a:gd name="T44" fmla="*/ 109 w 1762"/>
                <a:gd name="T45" fmla="*/ 461 h 2962"/>
                <a:gd name="T46" fmla="*/ 99 w 1762"/>
                <a:gd name="T47" fmla="*/ 409 h 2962"/>
                <a:gd name="T48" fmla="*/ 172 w 1762"/>
                <a:gd name="T49" fmla="*/ 279 h 2962"/>
                <a:gd name="T50" fmla="*/ 274 w 1762"/>
                <a:gd name="T51" fmla="*/ 113 h 2962"/>
                <a:gd name="T52" fmla="*/ 406 w 1762"/>
                <a:gd name="T53" fmla="*/ 0 h 2962"/>
                <a:gd name="T54" fmla="*/ 550 w 1762"/>
                <a:gd name="T55" fmla="*/ 217 h 2962"/>
                <a:gd name="T56" fmla="*/ 796 w 1762"/>
                <a:gd name="T57" fmla="*/ 260 h 2962"/>
                <a:gd name="T58" fmla="*/ 1136 w 1762"/>
                <a:gd name="T59" fmla="*/ 137 h 2962"/>
                <a:gd name="T60" fmla="*/ 1304 w 1762"/>
                <a:gd name="T61" fmla="*/ 368 h 2962"/>
                <a:gd name="T62" fmla="*/ 1597 w 1762"/>
                <a:gd name="T63" fmla="*/ 477 h 2962"/>
                <a:gd name="T64" fmla="*/ 1604 w 1762"/>
                <a:gd name="T65" fmla="*/ 520 h 2962"/>
                <a:gd name="T66" fmla="*/ 1581 w 1762"/>
                <a:gd name="T67" fmla="*/ 851 h 2962"/>
                <a:gd name="T68" fmla="*/ 1630 w 1762"/>
                <a:gd name="T69" fmla="*/ 964 h 2962"/>
                <a:gd name="T70" fmla="*/ 1668 w 1762"/>
                <a:gd name="T71" fmla="*/ 1614 h 2962"/>
                <a:gd name="T72" fmla="*/ 1503 w 1762"/>
                <a:gd name="T73" fmla="*/ 2227 h 2962"/>
                <a:gd name="T74" fmla="*/ 1628 w 1762"/>
                <a:gd name="T75" fmla="*/ 2286 h 2962"/>
                <a:gd name="T76" fmla="*/ 1692 w 1762"/>
                <a:gd name="T77" fmla="*/ 2352 h 2962"/>
                <a:gd name="T78" fmla="*/ 1762 w 1762"/>
                <a:gd name="T79" fmla="*/ 2314 h 2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762" h="2962">
                  <a:moveTo>
                    <a:pt x="1762" y="2314"/>
                  </a:moveTo>
                  <a:lnTo>
                    <a:pt x="1762" y="2399"/>
                  </a:lnTo>
                  <a:lnTo>
                    <a:pt x="1625" y="2484"/>
                  </a:lnTo>
                  <a:lnTo>
                    <a:pt x="1306" y="2962"/>
                  </a:lnTo>
                  <a:lnTo>
                    <a:pt x="1250" y="2855"/>
                  </a:lnTo>
                  <a:lnTo>
                    <a:pt x="1151" y="2763"/>
                  </a:lnTo>
                  <a:lnTo>
                    <a:pt x="1106" y="2666"/>
                  </a:lnTo>
                  <a:lnTo>
                    <a:pt x="1136" y="2645"/>
                  </a:lnTo>
                  <a:lnTo>
                    <a:pt x="1096" y="2607"/>
                  </a:lnTo>
                  <a:lnTo>
                    <a:pt x="1044" y="2463"/>
                  </a:lnTo>
                  <a:lnTo>
                    <a:pt x="964" y="2427"/>
                  </a:lnTo>
                  <a:lnTo>
                    <a:pt x="893" y="2312"/>
                  </a:lnTo>
                  <a:lnTo>
                    <a:pt x="846" y="2165"/>
                  </a:lnTo>
                  <a:lnTo>
                    <a:pt x="534" y="1794"/>
                  </a:lnTo>
                  <a:lnTo>
                    <a:pt x="397" y="1588"/>
                  </a:lnTo>
                  <a:lnTo>
                    <a:pt x="234" y="1449"/>
                  </a:lnTo>
                  <a:lnTo>
                    <a:pt x="104" y="1290"/>
                  </a:lnTo>
                  <a:lnTo>
                    <a:pt x="0" y="952"/>
                  </a:lnTo>
                  <a:lnTo>
                    <a:pt x="26" y="865"/>
                  </a:lnTo>
                  <a:lnTo>
                    <a:pt x="66" y="829"/>
                  </a:lnTo>
                  <a:lnTo>
                    <a:pt x="106" y="631"/>
                  </a:lnTo>
                  <a:lnTo>
                    <a:pt x="68" y="491"/>
                  </a:lnTo>
                  <a:lnTo>
                    <a:pt x="109" y="461"/>
                  </a:lnTo>
                  <a:lnTo>
                    <a:pt x="99" y="409"/>
                  </a:lnTo>
                  <a:lnTo>
                    <a:pt x="172" y="279"/>
                  </a:lnTo>
                  <a:lnTo>
                    <a:pt x="274" y="113"/>
                  </a:lnTo>
                  <a:lnTo>
                    <a:pt x="406" y="0"/>
                  </a:lnTo>
                  <a:lnTo>
                    <a:pt x="550" y="217"/>
                  </a:lnTo>
                  <a:lnTo>
                    <a:pt x="796" y="260"/>
                  </a:lnTo>
                  <a:lnTo>
                    <a:pt x="1136" y="137"/>
                  </a:lnTo>
                  <a:lnTo>
                    <a:pt x="1304" y="368"/>
                  </a:lnTo>
                  <a:lnTo>
                    <a:pt x="1597" y="477"/>
                  </a:lnTo>
                  <a:lnTo>
                    <a:pt x="1604" y="520"/>
                  </a:lnTo>
                  <a:lnTo>
                    <a:pt x="1581" y="851"/>
                  </a:lnTo>
                  <a:lnTo>
                    <a:pt x="1630" y="964"/>
                  </a:lnTo>
                  <a:lnTo>
                    <a:pt x="1668" y="1614"/>
                  </a:lnTo>
                  <a:lnTo>
                    <a:pt x="1503" y="2227"/>
                  </a:lnTo>
                  <a:lnTo>
                    <a:pt x="1628" y="2286"/>
                  </a:lnTo>
                  <a:lnTo>
                    <a:pt x="1692" y="2352"/>
                  </a:lnTo>
                  <a:lnTo>
                    <a:pt x="1762" y="231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4" name="Freeform 172">
              <a:extLst>
                <a:ext uri="{FF2B5EF4-FFF2-40B4-BE49-F238E27FC236}">
                  <a16:creationId xmlns:a16="http://schemas.microsoft.com/office/drawing/2014/main" id="{17B0CEE7-B323-4CFF-83F2-8EC1CBDB79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85" y="1904"/>
              <a:ext cx="1539" cy="1288"/>
            </a:xfrm>
            <a:custGeom>
              <a:avLst/>
              <a:gdLst>
                <a:gd name="T0" fmla="*/ 149 w 1539"/>
                <a:gd name="T1" fmla="*/ 945 h 1288"/>
                <a:gd name="T2" fmla="*/ 145 w 1539"/>
                <a:gd name="T3" fmla="*/ 829 h 1288"/>
                <a:gd name="T4" fmla="*/ 0 w 1539"/>
                <a:gd name="T5" fmla="*/ 617 h 1288"/>
                <a:gd name="T6" fmla="*/ 55 w 1539"/>
                <a:gd name="T7" fmla="*/ 607 h 1288"/>
                <a:gd name="T8" fmla="*/ 74 w 1539"/>
                <a:gd name="T9" fmla="*/ 484 h 1288"/>
                <a:gd name="T10" fmla="*/ 135 w 1539"/>
                <a:gd name="T11" fmla="*/ 373 h 1288"/>
                <a:gd name="T12" fmla="*/ 293 w 1539"/>
                <a:gd name="T13" fmla="*/ 236 h 1288"/>
                <a:gd name="T14" fmla="*/ 445 w 1539"/>
                <a:gd name="T15" fmla="*/ 371 h 1288"/>
                <a:gd name="T16" fmla="*/ 1113 w 1539"/>
                <a:gd name="T17" fmla="*/ 293 h 1288"/>
                <a:gd name="T18" fmla="*/ 1196 w 1539"/>
                <a:gd name="T19" fmla="*/ 153 h 1288"/>
                <a:gd name="T20" fmla="*/ 1272 w 1539"/>
                <a:gd name="T21" fmla="*/ 0 h 1288"/>
                <a:gd name="T22" fmla="*/ 1430 w 1539"/>
                <a:gd name="T23" fmla="*/ 33 h 1288"/>
                <a:gd name="T24" fmla="*/ 1539 w 1539"/>
                <a:gd name="T25" fmla="*/ 248 h 1288"/>
                <a:gd name="T26" fmla="*/ 1116 w 1539"/>
                <a:gd name="T27" fmla="*/ 546 h 1288"/>
                <a:gd name="T28" fmla="*/ 1227 w 1539"/>
                <a:gd name="T29" fmla="*/ 678 h 1288"/>
                <a:gd name="T30" fmla="*/ 1165 w 1539"/>
                <a:gd name="T31" fmla="*/ 966 h 1288"/>
                <a:gd name="T32" fmla="*/ 993 w 1539"/>
                <a:gd name="T33" fmla="*/ 1125 h 1288"/>
                <a:gd name="T34" fmla="*/ 447 w 1539"/>
                <a:gd name="T35" fmla="*/ 1288 h 1288"/>
                <a:gd name="T36" fmla="*/ 154 w 1539"/>
                <a:gd name="T37" fmla="*/ 1111 h 1288"/>
                <a:gd name="T38" fmla="*/ 149 w 1539"/>
                <a:gd name="T39" fmla="*/ 945 h 1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39" h="1288">
                  <a:moveTo>
                    <a:pt x="149" y="945"/>
                  </a:moveTo>
                  <a:lnTo>
                    <a:pt x="145" y="829"/>
                  </a:lnTo>
                  <a:lnTo>
                    <a:pt x="0" y="617"/>
                  </a:lnTo>
                  <a:lnTo>
                    <a:pt x="55" y="607"/>
                  </a:lnTo>
                  <a:lnTo>
                    <a:pt x="74" y="484"/>
                  </a:lnTo>
                  <a:lnTo>
                    <a:pt x="135" y="373"/>
                  </a:lnTo>
                  <a:lnTo>
                    <a:pt x="293" y="236"/>
                  </a:lnTo>
                  <a:lnTo>
                    <a:pt x="445" y="371"/>
                  </a:lnTo>
                  <a:lnTo>
                    <a:pt x="1113" y="293"/>
                  </a:lnTo>
                  <a:lnTo>
                    <a:pt x="1196" y="153"/>
                  </a:lnTo>
                  <a:lnTo>
                    <a:pt x="1272" y="0"/>
                  </a:lnTo>
                  <a:lnTo>
                    <a:pt x="1430" y="33"/>
                  </a:lnTo>
                  <a:lnTo>
                    <a:pt x="1539" y="248"/>
                  </a:lnTo>
                  <a:lnTo>
                    <a:pt x="1116" y="546"/>
                  </a:lnTo>
                  <a:lnTo>
                    <a:pt x="1227" y="678"/>
                  </a:lnTo>
                  <a:lnTo>
                    <a:pt x="1165" y="966"/>
                  </a:lnTo>
                  <a:lnTo>
                    <a:pt x="993" y="1125"/>
                  </a:lnTo>
                  <a:lnTo>
                    <a:pt x="447" y="1288"/>
                  </a:lnTo>
                  <a:lnTo>
                    <a:pt x="154" y="1111"/>
                  </a:lnTo>
                  <a:lnTo>
                    <a:pt x="149" y="94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5" name="Freeform 173">
              <a:extLst>
                <a:ext uri="{FF2B5EF4-FFF2-40B4-BE49-F238E27FC236}">
                  <a16:creationId xmlns:a16="http://schemas.microsoft.com/office/drawing/2014/main" id="{50925BFF-07EF-48B9-B424-7C9C6A9F6A4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7" y="2109"/>
              <a:ext cx="1938" cy="1683"/>
            </a:xfrm>
            <a:custGeom>
              <a:avLst/>
              <a:gdLst>
                <a:gd name="T0" fmla="*/ 1938 w 1938"/>
                <a:gd name="T1" fmla="*/ 1577 h 1683"/>
                <a:gd name="T2" fmla="*/ 1879 w 1938"/>
                <a:gd name="T3" fmla="*/ 1622 h 1683"/>
                <a:gd name="T4" fmla="*/ 877 w 1938"/>
                <a:gd name="T5" fmla="*/ 1617 h 1683"/>
                <a:gd name="T6" fmla="*/ 671 w 1938"/>
                <a:gd name="T7" fmla="*/ 1672 h 1683"/>
                <a:gd name="T8" fmla="*/ 619 w 1938"/>
                <a:gd name="T9" fmla="*/ 1683 h 1683"/>
                <a:gd name="T10" fmla="*/ 567 w 1938"/>
                <a:gd name="T11" fmla="*/ 1480 h 1683"/>
                <a:gd name="T12" fmla="*/ 506 w 1938"/>
                <a:gd name="T13" fmla="*/ 1393 h 1683"/>
                <a:gd name="T14" fmla="*/ 234 w 1938"/>
                <a:gd name="T15" fmla="*/ 1192 h 1683"/>
                <a:gd name="T16" fmla="*/ 41 w 1938"/>
                <a:gd name="T17" fmla="*/ 865 h 1683"/>
                <a:gd name="T18" fmla="*/ 0 w 1938"/>
                <a:gd name="T19" fmla="*/ 549 h 1683"/>
                <a:gd name="T20" fmla="*/ 31 w 1938"/>
                <a:gd name="T21" fmla="*/ 324 h 1683"/>
                <a:gd name="T22" fmla="*/ 36 w 1938"/>
                <a:gd name="T23" fmla="*/ 272 h 1683"/>
                <a:gd name="T24" fmla="*/ 619 w 1938"/>
                <a:gd name="T25" fmla="*/ 147 h 1683"/>
                <a:gd name="T26" fmla="*/ 705 w 1938"/>
                <a:gd name="T27" fmla="*/ 116 h 1683"/>
                <a:gd name="T28" fmla="*/ 740 w 1938"/>
                <a:gd name="T29" fmla="*/ 66 h 1683"/>
                <a:gd name="T30" fmla="*/ 938 w 1938"/>
                <a:gd name="T31" fmla="*/ 5 h 1683"/>
                <a:gd name="T32" fmla="*/ 1246 w 1938"/>
                <a:gd name="T33" fmla="*/ 0 h 1683"/>
                <a:gd name="T34" fmla="*/ 1576 w 1938"/>
                <a:gd name="T35" fmla="*/ 62 h 1683"/>
                <a:gd name="T36" fmla="*/ 1503 w 1938"/>
                <a:gd name="T37" fmla="*/ 192 h 1683"/>
                <a:gd name="T38" fmla="*/ 1513 w 1938"/>
                <a:gd name="T39" fmla="*/ 244 h 1683"/>
                <a:gd name="T40" fmla="*/ 1472 w 1938"/>
                <a:gd name="T41" fmla="*/ 274 h 1683"/>
                <a:gd name="T42" fmla="*/ 1510 w 1938"/>
                <a:gd name="T43" fmla="*/ 414 h 1683"/>
                <a:gd name="T44" fmla="*/ 1470 w 1938"/>
                <a:gd name="T45" fmla="*/ 612 h 1683"/>
                <a:gd name="T46" fmla="*/ 1430 w 1938"/>
                <a:gd name="T47" fmla="*/ 648 h 1683"/>
                <a:gd name="T48" fmla="*/ 1404 w 1938"/>
                <a:gd name="T49" fmla="*/ 735 h 1683"/>
                <a:gd name="T50" fmla="*/ 1508 w 1938"/>
                <a:gd name="T51" fmla="*/ 1073 h 1683"/>
                <a:gd name="T52" fmla="*/ 1638 w 1938"/>
                <a:gd name="T53" fmla="*/ 1232 h 1683"/>
                <a:gd name="T54" fmla="*/ 1801 w 1938"/>
                <a:gd name="T55" fmla="*/ 1371 h 1683"/>
                <a:gd name="T56" fmla="*/ 1938 w 1938"/>
                <a:gd name="T57" fmla="*/ 1577 h 1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938" h="1683">
                  <a:moveTo>
                    <a:pt x="1938" y="1577"/>
                  </a:moveTo>
                  <a:lnTo>
                    <a:pt x="1879" y="1622"/>
                  </a:lnTo>
                  <a:lnTo>
                    <a:pt x="877" y="1617"/>
                  </a:lnTo>
                  <a:lnTo>
                    <a:pt x="671" y="1672"/>
                  </a:lnTo>
                  <a:lnTo>
                    <a:pt x="619" y="1683"/>
                  </a:lnTo>
                  <a:lnTo>
                    <a:pt x="567" y="1480"/>
                  </a:lnTo>
                  <a:lnTo>
                    <a:pt x="506" y="1393"/>
                  </a:lnTo>
                  <a:lnTo>
                    <a:pt x="234" y="1192"/>
                  </a:lnTo>
                  <a:lnTo>
                    <a:pt x="41" y="865"/>
                  </a:lnTo>
                  <a:lnTo>
                    <a:pt x="0" y="549"/>
                  </a:lnTo>
                  <a:lnTo>
                    <a:pt x="31" y="324"/>
                  </a:lnTo>
                  <a:lnTo>
                    <a:pt x="36" y="272"/>
                  </a:lnTo>
                  <a:lnTo>
                    <a:pt x="619" y="147"/>
                  </a:lnTo>
                  <a:lnTo>
                    <a:pt x="705" y="116"/>
                  </a:lnTo>
                  <a:lnTo>
                    <a:pt x="740" y="66"/>
                  </a:lnTo>
                  <a:lnTo>
                    <a:pt x="938" y="5"/>
                  </a:lnTo>
                  <a:lnTo>
                    <a:pt x="1246" y="0"/>
                  </a:lnTo>
                  <a:lnTo>
                    <a:pt x="1576" y="62"/>
                  </a:lnTo>
                  <a:lnTo>
                    <a:pt x="1503" y="192"/>
                  </a:lnTo>
                  <a:lnTo>
                    <a:pt x="1513" y="244"/>
                  </a:lnTo>
                  <a:lnTo>
                    <a:pt x="1472" y="274"/>
                  </a:lnTo>
                  <a:lnTo>
                    <a:pt x="1510" y="414"/>
                  </a:lnTo>
                  <a:lnTo>
                    <a:pt x="1470" y="612"/>
                  </a:lnTo>
                  <a:lnTo>
                    <a:pt x="1430" y="648"/>
                  </a:lnTo>
                  <a:lnTo>
                    <a:pt x="1404" y="735"/>
                  </a:lnTo>
                  <a:lnTo>
                    <a:pt x="1508" y="1073"/>
                  </a:lnTo>
                  <a:lnTo>
                    <a:pt x="1638" y="1232"/>
                  </a:lnTo>
                  <a:lnTo>
                    <a:pt x="1801" y="1371"/>
                  </a:lnTo>
                  <a:lnTo>
                    <a:pt x="1938" y="157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6" name="Freeform 174">
              <a:extLst>
                <a:ext uri="{FF2B5EF4-FFF2-40B4-BE49-F238E27FC236}">
                  <a16:creationId xmlns:a16="http://schemas.microsoft.com/office/drawing/2014/main" id="{3438CB85-0BCB-440F-A0B7-C29596411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20" y="2187"/>
              <a:ext cx="2176" cy="1811"/>
            </a:xfrm>
            <a:custGeom>
              <a:avLst/>
              <a:gdLst>
                <a:gd name="T0" fmla="*/ 2176 w 2176"/>
                <a:gd name="T1" fmla="*/ 1591 h 1811"/>
                <a:gd name="T2" fmla="*/ 2150 w 2176"/>
                <a:gd name="T3" fmla="*/ 1655 h 1811"/>
                <a:gd name="T4" fmla="*/ 2098 w 2176"/>
                <a:gd name="T5" fmla="*/ 1653 h 1811"/>
                <a:gd name="T6" fmla="*/ 2011 w 2176"/>
                <a:gd name="T7" fmla="*/ 1721 h 1811"/>
                <a:gd name="T8" fmla="*/ 1824 w 2176"/>
                <a:gd name="T9" fmla="*/ 1757 h 1811"/>
                <a:gd name="T10" fmla="*/ 1810 w 2176"/>
                <a:gd name="T11" fmla="*/ 1811 h 1811"/>
                <a:gd name="T12" fmla="*/ 1718 w 2176"/>
                <a:gd name="T13" fmla="*/ 1695 h 1811"/>
                <a:gd name="T14" fmla="*/ 1758 w 2176"/>
                <a:gd name="T15" fmla="*/ 1586 h 1811"/>
                <a:gd name="T16" fmla="*/ 1675 w 2176"/>
                <a:gd name="T17" fmla="*/ 1575 h 1811"/>
                <a:gd name="T18" fmla="*/ 1621 w 2176"/>
                <a:gd name="T19" fmla="*/ 1383 h 1811"/>
                <a:gd name="T20" fmla="*/ 1423 w 2176"/>
                <a:gd name="T21" fmla="*/ 1222 h 1811"/>
                <a:gd name="T22" fmla="*/ 1264 w 2176"/>
                <a:gd name="T23" fmla="*/ 1196 h 1811"/>
                <a:gd name="T24" fmla="*/ 1153 w 2176"/>
                <a:gd name="T25" fmla="*/ 1267 h 1811"/>
                <a:gd name="T26" fmla="*/ 740 w 2176"/>
                <a:gd name="T27" fmla="*/ 1081 h 1811"/>
                <a:gd name="T28" fmla="*/ 296 w 2176"/>
                <a:gd name="T29" fmla="*/ 998 h 1811"/>
                <a:gd name="T30" fmla="*/ 156 w 2176"/>
                <a:gd name="T31" fmla="*/ 1064 h 1811"/>
                <a:gd name="T32" fmla="*/ 0 w 2176"/>
                <a:gd name="T33" fmla="*/ 932 h 1811"/>
                <a:gd name="T34" fmla="*/ 421 w 2176"/>
                <a:gd name="T35" fmla="*/ 660 h 1811"/>
                <a:gd name="T36" fmla="*/ 634 w 2176"/>
                <a:gd name="T37" fmla="*/ 371 h 1811"/>
                <a:gd name="T38" fmla="*/ 704 w 2176"/>
                <a:gd name="T39" fmla="*/ 329 h 1811"/>
                <a:gd name="T40" fmla="*/ 648 w 2176"/>
                <a:gd name="T41" fmla="*/ 0 h 1811"/>
                <a:gd name="T42" fmla="*/ 823 w 2176"/>
                <a:gd name="T43" fmla="*/ 50 h 1811"/>
                <a:gd name="T44" fmla="*/ 983 w 2176"/>
                <a:gd name="T45" fmla="*/ 178 h 1811"/>
                <a:gd name="T46" fmla="*/ 1678 w 2176"/>
                <a:gd name="T47" fmla="*/ 591 h 1811"/>
                <a:gd name="T48" fmla="*/ 1761 w 2176"/>
                <a:gd name="T49" fmla="*/ 726 h 1811"/>
                <a:gd name="T50" fmla="*/ 1886 w 2176"/>
                <a:gd name="T51" fmla="*/ 724 h 1811"/>
                <a:gd name="T52" fmla="*/ 1914 w 2176"/>
                <a:gd name="T53" fmla="*/ 664 h 1811"/>
                <a:gd name="T54" fmla="*/ 1980 w 2176"/>
                <a:gd name="T55" fmla="*/ 679 h 1811"/>
                <a:gd name="T56" fmla="*/ 2004 w 2176"/>
                <a:gd name="T57" fmla="*/ 839 h 1811"/>
                <a:gd name="T58" fmla="*/ 1983 w 2176"/>
                <a:gd name="T59" fmla="*/ 1594 h 1811"/>
                <a:gd name="T60" fmla="*/ 2176 w 2176"/>
                <a:gd name="T61" fmla="*/ 1591 h 1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176" h="1811">
                  <a:moveTo>
                    <a:pt x="2176" y="1591"/>
                  </a:moveTo>
                  <a:lnTo>
                    <a:pt x="2150" y="1655"/>
                  </a:lnTo>
                  <a:lnTo>
                    <a:pt x="2098" y="1653"/>
                  </a:lnTo>
                  <a:lnTo>
                    <a:pt x="2011" y="1721"/>
                  </a:lnTo>
                  <a:lnTo>
                    <a:pt x="1824" y="1757"/>
                  </a:lnTo>
                  <a:lnTo>
                    <a:pt x="1810" y="1811"/>
                  </a:lnTo>
                  <a:lnTo>
                    <a:pt x="1718" y="1695"/>
                  </a:lnTo>
                  <a:lnTo>
                    <a:pt x="1758" y="1586"/>
                  </a:lnTo>
                  <a:lnTo>
                    <a:pt x="1675" y="1575"/>
                  </a:lnTo>
                  <a:lnTo>
                    <a:pt x="1621" y="1383"/>
                  </a:lnTo>
                  <a:lnTo>
                    <a:pt x="1423" y="1222"/>
                  </a:lnTo>
                  <a:lnTo>
                    <a:pt x="1264" y="1196"/>
                  </a:lnTo>
                  <a:lnTo>
                    <a:pt x="1153" y="1267"/>
                  </a:lnTo>
                  <a:lnTo>
                    <a:pt x="740" y="1081"/>
                  </a:lnTo>
                  <a:lnTo>
                    <a:pt x="296" y="998"/>
                  </a:lnTo>
                  <a:lnTo>
                    <a:pt x="156" y="1064"/>
                  </a:lnTo>
                  <a:lnTo>
                    <a:pt x="0" y="932"/>
                  </a:lnTo>
                  <a:lnTo>
                    <a:pt x="421" y="660"/>
                  </a:lnTo>
                  <a:lnTo>
                    <a:pt x="634" y="371"/>
                  </a:lnTo>
                  <a:lnTo>
                    <a:pt x="704" y="329"/>
                  </a:lnTo>
                  <a:lnTo>
                    <a:pt x="648" y="0"/>
                  </a:lnTo>
                  <a:lnTo>
                    <a:pt x="823" y="50"/>
                  </a:lnTo>
                  <a:lnTo>
                    <a:pt x="983" y="178"/>
                  </a:lnTo>
                  <a:lnTo>
                    <a:pt x="1678" y="591"/>
                  </a:lnTo>
                  <a:lnTo>
                    <a:pt x="1761" y="726"/>
                  </a:lnTo>
                  <a:lnTo>
                    <a:pt x="1886" y="724"/>
                  </a:lnTo>
                  <a:lnTo>
                    <a:pt x="1914" y="664"/>
                  </a:lnTo>
                  <a:lnTo>
                    <a:pt x="1980" y="679"/>
                  </a:lnTo>
                  <a:lnTo>
                    <a:pt x="2004" y="839"/>
                  </a:lnTo>
                  <a:lnTo>
                    <a:pt x="1983" y="1594"/>
                  </a:lnTo>
                  <a:lnTo>
                    <a:pt x="2176" y="159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7" name="Freeform 175">
              <a:extLst>
                <a:ext uri="{FF2B5EF4-FFF2-40B4-BE49-F238E27FC236}">
                  <a16:creationId xmlns:a16="http://schemas.microsoft.com/office/drawing/2014/main" id="{95A577EF-1CAA-4583-A23F-F7CB7E52D85F}"/>
                </a:ext>
              </a:extLst>
            </p:cNvPr>
            <p:cNvSpPr>
              <a:spLocks/>
            </p:cNvSpPr>
            <p:nvPr/>
          </p:nvSpPr>
          <p:spPr bwMode="auto">
            <a:xfrm>
              <a:off x="813" y="2320"/>
              <a:ext cx="1801" cy="1522"/>
            </a:xfrm>
            <a:custGeom>
              <a:avLst/>
              <a:gdLst>
                <a:gd name="T0" fmla="*/ 0 w 1801"/>
                <a:gd name="T1" fmla="*/ 794 h 1522"/>
                <a:gd name="T2" fmla="*/ 137 w 1801"/>
                <a:gd name="T3" fmla="*/ 692 h 1522"/>
                <a:gd name="T4" fmla="*/ 258 w 1801"/>
                <a:gd name="T5" fmla="*/ 659 h 1522"/>
                <a:gd name="T6" fmla="*/ 957 w 1801"/>
                <a:gd name="T7" fmla="*/ 0 h 1522"/>
                <a:gd name="T8" fmla="*/ 1075 w 1801"/>
                <a:gd name="T9" fmla="*/ 73 h 1522"/>
                <a:gd name="T10" fmla="*/ 1137 w 1801"/>
                <a:gd name="T11" fmla="*/ 89 h 1522"/>
                <a:gd name="T12" fmla="*/ 1234 w 1801"/>
                <a:gd name="T13" fmla="*/ 175 h 1522"/>
                <a:gd name="T14" fmla="*/ 1312 w 1801"/>
                <a:gd name="T15" fmla="*/ 144 h 1522"/>
                <a:gd name="T16" fmla="*/ 1406 w 1801"/>
                <a:gd name="T17" fmla="*/ 160 h 1522"/>
                <a:gd name="T18" fmla="*/ 1489 w 1801"/>
                <a:gd name="T19" fmla="*/ 108 h 1522"/>
                <a:gd name="T20" fmla="*/ 1567 w 1801"/>
                <a:gd name="T21" fmla="*/ 137 h 1522"/>
                <a:gd name="T22" fmla="*/ 1640 w 1801"/>
                <a:gd name="T23" fmla="*/ 125 h 1522"/>
                <a:gd name="T24" fmla="*/ 1801 w 1801"/>
                <a:gd name="T25" fmla="*/ 49 h 1522"/>
                <a:gd name="T26" fmla="*/ 1640 w 1801"/>
                <a:gd name="T27" fmla="*/ 1522 h 1522"/>
                <a:gd name="T28" fmla="*/ 889 w 1801"/>
                <a:gd name="T29" fmla="*/ 1520 h 1522"/>
                <a:gd name="T30" fmla="*/ 128 w 1801"/>
                <a:gd name="T31" fmla="*/ 1517 h 1522"/>
                <a:gd name="T32" fmla="*/ 173 w 1801"/>
                <a:gd name="T33" fmla="*/ 1033 h 1522"/>
                <a:gd name="T34" fmla="*/ 0 w 1801"/>
                <a:gd name="T35" fmla="*/ 794 h 1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01" h="1522">
                  <a:moveTo>
                    <a:pt x="0" y="794"/>
                  </a:moveTo>
                  <a:lnTo>
                    <a:pt x="137" y="692"/>
                  </a:lnTo>
                  <a:lnTo>
                    <a:pt x="258" y="659"/>
                  </a:lnTo>
                  <a:lnTo>
                    <a:pt x="957" y="0"/>
                  </a:lnTo>
                  <a:lnTo>
                    <a:pt x="1075" y="73"/>
                  </a:lnTo>
                  <a:lnTo>
                    <a:pt x="1137" y="89"/>
                  </a:lnTo>
                  <a:lnTo>
                    <a:pt x="1234" y="175"/>
                  </a:lnTo>
                  <a:lnTo>
                    <a:pt x="1312" y="144"/>
                  </a:lnTo>
                  <a:lnTo>
                    <a:pt x="1406" y="160"/>
                  </a:lnTo>
                  <a:lnTo>
                    <a:pt x="1489" y="108"/>
                  </a:lnTo>
                  <a:lnTo>
                    <a:pt x="1567" y="137"/>
                  </a:lnTo>
                  <a:lnTo>
                    <a:pt x="1640" y="125"/>
                  </a:lnTo>
                  <a:lnTo>
                    <a:pt x="1801" y="49"/>
                  </a:lnTo>
                  <a:lnTo>
                    <a:pt x="1640" y="1522"/>
                  </a:lnTo>
                  <a:lnTo>
                    <a:pt x="889" y="1520"/>
                  </a:lnTo>
                  <a:lnTo>
                    <a:pt x="128" y="1517"/>
                  </a:lnTo>
                  <a:lnTo>
                    <a:pt x="173" y="1033"/>
                  </a:lnTo>
                  <a:lnTo>
                    <a:pt x="0" y="79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8" name="Freeform 176">
              <a:extLst>
                <a:ext uri="{FF2B5EF4-FFF2-40B4-BE49-F238E27FC236}">
                  <a16:creationId xmlns:a16="http://schemas.microsoft.com/office/drawing/2014/main" id="{657A6269-6046-463A-99CE-D3EDC9061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3" y="2324"/>
              <a:ext cx="1505" cy="1544"/>
            </a:xfrm>
            <a:custGeom>
              <a:avLst/>
              <a:gdLst>
                <a:gd name="T0" fmla="*/ 1293 w 1505"/>
                <a:gd name="T1" fmla="*/ 1544 h 1544"/>
                <a:gd name="T2" fmla="*/ 0 w 1505"/>
                <a:gd name="T3" fmla="*/ 1518 h 1544"/>
                <a:gd name="T4" fmla="*/ 161 w 1505"/>
                <a:gd name="T5" fmla="*/ 45 h 1544"/>
                <a:gd name="T6" fmla="*/ 206 w 1505"/>
                <a:gd name="T7" fmla="*/ 3 h 1544"/>
                <a:gd name="T8" fmla="*/ 248 w 1505"/>
                <a:gd name="T9" fmla="*/ 0 h 1544"/>
                <a:gd name="T10" fmla="*/ 338 w 1505"/>
                <a:gd name="T11" fmla="*/ 178 h 1544"/>
                <a:gd name="T12" fmla="*/ 432 w 1505"/>
                <a:gd name="T13" fmla="*/ 145 h 1544"/>
                <a:gd name="T14" fmla="*/ 501 w 1505"/>
                <a:gd name="T15" fmla="*/ 215 h 1544"/>
                <a:gd name="T16" fmla="*/ 532 w 1505"/>
                <a:gd name="T17" fmla="*/ 194 h 1544"/>
                <a:gd name="T18" fmla="*/ 546 w 1505"/>
                <a:gd name="T19" fmla="*/ 111 h 1544"/>
                <a:gd name="T20" fmla="*/ 619 w 1505"/>
                <a:gd name="T21" fmla="*/ 130 h 1544"/>
                <a:gd name="T22" fmla="*/ 688 w 1505"/>
                <a:gd name="T23" fmla="*/ 43 h 1544"/>
                <a:gd name="T24" fmla="*/ 811 w 1505"/>
                <a:gd name="T25" fmla="*/ 211 h 1544"/>
                <a:gd name="T26" fmla="*/ 829 w 1505"/>
                <a:gd name="T27" fmla="*/ 265 h 1544"/>
                <a:gd name="T28" fmla="*/ 851 w 1505"/>
                <a:gd name="T29" fmla="*/ 393 h 1544"/>
                <a:gd name="T30" fmla="*/ 1028 w 1505"/>
                <a:gd name="T31" fmla="*/ 447 h 1544"/>
                <a:gd name="T32" fmla="*/ 1118 w 1505"/>
                <a:gd name="T33" fmla="*/ 421 h 1544"/>
                <a:gd name="T34" fmla="*/ 1215 w 1505"/>
                <a:gd name="T35" fmla="*/ 348 h 1544"/>
                <a:gd name="T36" fmla="*/ 1269 w 1505"/>
                <a:gd name="T37" fmla="*/ 348 h 1544"/>
                <a:gd name="T38" fmla="*/ 1309 w 1505"/>
                <a:gd name="T39" fmla="*/ 383 h 1544"/>
                <a:gd name="T40" fmla="*/ 1330 w 1505"/>
                <a:gd name="T41" fmla="*/ 490 h 1544"/>
                <a:gd name="T42" fmla="*/ 1413 w 1505"/>
                <a:gd name="T43" fmla="*/ 624 h 1544"/>
                <a:gd name="T44" fmla="*/ 1375 w 1505"/>
                <a:gd name="T45" fmla="*/ 769 h 1544"/>
                <a:gd name="T46" fmla="*/ 1463 w 1505"/>
                <a:gd name="T47" fmla="*/ 925 h 1544"/>
                <a:gd name="T48" fmla="*/ 1505 w 1505"/>
                <a:gd name="T49" fmla="*/ 1168 h 1544"/>
                <a:gd name="T50" fmla="*/ 1352 w 1505"/>
                <a:gd name="T51" fmla="*/ 1371 h 1544"/>
                <a:gd name="T52" fmla="*/ 1293 w 1505"/>
                <a:gd name="T53" fmla="*/ 1544 h 1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05" h="1544">
                  <a:moveTo>
                    <a:pt x="1293" y="1544"/>
                  </a:moveTo>
                  <a:lnTo>
                    <a:pt x="0" y="1518"/>
                  </a:lnTo>
                  <a:lnTo>
                    <a:pt x="161" y="45"/>
                  </a:lnTo>
                  <a:lnTo>
                    <a:pt x="206" y="3"/>
                  </a:lnTo>
                  <a:lnTo>
                    <a:pt x="248" y="0"/>
                  </a:lnTo>
                  <a:lnTo>
                    <a:pt x="338" y="178"/>
                  </a:lnTo>
                  <a:lnTo>
                    <a:pt x="432" y="145"/>
                  </a:lnTo>
                  <a:lnTo>
                    <a:pt x="501" y="215"/>
                  </a:lnTo>
                  <a:lnTo>
                    <a:pt x="532" y="194"/>
                  </a:lnTo>
                  <a:lnTo>
                    <a:pt x="546" y="111"/>
                  </a:lnTo>
                  <a:lnTo>
                    <a:pt x="619" y="130"/>
                  </a:lnTo>
                  <a:lnTo>
                    <a:pt x="688" y="43"/>
                  </a:lnTo>
                  <a:lnTo>
                    <a:pt x="811" y="211"/>
                  </a:lnTo>
                  <a:lnTo>
                    <a:pt x="829" y="265"/>
                  </a:lnTo>
                  <a:lnTo>
                    <a:pt x="851" y="393"/>
                  </a:lnTo>
                  <a:lnTo>
                    <a:pt x="1028" y="447"/>
                  </a:lnTo>
                  <a:lnTo>
                    <a:pt x="1118" y="421"/>
                  </a:lnTo>
                  <a:lnTo>
                    <a:pt x="1215" y="348"/>
                  </a:lnTo>
                  <a:lnTo>
                    <a:pt x="1269" y="348"/>
                  </a:lnTo>
                  <a:lnTo>
                    <a:pt x="1309" y="383"/>
                  </a:lnTo>
                  <a:lnTo>
                    <a:pt x="1330" y="490"/>
                  </a:lnTo>
                  <a:lnTo>
                    <a:pt x="1413" y="624"/>
                  </a:lnTo>
                  <a:lnTo>
                    <a:pt x="1375" y="769"/>
                  </a:lnTo>
                  <a:lnTo>
                    <a:pt x="1463" y="925"/>
                  </a:lnTo>
                  <a:lnTo>
                    <a:pt x="1505" y="1168"/>
                  </a:lnTo>
                  <a:lnTo>
                    <a:pt x="1352" y="1371"/>
                  </a:lnTo>
                  <a:lnTo>
                    <a:pt x="1293" y="154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9" name="Freeform 177">
              <a:extLst>
                <a:ext uri="{FF2B5EF4-FFF2-40B4-BE49-F238E27FC236}">
                  <a16:creationId xmlns:a16="http://schemas.microsoft.com/office/drawing/2014/main" id="{5BC84CC6-DB63-495D-9229-F789CDEBA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7" y="2329"/>
              <a:ext cx="1344" cy="1447"/>
            </a:xfrm>
            <a:custGeom>
              <a:avLst/>
              <a:gdLst>
                <a:gd name="T0" fmla="*/ 366 w 1344"/>
                <a:gd name="T1" fmla="*/ 1433 h 1447"/>
                <a:gd name="T2" fmla="*/ 302 w 1344"/>
                <a:gd name="T3" fmla="*/ 1007 h 1447"/>
                <a:gd name="T4" fmla="*/ 182 w 1344"/>
                <a:gd name="T5" fmla="*/ 809 h 1447"/>
                <a:gd name="T6" fmla="*/ 0 w 1344"/>
                <a:gd name="T7" fmla="*/ 648 h 1447"/>
                <a:gd name="T8" fmla="*/ 335 w 1344"/>
                <a:gd name="T9" fmla="*/ 244 h 1447"/>
                <a:gd name="T10" fmla="*/ 702 w 1344"/>
                <a:gd name="T11" fmla="*/ 0 h 1447"/>
                <a:gd name="T12" fmla="*/ 983 w 1344"/>
                <a:gd name="T13" fmla="*/ 116 h 1447"/>
                <a:gd name="T14" fmla="*/ 1063 w 1344"/>
                <a:gd name="T15" fmla="*/ 130 h 1447"/>
                <a:gd name="T16" fmla="*/ 1141 w 1344"/>
                <a:gd name="T17" fmla="*/ 104 h 1447"/>
                <a:gd name="T18" fmla="*/ 1110 w 1344"/>
                <a:gd name="T19" fmla="*/ 329 h 1447"/>
                <a:gd name="T20" fmla="*/ 1151 w 1344"/>
                <a:gd name="T21" fmla="*/ 645 h 1447"/>
                <a:gd name="T22" fmla="*/ 1344 w 1344"/>
                <a:gd name="T23" fmla="*/ 972 h 1447"/>
                <a:gd name="T24" fmla="*/ 872 w 1344"/>
                <a:gd name="T25" fmla="*/ 1447 h 1447"/>
                <a:gd name="T26" fmla="*/ 366 w 1344"/>
                <a:gd name="T27" fmla="*/ 1433 h 1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44" h="1447">
                  <a:moveTo>
                    <a:pt x="366" y="1433"/>
                  </a:moveTo>
                  <a:lnTo>
                    <a:pt x="302" y="1007"/>
                  </a:lnTo>
                  <a:lnTo>
                    <a:pt x="182" y="809"/>
                  </a:lnTo>
                  <a:lnTo>
                    <a:pt x="0" y="648"/>
                  </a:lnTo>
                  <a:lnTo>
                    <a:pt x="335" y="244"/>
                  </a:lnTo>
                  <a:lnTo>
                    <a:pt x="702" y="0"/>
                  </a:lnTo>
                  <a:lnTo>
                    <a:pt x="983" y="116"/>
                  </a:lnTo>
                  <a:lnTo>
                    <a:pt x="1063" y="130"/>
                  </a:lnTo>
                  <a:lnTo>
                    <a:pt x="1141" y="104"/>
                  </a:lnTo>
                  <a:lnTo>
                    <a:pt x="1110" y="329"/>
                  </a:lnTo>
                  <a:lnTo>
                    <a:pt x="1151" y="645"/>
                  </a:lnTo>
                  <a:lnTo>
                    <a:pt x="1344" y="972"/>
                  </a:lnTo>
                  <a:lnTo>
                    <a:pt x="872" y="1447"/>
                  </a:lnTo>
                  <a:lnTo>
                    <a:pt x="366" y="143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0" name="Freeform 178">
              <a:extLst>
                <a:ext uri="{FF2B5EF4-FFF2-40B4-BE49-F238E27FC236}">
                  <a16:creationId xmlns:a16="http://schemas.microsoft.com/office/drawing/2014/main" id="{FFDC3B20-7105-4514-A86C-78ED036922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220" y="374"/>
              <a:ext cx="2773" cy="2477"/>
            </a:xfrm>
            <a:custGeom>
              <a:avLst/>
              <a:gdLst>
                <a:gd name="T0" fmla="*/ 2313 w 2773"/>
                <a:gd name="T1" fmla="*/ 147 h 2477"/>
                <a:gd name="T2" fmla="*/ 1951 w 2773"/>
                <a:gd name="T3" fmla="*/ 132 h 2477"/>
                <a:gd name="T4" fmla="*/ 1687 w 2773"/>
                <a:gd name="T5" fmla="*/ 154 h 2477"/>
                <a:gd name="T6" fmla="*/ 1486 w 2773"/>
                <a:gd name="T7" fmla="*/ 24 h 2477"/>
                <a:gd name="T8" fmla="*/ 1349 w 2773"/>
                <a:gd name="T9" fmla="*/ 385 h 2477"/>
                <a:gd name="T10" fmla="*/ 1278 w 2773"/>
                <a:gd name="T11" fmla="*/ 426 h 2477"/>
                <a:gd name="T12" fmla="*/ 1072 w 2773"/>
                <a:gd name="T13" fmla="*/ 357 h 2477"/>
                <a:gd name="T14" fmla="*/ 1148 w 2773"/>
                <a:gd name="T15" fmla="*/ 52 h 2477"/>
                <a:gd name="T16" fmla="*/ 718 w 2773"/>
                <a:gd name="T17" fmla="*/ 14 h 2477"/>
                <a:gd name="T18" fmla="*/ 0 w 2773"/>
                <a:gd name="T19" fmla="*/ 0 h 2477"/>
                <a:gd name="T20" fmla="*/ 80 w 2773"/>
                <a:gd name="T21" fmla="*/ 151 h 2477"/>
                <a:gd name="T22" fmla="*/ 82 w 2773"/>
                <a:gd name="T23" fmla="*/ 265 h 2477"/>
                <a:gd name="T24" fmla="*/ 153 w 2773"/>
                <a:gd name="T25" fmla="*/ 366 h 2477"/>
                <a:gd name="T26" fmla="*/ 300 w 2773"/>
                <a:gd name="T27" fmla="*/ 428 h 2477"/>
                <a:gd name="T28" fmla="*/ 366 w 2773"/>
                <a:gd name="T29" fmla="*/ 492 h 2477"/>
                <a:gd name="T30" fmla="*/ 597 w 2773"/>
                <a:gd name="T31" fmla="*/ 596 h 2477"/>
                <a:gd name="T32" fmla="*/ 559 w 2773"/>
                <a:gd name="T33" fmla="*/ 778 h 2477"/>
                <a:gd name="T34" fmla="*/ 318 w 2773"/>
                <a:gd name="T35" fmla="*/ 991 h 2477"/>
                <a:gd name="T36" fmla="*/ 430 w 2773"/>
                <a:gd name="T37" fmla="*/ 1123 h 2477"/>
                <a:gd name="T38" fmla="*/ 1441 w 2773"/>
                <a:gd name="T39" fmla="*/ 1416 h 2477"/>
                <a:gd name="T40" fmla="*/ 1852 w 2773"/>
                <a:gd name="T41" fmla="*/ 1130 h 2477"/>
                <a:gd name="T42" fmla="*/ 2365 w 2773"/>
                <a:gd name="T43" fmla="*/ 281 h 2477"/>
                <a:gd name="T44" fmla="*/ 2313 w 2773"/>
                <a:gd name="T45" fmla="*/ 147 h 2477"/>
                <a:gd name="T46" fmla="*/ 2485 w 2773"/>
                <a:gd name="T47" fmla="*/ 2097 h 2477"/>
                <a:gd name="T48" fmla="*/ 2098 w 2773"/>
                <a:gd name="T49" fmla="*/ 2295 h 2477"/>
                <a:gd name="T50" fmla="*/ 1965 w 2773"/>
                <a:gd name="T51" fmla="*/ 2477 h 2477"/>
                <a:gd name="T52" fmla="*/ 2010 w 2773"/>
                <a:gd name="T53" fmla="*/ 2477 h 2477"/>
                <a:gd name="T54" fmla="*/ 2327 w 2773"/>
                <a:gd name="T55" fmla="*/ 2232 h 2477"/>
                <a:gd name="T56" fmla="*/ 2620 w 2773"/>
                <a:gd name="T57" fmla="*/ 2109 h 2477"/>
                <a:gd name="T58" fmla="*/ 2773 w 2773"/>
                <a:gd name="T59" fmla="*/ 1998 h 2477"/>
                <a:gd name="T60" fmla="*/ 2485 w 2773"/>
                <a:gd name="T61" fmla="*/ 2097 h 2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773" h="2477">
                  <a:moveTo>
                    <a:pt x="2313" y="147"/>
                  </a:moveTo>
                  <a:lnTo>
                    <a:pt x="1951" y="132"/>
                  </a:lnTo>
                  <a:lnTo>
                    <a:pt x="1687" y="154"/>
                  </a:lnTo>
                  <a:lnTo>
                    <a:pt x="1486" y="24"/>
                  </a:lnTo>
                  <a:lnTo>
                    <a:pt x="1349" y="385"/>
                  </a:lnTo>
                  <a:lnTo>
                    <a:pt x="1278" y="426"/>
                  </a:lnTo>
                  <a:lnTo>
                    <a:pt x="1072" y="357"/>
                  </a:lnTo>
                  <a:lnTo>
                    <a:pt x="1148" y="52"/>
                  </a:lnTo>
                  <a:lnTo>
                    <a:pt x="718" y="14"/>
                  </a:lnTo>
                  <a:lnTo>
                    <a:pt x="0" y="0"/>
                  </a:lnTo>
                  <a:lnTo>
                    <a:pt x="80" y="151"/>
                  </a:lnTo>
                  <a:lnTo>
                    <a:pt x="82" y="265"/>
                  </a:lnTo>
                  <a:lnTo>
                    <a:pt x="153" y="366"/>
                  </a:lnTo>
                  <a:lnTo>
                    <a:pt x="300" y="428"/>
                  </a:lnTo>
                  <a:lnTo>
                    <a:pt x="366" y="492"/>
                  </a:lnTo>
                  <a:lnTo>
                    <a:pt x="597" y="596"/>
                  </a:lnTo>
                  <a:lnTo>
                    <a:pt x="559" y="778"/>
                  </a:lnTo>
                  <a:lnTo>
                    <a:pt x="318" y="991"/>
                  </a:lnTo>
                  <a:lnTo>
                    <a:pt x="430" y="1123"/>
                  </a:lnTo>
                  <a:lnTo>
                    <a:pt x="1441" y="1416"/>
                  </a:lnTo>
                  <a:lnTo>
                    <a:pt x="1852" y="1130"/>
                  </a:lnTo>
                  <a:lnTo>
                    <a:pt x="2365" y="281"/>
                  </a:lnTo>
                  <a:lnTo>
                    <a:pt x="2313" y="147"/>
                  </a:lnTo>
                  <a:close/>
                  <a:moveTo>
                    <a:pt x="2485" y="2097"/>
                  </a:moveTo>
                  <a:lnTo>
                    <a:pt x="2098" y="2295"/>
                  </a:lnTo>
                  <a:lnTo>
                    <a:pt x="1965" y="2477"/>
                  </a:lnTo>
                  <a:lnTo>
                    <a:pt x="2010" y="2477"/>
                  </a:lnTo>
                  <a:lnTo>
                    <a:pt x="2327" y="2232"/>
                  </a:lnTo>
                  <a:lnTo>
                    <a:pt x="2620" y="2109"/>
                  </a:lnTo>
                  <a:lnTo>
                    <a:pt x="2773" y="1998"/>
                  </a:lnTo>
                  <a:lnTo>
                    <a:pt x="2485" y="209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1" name="Freeform 179">
              <a:extLst>
                <a:ext uri="{FF2B5EF4-FFF2-40B4-BE49-F238E27FC236}">
                  <a16:creationId xmlns:a16="http://schemas.microsoft.com/office/drawing/2014/main" id="{136136FC-DA62-4EB0-B8B0-397148632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4" y="2395"/>
              <a:ext cx="1720" cy="1849"/>
            </a:xfrm>
            <a:custGeom>
              <a:avLst/>
              <a:gdLst>
                <a:gd name="T0" fmla="*/ 1611 w 1720"/>
                <a:gd name="T1" fmla="*/ 1813 h 1849"/>
                <a:gd name="T2" fmla="*/ 855 w 1720"/>
                <a:gd name="T3" fmla="*/ 1849 h 1849"/>
                <a:gd name="T4" fmla="*/ 815 w 1720"/>
                <a:gd name="T5" fmla="*/ 1818 h 1849"/>
                <a:gd name="T6" fmla="*/ 656 w 1720"/>
                <a:gd name="T7" fmla="*/ 1825 h 1849"/>
                <a:gd name="T8" fmla="*/ 567 w 1720"/>
                <a:gd name="T9" fmla="*/ 1780 h 1849"/>
                <a:gd name="T10" fmla="*/ 259 w 1720"/>
                <a:gd name="T11" fmla="*/ 1811 h 1849"/>
                <a:gd name="T12" fmla="*/ 189 w 1720"/>
                <a:gd name="T13" fmla="*/ 1849 h 1849"/>
                <a:gd name="T14" fmla="*/ 125 w 1720"/>
                <a:gd name="T15" fmla="*/ 1783 h 1849"/>
                <a:gd name="T16" fmla="*/ 0 w 1720"/>
                <a:gd name="T17" fmla="*/ 1724 h 1849"/>
                <a:gd name="T18" fmla="*/ 165 w 1720"/>
                <a:gd name="T19" fmla="*/ 1111 h 1849"/>
                <a:gd name="T20" fmla="*/ 127 w 1720"/>
                <a:gd name="T21" fmla="*/ 461 h 1849"/>
                <a:gd name="T22" fmla="*/ 78 w 1720"/>
                <a:gd name="T23" fmla="*/ 348 h 1849"/>
                <a:gd name="T24" fmla="*/ 101 w 1720"/>
                <a:gd name="T25" fmla="*/ 17 h 1849"/>
                <a:gd name="T26" fmla="*/ 342 w 1720"/>
                <a:gd name="T27" fmla="*/ 64 h 1849"/>
                <a:gd name="T28" fmla="*/ 505 w 1720"/>
                <a:gd name="T29" fmla="*/ 3 h 1849"/>
                <a:gd name="T30" fmla="*/ 614 w 1720"/>
                <a:gd name="T31" fmla="*/ 0 h 1849"/>
                <a:gd name="T32" fmla="*/ 737 w 1720"/>
                <a:gd name="T33" fmla="*/ 88 h 1849"/>
                <a:gd name="T34" fmla="*/ 798 w 1720"/>
                <a:gd name="T35" fmla="*/ 71 h 1849"/>
                <a:gd name="T36" fmla="*/ 895 w 1720"/>
                <a:gd name="T37" fmla="*/ 104 h 1849"/>
                <a:gd name="T38" fmla="*/ 959 w 1720"/>
                <a:gd name="T39" fmla="*/ 166 h 1849"/>
                <a:gd name="T40" fmla="*/ 980 w 1720"/>
                <a:gd name="T41" fmla="*/ 123 h 1849"/>
                <a:gd name="T42" fmla="*/ 1143 w 1720"/>
                <a:gd name="T43" fmla="*/ 57 h 1849"/>
                <a:gd name="T44" fmla="*/ 1372 w 1720"/>
                <a:gd name="T45" fmla="*/ 225 h 1849"/>
                <a:gd name="T46" fmla="*/ 1413 w 1720"/>
                <a:gd name="T47" fmla="*/ 355 h 1849"/>
                <a:gd name="T48" fmla="*/ 1403 w 1720"/>
                <a:gd name="T49" fmla="*/ 657 h 1849"/>
                <a:gd name="T50" fmla="*/ 1434 w 1720"/>
                <a:gd name="T51" fmla="*/ 717 h 1849"/>
                <a:gd name="T52" fmla="*/ 1476 w 1720"/>
                <a:gd name="T53" fmla="*/ 724 h 1849"/>
                <a:gd name="T54" fmla="*/ 1632 w 1720"/>
                <a:gd name="T55" fmla="*/ 856 h 1849"/>
                <a:gd name="T56" fmla="*/ 1720 w 1720"/>
                <a:gd name="T57" fmla="*/ 1043 h 1849"/>
                <a:gd name="T58" fmla="*/ 1611 w 1720"/>
                <a:gd name="T59" fmla="*/ 1813 h 18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720" h="1849">
                  <a:moveTo>
                    <a:pt x="1611" y="1813"/>
                  </a:moveTo>
                  <a:lnTo>
                    <a:pt x="855" y="1849"/>
                  </a:lnTo>
                  <a:lnTo>
                    <a:pt x="815" y="1818"/>
                  </a:lnTo>
                  <a:lnTo>
                    <a:pt x="656" y="1825"/>
                  </a:lnTo>
                  <a:lnTo>
                    <a:pt x="567" y="1780"/>
                  </a:lnTo>
                  <a:lnTo>
                    <a:pt x="259" y="1811"/>
                  </a:lnTo>
                  <a:lnTo>
                    <a:pt x="189" y="1849"/>
                  </a:lnTo>
                  <a:lnTo>
                    <a:pt x="125" y="1783"/>
                  </a:lnTo>
                  <a:lnTo>
                    <a:pt x="0" y="1724"/>
                  </a:lnTo>
                  <a:lnTo>
                    <a:pt x="165" y="1111"/>
                  </a:lnTo>
                  <a:lnTo>
                    <a:pt x="127" y="461"/>
                  </a:lnTo>
                  <a:lnTo>
                    <a:pt x="78" y="348"/>
                  </a:lnTo>
                  <a:lnTo>
                    <a:pt x="101" y="17"/>
                  </a:lnTo>
                  <a:lnTo>
                    <a:pt x="342" y="64"/>
                  </a:lnTo>
                  <a:lnTo>
                    <a:pt x="505" y="3"/>
                  </a:lnTo>
                  <a:lnTo>
                    <a:pt x="614" y="0"/>
                  </a:lnTo>
                  <a:lnTo>
                    <a:pt x="737" y="88"/>
                  </a:lnTo>
                  <a:lnTo>
                    <a:pt x="798" y="71"/>
                  </a:lnTo>
                  <a:lnTo>
                    <a:pt x="895" y="104"/>
                  </a:lnTo>
                  <a:lnTo>
                    <a:pt x="959" y="166"/>
                  </a:lnTo>
                  <a:lnTo>
                    <a:pt x="980" y="123"/>
                  </a:lnTo>
                  <a:lnTo>
                    <a:pt x="1143" y="57"/>
                  </a:lnTo>
                  <a:lnTo>
                    <a:pt x="1372" y="225"/>
                  </a:lnTo>
                  <a:lnTo>
                    <a:pt x="1413" y="355"/>
                  </a:lnTo>
                  <a:lnTo>
                    <a:pt x="1403" y="657"/>
                  </a:lnTo>
                  <a:lnTo>
                    <a:pt x="1434" y="717"/>
                  </a:lnTo>
                  <a:lnTo>
                    <a:pt x="1476" y="724"/>
                  </a:lnTo>
                  <a:lnTo>
                    <a:pt x="1632" y="856"/>
                  </a:lnTo>
                  <a:lnTo>
                    <a:pt x="1720" y="1043"/>
                  </a:lnTo>
                  <a:lnTo>
                    <a:pt x="1611" y="181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2" name="Freeform 180">
              <a:extLst>
                <a:ext uri="{FF2B5EF4-FFF2-40B4-BE49-F238E27FC236}">
                  <a16:creationId xmlns:a16="http://schemas.microsoft.com/office/drawing/2014/main" id="{517474F9-9B9B-4B81-95C9-44A7A09ADC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2" y="2445"/>
              <a:ext cx="1945" cy="1435"/>
            </a:xfrm>
            <a:custGeom>
              <a:avLst/>
              <a:gdLst>
                <a:gd name="T0" fmla="*/ 1210 w 1945"/>
                <a:gd name="T1" fmla="*/ 1435 h 1435"/>
                <a:gd name="T2" fmla="*/ 464 w 1945"/>
                <a:gd name="T3" fmla="*/ 1423 h 1435"/>
                <a:gd name="T4" fmla="*/ 523 w 1945"/>
                <a:gd name="T5" fmla="*/ 1250 h 1435"/>
                <a:gd name="T6" fmla="*/ 676 w 1945"/>
                <a:gd name="T7" fmla="*/ 1047 h 1435"/>
                <a:gd name="T8" fmla="*/ 634 w 1945"/>
                <a:gd name="T9" fmla="*/ 804 h 1435"/>
                <a:gd name="T10" fmla="*/ 546 w 1945"/>
                <a:gd name="T11" fmla="*/ 648 h 1435"/>
                <a:gd name="T12" fmla="*/ 584 w 1945"/>
                <a:gd name="T13" fmla="*/ 503 h 1435"/>
                <a:gd name="T14" fmla="*/ 501 w 1945"/>
                <a:gd name="T15" fmla="*/ 369 h 1435"/>
                <a:gd name="T16" fmla="*/ 480 w 1945"/>
                <a:gd name="T17" fmla="*/ 262 h 1435"/>
                <a:gd name="T18" fmla="*/ 440 w 1945"/>
                <a:gd name="T19" fmla="*/ 227 h 1435"/>
                <a:gd name="T20" fmla="*/ 386 w 1945"/>
                <a:gd name="T21" fmla="*/ 227 h 1435"/>
                <a:gd name="T22" fmla="*/ 289 w 1945"/>
                <a:gd name="T23" fmla="*/ 300 h 1435"/>
                <a:gd name="T24" fmla="*/ 199 w 1945"/>
                <a:gd name="T25" fmla="*/ 326 h 1435"/>
                <a:gd name="T26" fmla="*/ 22 w 1945"/>
                <a:gd name="T27" fmla="*/ 272 h 1435"/>
                <a:gd name="T28" fmla="*/ 0 w 1945"/>
                <a:gd name="T29" fmla="*/ 144 h 1435"/>
                <a:gd name="T30" fmla="*/ 175 w 1945"/>
                <a:gd name="T31" fmla="*/ 142 h 1435"/>
                <a:gd name="T32" fmla="*/ 286 w 1945"/>
                <a:gd name="T33" fmla="*/ 90 h 1435"/>
                <a:gd name="T34" fmla="*/ 497 w 1945"/>
                <a:gd name="T35" fmla="*/ 71 h 1435"/>
                <a:gd name="T36" fmla="*/ 730 w 1945"/>
                <a:gd name="T37" fmla="*/ 0 h 1435"/>
                <a:gd name="T38" fmla="*/ 974 w 1945"/>
                <a:gd name="T39" fmla="*/ 26 h 1435"/>
                <a:gd name="T40" fmla="*/ 1172 w 1945"/>
                <a:gd name="T41" fmla="*/ 2 h 1435"/>
                <a:gd name="T42" fmla="*/ 1366 w 1945"/>
                <a:gd name="T43" fmla="*/ 78 h 1435"/>
                <a:gd name="T44" fmla="*/ 1461 w 1945"/>
                <a:gd name="T45" fmla="*/ 57 h 1435"/>
                <a:gd name="T46" fmla="*/ 1562 w 1945"/>
                <a:gd name="T47" fmla="*/ 213 h 1435"/>
                <a:gd name="T48" fmla="*/ 1567 w 1945"/>
                <a:gd name="T49" fmla="*/ 392 h 1435"/>
                <a:gd name="T50" fmla="*/ 1633 w 1945"/>
                <a:gd name="T51" fmla="*/ 428 h 1435"/>
                <a:gd name="T52" fmla="*/ 1817 w 1945"/>
                <a:gd name="T53" fmla="*/ 432 h 1435"/>
                <a:gd name="T54" fmla="*/ 1945 w 1945"/>
                <a:gd name="T55" fmla="*/ 532 h 1435"/>
                <a:gd name="T56" fmla="*/ 1652 w 1945"/>
                <a:gd name="T57" fmla="*/ 676 h 1435"/>
                <a:gd name="T58" fmla="*/ 1569 w 1945"/>
                <a:gd name="T59" fmla="*/ 761 h 1435"/>
                <a:gd name="T60" fmla="*/ 1546 w 1945"/>
                <a:gd name="T61" fmla="*/ 891 h 1435"/>
                <a:gd name="T62" fmla="*/ 1593 w 1945"/>
                <a:gd name="T63" fmla="*/ 1038 h 1435"/>
                <a:gd name="T64" fmla="*/ 1413 w 1945"/>
                <a:gd name="T65" fmla="*/ 1262 h 1435"/>
                <a:gd name="T66" fmla="*/ 1446 w 1945"/>
                <a:gd name="T67" fmla="*/ 1385 h 1435"/>
                <a:gd name="T68" fmla="*/ 1293 w 1945"/>
                <a:gd name="T69" fmla="*/ 1385 h 1435"/>
                <a:gd name="T70" fmla="*/ 1210 w 1945"/>
                <a:gd name="T71" fmla="*/ 1435 h 1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945" h="1435">
                  <a:moveTo>
                    <a:pt x="1210" y="1435"/>
                  </a:moveTo>
                  <a:lnTo>
                    <a:pt x="464" y="1423"/>
                  </a:lnTo>
                  <a:lnTo>
                    <a:pt x="523" y="1250"/>
                  </a:lnTo>
                  <a:lnTo>
                    <a:pt x="676" y="1047"/>
                  </a:lnTo>
                  <a:lnTo>
                    <a:pt x="634" y="804"/>
                  </a:lnTo>
                  <a:lnTo>
                    <a:pt x="546" y="648"/>
                  </a:lnTo>
                  <a:lnTo>
                    <a:pt x="584" y="503"/>
                  </a:lnTo>
                  <a:lnTo>
                    <a:pt x="501" y="369"/>
                  </a:lnTo>
                  <a:lnTo>
                    <a:pt x="480" y="262"/>
                  </a:lnTo>
                  <a:lnTo>
                    <a:pt x="440" y="227"/>
                  </a:lnTo>
                  <a:lnTo>
                    <a:pt x="386" y="227"/>
                  </a:lnTo>
                  <a:lnTo>
                    <a:pt x="289" y="300"/>
                  </a:lnTo>
                  <a:lnTo>
                    <a:pt x="199" y="326"/>
                  </a:lnTo>
                  <a:lnTo>
                    <a:pt x="22" y="272"/>
                  </a:lnTo>
                  <a:lnTo>
                    <a:pt x="0" y="144"/>
                  </a:lnTo>
                  <a:lnTo>
                    <a:pt x="175" y="142"/>
                  </a:lnTo>
                  <a:lnTo>
                    <a:pt x="286" y="90"/>
                  </a:lnTo>
                  <a:lnTo>
                    <a:pt x="497" y="71"/>
                  </a:lnTo>
                  <a:lnTo>
                    <a:pt x="730" y="0"/>
                  </a:lnTo>
                  <a:lnTo>
                    <a:pt x="974" y="26"/>
                  </a:lnTo>
                  <a:lnTo>
                    <a:pt x="1172" y="2"/>
                  </a:lnTo>
                  <a:lnTo>
                    <a:pt x="1366" y="78"/>
                  </a:lnTo>
                  <a:lnTo>
                    <a:pt x="1461" y="57"/>
                  </a:lnTo>
                  <a:lnTo>
                    <a:pt x="1562" y="213"/>
                  </a:lnTo>
                  <a:lnTo>
                    <a:pt x="1567" y="392"/>
                  </a:lnTo>
                  <a:lnTo>
                    <a:pt x="1633" y="428"/>
                  </a:lnTo>
                  <a:lnTo>
                    <a:pt x="1817" y="432"/>
                  </a:lnTo>
                  <a:lnTo>
                    <a:pt x="1945" y="532"/>
                  </a:lnTo>
                  <a:lnTo>
                    <a:pt x="1652" y="676"/>
                  </a:lnTo>
                  <a:lnTo>
                    <a:pt x="1569" y="761"/>
                  </a:lnTo>
                  <a:lnTo>
                    <a:pt x="1546" y="891"/>
                  </a:lnTo>
                  <a:lnTo>
                    <a:pt x="1593" y="1038"/>
                  </a:lnTo>
                  <a:lnTo>
                    <a:pt x="1413" y="1262"/>
                  </a:lnTo>
                  <a:lnTo>
                    <a:pt x="1446" y="1385"/>
                  </a:lnTo>
                  <a:lnTo>
                    <a:pt x="1293" y="1385"/>
                  </a:lnTo>
                  <a:lnTo>
                    <a:pt x="1210" y="143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3" name="Freeform 181">
              <a:extLst>
                <a:ext uri="{FF2B5EF4-FFF2-40B4-BE49-F238E27FC236}">
                  <a16:creationId xmlns:a16="http://schemas.microsoft.com/office/drawing/2014/main" id="{F9944371-B6D0-4B11-8C74-ED4B7D127A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00" y="2866"/>
              <a:ext cx="1546" cy="915"/>
            </a:xfrm>
            <a:custGeom>
              <a:avLst/>
              <a:gdLst>
                <a:gd name="T0" fmla="*/ 0 w 1546"/>
                <a:gd name="T1" fmla="*/ 0 h 915"/>
                <a:gd name="T2" fmla="*/ 350 w 1546"/>
                <a:gd name="T3" fmla="*/ 49 h 915"/>
                <a:gd name="T4" fmla="*/ 629 w 1546"/>
                <a:gd name="T5" fmla="*/ 503 h 915"/>
                <a:gd name="T6" fmla="*/ 1477 w 1546"/>
                <a:gd name="T7" fmla="*/ 621 h 915"/>
                <a:gd name="T8" fmla="*/ 1546 w 1546"/>
                <a:gd name="T9" fmla="*/ 680 h 915"/>
                <a:gd name="T10" fmla="*/ 1149 w 1546"/>
                <a:gd name="T11" fmla="*/ 846 h 915"/>
                <a:gd name="T12" fmla="*/ 196 w 1546"/>
                <a:gd name="T13" fmla="*/ 912 h 915"/>
                <a:gd name="T14" fmla="*/ 3 w 1546"/>
                <a:gd name="T15" fmla="*/ 915 h 915"/>
                <a:gd name="T16" fmla="*/ 24 w 1546"/>
                <a:gd name="T17" fmla="*/ 160 h 915"/>
                <a:gd name="T18" fmla="*/ 0 w 1546"/>
                <a:gd name="T19" fmla="*/ 0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46" h="915">
                  <a:moveTo>
                    <a:pt x="0" y="0"/>
                  </a:moveTo>
                  <a:lnTo>
                    <a:pt x="350" y="49"/>
                  </a:lnTo>
                  <a:lnTo>
                    <a:pt x="629" y="503"/>
                  </a:lnTo>
                  <a:lnTo>
                    <a:pt x="1477" y="621"/>
                  </a:lnTo>
                  <a:lnTo>
                    <a:pt x="1546" y="680"/>
                  </a:lnTo>
                  <a:lnTo>
                    <a:pt x="1149" y="846"/>
                  </a:lnTo>
                  <a:lnTo>
                    <a:pt x="196" y="912"/>
                  </a:lnTo>
                  <a:lnTo>
                    <a:pt x="3" y="915"/>
                  </a:lnTo>
                  <a:lnTo>
                    <a:pt x="24" y="16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4" name="Freeform 182">
              <a:extLst>
                <a:ext uri="{FF2B5EF4-FFF2-40B4-BE49-F238E27FC236}">
                  <a16:creationId xmlns:a16="http://schemas.microsoft.com/office/drawing/2014/main" id="{B9A3FBD1-5C46-42F5-AB87-78517F119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43" y="1471"/>
              <a:ext cx="1835" cy="1442"/>
            </a:xfrm>
            <a:custGeom>
              <a:avLst/>
              <a:gdLst>
                <a:gd name="T0" fmla="*/ 668 w 1835"/>
                <a:gd name="T1" fmla="*/ 286 h 1442"/>
                <a:gd name="T2" fmla="*/ 732 w 1835"/>
                <a:gd name="T3" fmla="*/ 269 h 1442"/>
                <a:gd name="T4" fmla="*/ 744 w 1835"/>
                <a:gd name="T5" fmla="*/ 168 h 1442"/>
                <a:gd name="T6" fmla="*/ 836 w 1835"/>
                <a:gd name="T7" fmla="*/ 106 h 1442"/>
                <a:gd name="T8" fmla="*/ 888 w 1835"/>
                <a:gd name="T9" fmla="*/ 0 h 1442"/>
                <a:gd name="T10" fmla="*/ 1835 w 1835"/>
                <a:gd name="T11" fmla="*/ 669 h 1442"/>
                <a:gd name="T12" fmla="*/ 1677 w 1835"/>
                <a:gd name="T13" fmla="*/ 806 h 1442"/>
                <a:gd name="T14" fmla="*/ 1616 w 1835"/>
                <a:gd name="T15" fmla="*/ 917 h 1442"/>
                <a:gd name="T16" fmla="*/ 1597 w 1835"/>
                <a:gd name="T17" fmla="*/ 1040 h 1442"/>
                <a:gd name="T18" fmla="*/ 1542 w 1835"/>
                <a:gd name="T19" fmla="*/ 1050 h 1442"/>
                <a:gd name="T20" fmla="*/ 1687 w 1835"/>
                <a:gd name="T21" fmla="*/ 1262 h 1442"/>
                <a:gd name="T22" fmla="*/ 1691 w 1835"/>
                <a:gd name="T23" fmla="*/ 1378 h 1442"/>
                <a:gd name="T24" fmla="*/ 1358 w 1835"/>
                <a:gd name="T25" fmla="*/ 1293 h 1442"/>
                <a:gd name="T26" fmla="*/ 1176 w 1835"/>
                <a:gd name="T27" fmla="*/ 1307 h 1442"/>
                <a:gd name="T28" fmla="*/ 1157 w 1835"/>
                <a:gd name="T29" fmla="*/ 1395 h 1442"/>
                <a:gd name="T30" fmla="*/ 1091 w 1835"/>
                <a:gd name="T31" fmla="*/ 1380 h 1442"/>
                <a:gd name="T32" fmla="*/ 1063 w 1835"/>
                <a:gd name="T33" fmla="*/ 1440 h 1442"/>
                <a:gd name="T34" fmla="*/ 938 w 1835"/>
                <a:gd name="T35" fmla="*/ 1442 h 1442"/>
                <a:gd name="T36" fmla="*/ 855 w 1835"/>
                <a:gd name="T37" fmla="*/ 1307 h 1442"/>
                <a:gd name="T38" fmla="*/ 160 w 1835"/>
                <a:gd name="T39" fmla="*/ 894 h 1442"/>
                <a:gd name="T40" fmla="*/ 0 w 1835"/>
                <a:gd name="T41" fmla="*/ 766 h 1442"/>
                <a:gd name="T42" fmla="*/ 141 w 1835"/>
                <a:gd name="T43" fmla="*/ 638 h 1442"/>
                <a:gd name="T44" fmla="*/ 80 w 1835"/>
                <a:gd name="T45" fmla="*/ 537 h 1442"/>
                <a:gd name="T46" fmla="*/ 75 w 1835"/>
                <a:gd name="T47" fmla="*/ 473 h 1442"/>
                <a:gd name="T48" fmla="*/ 193 w 1835"/>
                <a:gd name="T49" fmla="*/ 359 h 1442"/>
                <a:gd name="T50" fmla="*/ 278 w 1835"/>
                <a:gd name="T51" fmla="*/ 366 h 1442"/>
                <a:gd name="T52" fmla="*/ 380 w 1835"/>
                <a:gd name="T53" fmla="*/ 390 h 1442"/>
                <a:gd name="T54" fmla="*/ 574 w 1835"/>
                <a:gd name="T55" fmla="*/ 191 h 1442"/>
                <a:gd name="T56" fmla="*/ 668 w 1835"/>
                <a:gd name="T57" fmla="*/ 286 h 1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835" h="1442">
                  <a:moveTo>
                    <a:pt x="668" y="286"/>
                  </a:moveTo>
                  <a:lnTo>
                    <a:pt x="732" y="269"/>
                  </a:lnTo>
                  <a:lnTo>
                    <a:pt x="744" y="168"/>
                  </a:lnTo>
                  <a:lnTo>
                    <a:pt x="836" y="106"/>
                  </a:lnTo>
                  <a:lnTo>
                    <a:pt x="888" y="0"/>
                  </a:lnTo>
                  <a:lnTo>
                    <a:pt x="1835" y="669"/>
                  </a:lnTo>
                  <a:lnTo>
                    <a:pt x="1677" y="806"/>
                  </a:lnTo>
                  <a:lnTo>
                    <a:pt x="1616" y="917"/>
                  </a:lnTo>
                  <a:lnTo>
                    <a:pt x="1597" y="1040"/>
                  </a:lnTo>
                  <a:lnTo>
                    <a:pt x="1542" y="1050"/>
                  </a:lnTo>
                  <a:lnTo>
                    <a:pt x="1687" y="1262"/>
                  </a:lnTo>
                  <a:lnTo>
                    <a:pt x="1691" y="1378"/>
                  </a:lnTo>
                  <a:lnTo>
                    <a:pt x="1358" y="1293"/>
                  </a:lnTo>
                  <a:lnTo>
                    <a:pt x="1176" y="1307"/>
                  </a:lnTo>
                  <a:lnTo>
                    <a:pt x="1157" y="1395"/>
                  </a:lnTo>
                  <a:lnTo>
                    <a:pt x="1091" y="1380"/>
                  </a:lnTo>
                  <a:lnTo>
                    <a:pt x="1063" y="1440"/>
                  </a:lnTo>
                  <a:lnTo>
                    <a:pt x="938" y="1442"/>
                  </a:lnTo>
                  <a:lnTo>
                    <a:pt x="855" y="1307"/>
                  </a:lnTo>
                  <a:lnTo>
                    <a:pt x="160" y="894"/>
                  </a:lnTo>
                  <a:lnTo>
                    <a:pt x="0" y="766"/>
                  </a:lnTo>
                  <a:lnTo>
                    <a:pt x="141" y="638"/>
                  </a:lnTo>
                  <a:lnTo>
                    <a:pt x="80" y="537"/>
                  </a:lnTo>
                  <a:lnTo>
                    <a:pt x="75" y="473"/>
                  </a:lnTo>
                  <a:lnTo>
                    <a:pt x="193" y="359"/>
                  </a:lnTo>
                  <a:lnTo>
                    <a:pt x="278" y="366"/>
                  </a:lnTo>
                  <a:lnTo>
                    <a:pt x="380" y="390"/>
                  </a:lnTo>
                  <a:lnTo>
                    <a:pt x="574" y="191"/>
                  </a:lnTo>
                  <a:lnTo>
                    <a:pt x="668" y="28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5" name="Freeform 183">
              <a:extLst>
                <a:ext uri="{FF2B5EF4-FFF2-40B4-BE49-F238E27FC236}">
                  <a16:creationId xmlns:a16="http://schemas.microsoft.com/office/drawing/2014/main" id="{B720808A-D457-4E0A-BF3C-A7485DF1D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2" y="2977"/>
              <a:ext cx="1141" cy="1567"/>
            </a:xfrm>
            <a:custGeom>
              <a:avLst/>
              <a:gdLst>
                <a:gd name="T0" fmla="*/ 733 w 1141"/>
                <a:gd name="T1" fmla="*/ 1567 h 1567"/>
                <a:gd name="T2" fmla="*/ 59 w 1141"/>
                <a:gd name="T3" fmla="*/ 919 h 1567"/>
                <a:gd name="T4" fmla="*/ 0 w 1141"/>
                <a:gd name="T5" fmla="*/ 903 h 1567"/>
                <a:gd name="T6" fmla="*/ 83 w 1141"/>
                <a:gd name="T7" fmla="*/ 853 h 1567"/>
                <a:gd name="T8" fmla="*/ 236 w 1141"/>
                <a:gd name="T9" fmla="*/ 853 h 1567"/>
                <a:gd name="T10" fmla="*/ 203 w 1141"/>
                <a:gd name="T11" fmla="*/ 730 h 1567"/>
                <a:gd name="T12" fmla="*/ 383 w 1141"/>
                <a:gd name="T13" fmla="*/ 506 h 1567"/>
                <a:gd name="T14" fmla="*/ 336 w 1141"/>
                <a:gd name="T15" fmla="*/ 359 h 1567"/>
                <a:gd name="T16" fmla="*/ 359 w 1141"/>
                <a:gd name="T17" fmla="*/ 229 h 1567"/>
                <a:gd name="T18" fmla="*/ 442 w 1141"/>
                <a:gd name="T19" fmla="*/ 144 h 1567"/>
                <a:gd name="T20" fmla="*/ 735 w 1141"/>
                <a:gd name="T21" fmla="*/ 0 h 1567"/>
                <a:gd name="T22" fmla="*/ 917 w 1141"/>
                <a:gd name="T23" fmla="*/ 161 h 1567"/>
                <a:gd name="T24" fmla="*/ 1037 w 1141"/>
                <a:gd name="T25" fmla="*/ 359 h 1567"/>
                <a:gd name="T26" fmla="*/ 1101 w 1141"/>
                <a:gd name="T27" fmla="*/ 785 h 1567"/>
                <a:gd name="T28" fmla="*/ 1089 w 1141"/>
                <a:gd name="T29" fmla="*/ 889 h 1567"/>
                <a:gd name="T30" fmla="*/ 1141 w 1141"/>
                <a:gd name="T31" fmla="*/ 1030 h 1567"/>
                <a:gd name="T32" fmla="*/ 733 w 1141"/>
                <a:gd name="T33" fmla="*/ 1567 h 1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41" h="1567">
                  <a:moveTo>
                    <a:pt x="733" y="1567"/>
                  </a:moveTo>
                  <a:lnTo>
                    <a:pt x="59" y="919"/>
                  </a:lnTo>
                  <a:lnTo>
                    <a:pt x="0" y="903"/>
                  </a:lnTo>
                  <a:lnTo>
                    <a:pt x="83" y="853"/>
                  </a:lnTo>
                  <a:lnTo>
                    <a:pt x="236" y="853"/>
                  </a:lnTo>
                  <a:lnTo>
                    <a:pt x="203" y="730"/>
                  </a:lnTo>
                  <a:lnTo>
                    <a:pt x="383" y="506"/>
                  </a:lnTo>
                  <a:lnTo>
                    <a:pt x="336" y="359"/>
                  </a:lnTo>
                  <a:lnTo>
                    <a:pt x="359" y="229"/>
                  </a:lnTo>
                  <a:lnTo>
                    <a:pt x="442" y="144"/>
                  </a:lnTo>
                  <a:lnTo>
                    <a:pt x="735" y="0"/>
                  </a:lnTo>
                  <a:lnTo>
                    <a:pt x="917" y="161"/>
                  </a:lnTo>
                  <a:lnTo>
                    <a:pt x="1037" y="359"/>
                  </a:lnTo>
                  <a:lnTo>
                    <a:pt x="1101" y="785"/>
                  </a:lnTo>
                  <a:lnTo>
                    <a:pt x="1089" y="889"/>
                  </a:lnTo>
                  <a:lnTo>
                    <a:pt x="1141" y="1030"/>
                  </a:lnTo>
                  <a:lnTo>
                    <a:pt x="733" y="156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6" name="Freeform 184">
              <a:extLst>
                <a:ext uri="{FF2B5EF4-FFF2-40B4-BE49-F238E27FC236}">
                  <a16:creationId xmlns:a16="http://schemas.microsoft.com/office/drawing/2014/main" id="{C6016B6B-8911-41B9-8298-C23F3BAA8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55" y="3185"/>
              <a:ext cx="1786" cy="2045"/>
            </a:xfrm>
            <a:custGeom>
              <a:avLst/>
              <a:gdLst>
                <a:gd name="T0" fmla="*/ 482 w 1786"/>
                <a:gd name="T1" fmla="*/ 2045 h 2045"/>
                <a:gd name="T2" fmla="*/ 361 w 1786"/>
                <a:gd name="T3" fmla="*/ 1995 h 2045"/>
                <a:gd name="T4" fmla="*/ 0 w 1786"/>
                <a:gd name="T5" fmla="*/ 1023 h 2045"/>
                <a:gd name="T6" fmla="*/ 109 w 1786"/>
                <a:gd name="T7" fmla="*/ 253 h 2045"/>
                <a:gd name="T8" fmla="*/ 21 w 1786"/>
                <a:gd name="T9" fmla="*/ 66 h 2045"/>
                <a:gd name="T10" fmla="*/ 161 w 1786"/>
                <a:gd name="T11" fmla="*/ 0 h 2045"/>
                <a:gd name="T12" fmla="*/ 605 w 1786"/>
                <a:gd name="T13" fmla="*/ 83 h 2045"/>
                <a:gd name="T14" fmla="*/ 1018 w 1786"/>
                <a:gd name="T15" fmla="*/ 269 h 2045"/>
                <a:gd name="T16" fmla="*/ 1129 w 1786"/>
                <a:gd name="T17" fmla="*/ 198 h 2045"/>
                <a:gd name="T18" fmla="*/ 1288 w 1786"/>
                <a:gd name="T19" fmla="*/ 224 h 2045"/>
                <a:gd name="T20" fmla="*/ 1486 w 1786"/>
                <a:gd name="T21" fmla="*/ 385 h 2045"/>
                <a:gd name="T22" fmla="*/ 1540 w 1786"/>
                <a:gd name="T23" fmla="*/ 577 h 2045"/>
                <a:gd name="T24" fmla="*/ 1623 w 1786"/>
                <a:gd name="T25" fmla="*/ 588 h 2045"/>
                <a:gd name="T26" fmla="*/ 1583 w 1786"/>
                <a:gd name="T27" fmla="*/ 697 h 2045"/>
                <a:gd name="T28" fmla="*/ 1675 w 1786"/>
                <a:gd name="T29" fmla="*/ 813 h 2045"/>
                <a:gd name="T30" fmla="*/ 1722 w 1786"/>
                <a:gd name="T31" fmla="*/ 853 h 2045"/>
                <a:gd name="T32" fmla="*/ 1786 w 1786"/>
                <a:gd name="T33" fmla="*/ 1161 h 2045"/>
                <a:gd name="T34" fmla="*/ 1699 w 1786"/>
                <a:gd name="T35" fmla="*/ 1255 h 2045"/>
                <a:gd name="T36" fmla="*/ 482 w 1786"/>
                <a:gd name="T37" fmla="*/ 2045 h 2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86" h="2045">
                  <a:moveTo>
                    <a:pt x="482" y="2045"/>
                  </a:moveTo>
                  <a:lnTo>
                    <a:pt x="361" y="1995"/>
                  </a:lnTo>
                  <a:lnTo>
                    <a:pt x="0" y="1023"/>
                  </a:lnTo>
                  <a:lnTo>
                    <a:pt x="109" y="253"/>
                  </a:lnTo>
                  <a:lnTo>
                    <a:pt x="21" y="66"/>
                  </a:lnTo>
                  <a:lnTo>
                    <a:pt x="161" y="0"/>
                  </a:lnTo>
                  <a:lnTo>
                    <a:pt x="605" y="83"/>
                  </a:lnTo>
                  <a:lnTo>
                    <a:pt x="1018" y="269"/>
                  </a:lnTo>
                  <a:lnTo>
                    <a:pt x="1129" y="198"/>
                  </a:lnTo>
                  <a:lnTo>
                    <a:pt x="1288" y="224"/>
                  </a:lnTo>
                  <a:lnTo>
                    <a:pt x="1486" y="385"/>
                  </a:lnTo>
                  <a:lnTo>
                    <a:pt x="1540" y="577"/>
                  </a:lnTo>
                  <a:lnTo>
                    <a:pt x="1623" y="588"/>
                  </a:lnTo>
                  <a:lnTo>
                    <a:pt x="1583" y="697"/>
                  </a:lnTo>
                  <a:lnTo>
                    <a:pt x="1675" y="813"/>
                  </a:lnTo>
                  <a:lnTo>
                    <a:pt x="1722" y="853"/>
                  </a:lnTo>
                  <a:lnTo>
                    <a:pt x="1786" y="1161"/>
                  </a:lnTo>
                  <a:lnTo>
                    <a:pt x="1699" y="1255"/>
                  </a:lnTo>
                  <a:lnTo>
                    <a:pt x="482" y="204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7" name="Freeform 185">
              <a:extLst>
                <a:ext uri="{FF2B5EF4-FFF2-40B4-BE49-F238E27FC236}">
                  <a16:creationId xmlns:a16="http://schemas.microsoft.com/office/drawing/2014/main" id="{7D0CA600-C3EE-4753-8438-D24C3442216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5" y="3301"/>
              <a:ext cx="2081" cy="2517"/>
            </a:xfrm>
            <a:custGeom>
              <a:avLst/>
              <a:gdLst>
                <a:gd name="T0" fmla="*/ 1885 w 2081"/>
                <a:gd name="T1" fmla="*/ 1851 h 2517"/>
                <a:gd name="T2" fmla="*/ 1710 w 2081"/>
                <a:gd name="T3" fmla="*/ 1940 h 2517"/>
                <a:gd name="T4" fmla="*/ 1611 w 2081"/>
                <a:gd name="T5" fmla="*/ 1957 h 2517"/>
                <a:gd name="T6" fmla="*/ 1531 w 2081"/>
                <a:gd name="T7" fmla="*/ 2151 h 2517"/>
                <a:gd name="T8" fmla="*/ 1446 w 2081"/>
                <a:gd name="T9" fmla="*/ 2193 h 2517"/>
                <a:gd name="T10" fmla="*/ 1434 w 2081"/>
                <a:gd name="T11" fmla="*/ 2278 h 2517"/>
                <a:gd name="T12" fmla="*/ 1358 w 2081"/>
                <a:gd name="T13" fmla="*/ 2352 h 2517"/>
                <a:gd name="T14" fmla="*/ 1323 w 2081"/>
                <a:gd name="T15" fmla="*/ 2461 h 2517"/>
                <a:gd name="T16" fmla="*/ 1216 w 2081"/>
                <a:gd name="T17" fmla="*/ 2517 h 2517"/>
                <a:gd name="T18" fmla="*/ 28 w 2081"/>
                <a:gd name="T19" fmla="*/ 1300 h 2517"/>
                <a:gd name="T20" fmla="*/ 0 w 2081"/>
                <a:gd name="T21" fmla="*/ 1243 h 2517"/>
                <a:gd name="T22" fmla="*/ 408 w 2081"/>
                <a:gd name="T23" fmla="*/ 706 h 2517"/>
                <a:gd name="T24" fmla="*/ 356 w 2081"/>
                <a:gd name="T25" fmla="*/ 565 h 2517"/>
                <a:gd name="T26" fmla="*/ 368 w 2081"/>
                <a:gd name="T27" fmla="*/ 461 h 2517"/>
                <a:gd name="T28" fmla="*/ 874 w 2081"/>
                <a:gd name="T29" fmla="*/ 475 h 2517"/>
                <a:gd name="T30" fmla="*/ 1346 w 2081"/>
                <a:gd name="T31" fmla="*/ 0 h 2517"/>
                <a:gd name="T32" fmla="*/ 1618 w 2081"/>
                <a:gd name="T33" fmla="*/ 201 h 2517"/>
                <a:gd name="T34" fmla="*/ 1679 w 2081"/>
                <a:gd name="T35" fmla="*/ 288 h 2517"/>
                <a:gd name="T36" fmla="*/ 1731 w 2081"/>
                <a:gd name="T37" fmla="*/ 491 h 2517"/>
                <a:gd name="T38" fmla="*/ 1783 w 2081"/>
                <a:gd name="T39" fmla="*/ 480 h 2517"/>
                <a:gd name="T40" fmla="*/ 1958 w 2081"/>
                <a:gd name="T41" fmla="*/ 851 h 2517"/>
                <a:gd name="T42" fmla="*/ 2081 w 2081"/>
                <a:gd name="T43" fmla="*/ 1045 h 2517"/>
                <a:gd name="T44" fmla="*/ 1923 w 2081"/>
                <a:gd name="T45" fmla="*/ 1503 h 2517"/>
                <a:gd name="T46" fmla="*/ 1944 w 2081"/>
                <a:gd name="T47" fmla="*/ 1732 h 2517"/>
                <a:gd name="T48" fmla="*/ 1885 w 2081"/>
                <a:gd name="T49" fmla="*/ 1851 h 2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81" h="2517">
                  <a:moveTo>
                    <a:pt x="1885" y="1851"/>
                  </a:moveTo>
                  <a:lnTo>
                    <a:pt x="1710" y="1940"/>
                  </a:lnTo>
                  <a:lnTo>
                    <a:pt x="1611" y="1957"/>
                  </a:lnTo>
                  <a:lnTo>
                    <a:pt x="1531" y="2151"/>
                  </a:lnTo>
                  <a:lnTo>
                    <a:pt x="1446" y="2193"/>
                  </a:lnTo>
                  <a:lnTo>
                    <a:pt x="1434" y="2278"/>
                  </a:lnTo>
                  <a:lnTo>
                    <a:pt x="1358" y="2352"/>
                  </a:lnTo>
                  <a:lnTo>
                    <a:pt x="1323" y="2461"/>
                  </a:lnTo>
                  <a:lnTo>
                    <a:pt x="1216" y="2517"/>
                  </a:lnTo>
                  <a:lnTo>
                    <a:pt x="28" y="1300"/>
                  </a:lnTo>
                  <a:lnTo>
                    <a:pt x="0" y="1243"/>
                  </a:lnTo>
                  <a:lnTo>
                    <a:pt x="408" y="706"/>
                  </a:lnTo>
                  <a:lnTo>
                    <a:pt x="356" y="565"/>
                  </a:lnTo>
                  <a:lnTo>
                    <a:pt x="368" y="461"/>
                  </a:lnTo>
                  <a:lnTo>
                    <a:pt x="874" y="475"/>
                  </a:lnTo>
                  <a:lnTo>
                    <a:pt x="1346" y="0"/>
                  </a:lnTo>
                  <a:lnTo>
                    <a:pt x="1618" y="201"/>
                  </a:lnTo>
                  <a:lnTo>
                    <a:pt x="1679" y="288"/>
                  </a:lnTo>
                  <a:lnTo>
                    <a:pt x="1731" y="491"/>
                  </a:lnTo>
                  <a:lnTo>
                    <a:pt x="1783" y="480"/>
                  </a:lnTo>
                  <a:lnTo>
                    <a:pt x="1958" y="851"/>
                  </a:lnTo>
                  <a:lnTo>
                    <a:pt x="2081" y="1045"/>
                  </a:lnTo>
                  <a:lnTo>
                    <a:pt x="1923" y="1503"/>
                  </a:lnTo>
                  <a:lnTo>
                    <a:pt x="1944" y="1732"/>
                  </a:lnTo>
                  <a:lnTo>
                    <a:pt x="1885" y="185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8" name="Freeform 186">
              <a:extLst>
                <a:ext uri="{FF2B5EF4-FFF2-40B4-BE49-F238E27FC236}">
                  <a16:creationId xmlns:a16="http://schemas.microsoft.com/office/drawing/2014/main" id="{98F76C2B-DA08-475B-A688-820337DDB8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530" y="3057"/>
              <a:ext cx="2793" cy="1664"/>
            </a:xfrm>
            <a:custGeom>
              <a:avLst/>
              <a:gdLst>
                <a:gd name="T0" fmla="*/ 1994 w 2793"/>
                <a:gd name="T1" fmla="*/ 1456 h 1664"/>
                <a:gd name="T2" fmla="*/ 1980 w 2793"/>
                <a:gd name="T3" fmla="*/ 1414 h 1664"/>
                <a:gd name="T4" fmla="*/ 1940 w 2793"/>
                <a:gd name="T5" fmla="*/ 1369 h 1664"/>
                <a:gd name="T6" fmla="*/ 1907 w 2793"/>
                <a:gd name="T7" fmla="*/ 1343 h 1664"/>
                <a:gd name="T8" fmla="*/ 1687 w 2793"/>
                <a:gd name="T9" fmla="*/ 1265 h 1664"/>
                <a:gd name="T10" fmla="*/ 1621 w 2793"/>
                <a:gd name="T11" fmla="*/ 1265 h 1664"/>
                <a:gd name="T12" fmla="*/ 1621 w 2793"/>
                <a:gd name="T13" fmla="*/ 1291 h 1664"/>
                <a:gd name="T14" fmla="*/ 1659 w 2793"/>
                <a:gd name="T15" fmla="*/ 1315 h 1664"/>
                <a:gd name="T16" fmla="*/ 1819 w 2793"/>
                <a:gd name="T17" fmla="*/ 1374 h 1664"/>
                <a:gd name="T18" fmla="*/ 1935 w 2793"/>
                <a:gd name="T19" fmla="*/ 1461 h 1664"/>
                <a:gd name="T20" fmla="*/ 1949 w 2793"/>
                <a:gd name="T21" fmla="*/ 1475 h 1664"/>
                <a:gd name="T22" fmla="*/ 1994 w 2793"/>
                <a:gd name="T23" fmla="*/ 1456 h 1664"/>
                <a:gd name="T24" fmla="*/ 1718 w 2793"/>
                <a:gd name="T25" fmla="*/ 1154 h 1664"/>
                <a:gd name="T26" fmla="*/ 2212 w 2793"/>
                <a:gd name="T27" fmla="*/ 901 h 1664"/>
                <a:gd name="T28" fmla="*/ 2708 w 2793"/>
                <a:gd name="T29" fmla="*/ 265 h 1664"/>
                <a:gd name="T30" fmla="*/ 2661 w 2793"/>
                <a:gd name="T31" fmla="*/ 159 h 1664"/>
                <a:gd name="T32" fmla="*/ 2550 w 2793"/>
                <a:gd name="T33" fmla="*/ 286 h 1664"/>
                <a:gd name="T34" fmla="*/ 2358 w 2793"/>
                <a:gd name="T35" fmla="*/ 274 h 1664"/>
                <a:gd name="T36" fmla="*/ 2292 w 2793"/>
                <a:gd name="T37" fmla="*/ 0 h 1664"/>
                <a:gd name="T38" fmla="*/ 2020 w 2793"/>
                <a:gd name="T39" fmla="*/ 163 h 1664"/>
                <a:gd name="T40" fmla="*/ 1574 w 2793"/>
                <a:gd name="T41" fmla="*/ 182 h 1664"/>
                <a:gd name="T42" fmla="*/ 1647 w 2793"/>
                <a:gd name="T43" fmla="*/ 430 h 1664"/>
                <a:gd name="T44" fmla="*/ 1716 w 2793"/>
                <a:gd name="T45" fmla="*/ 489 h 1664"/>
                <a:gd name="T46" fmla="*/ 1319 w 2793"/>
                <a:gd name="T47" fmla="*/ 655 h 1664"/>
                <a:gd name="T48" fmla="*/ 366 w 2793"/>
                <a:gd name="T49" fmla="*/ 721 h 1664"/>
                <a:gd name="T50" fmla="*/ 340 w 2793"/>
                <a:gd name="T51" fmla="*/ 785 h 1664"/>
                <a:gd name="T52" fmla="*/ 288 w 2793"/>
                <a:gd name="T53" fmla="*/ 783 h 1664"/>
                <a:gd name="T54" fmla="*/ 201 w 2793"/>
                <a:gd name="T55" fmla="*/ 851 h 1664"/>
                <a:gd name="T56" fmla="*/ 14 w 2793"/>
                <a:gd name="T57" fmla="*/ 887 h 1664"/>
                <a:gd name="T58" fmla="*/ 0 w 2793"/>
                <a:gd name="T59" fmla="*/ 941 h 1664"/>
                <a:gd name="T60" fmla="*/ 47 w 2793"/>
                <a:gd name="T61" fmla="*/ 981 h 1664"/>
                <a:gd name="T62" fmla="*/ 362 w 2793"/>
                <a:gd name="T63" fmla="*/ 1234 h 1664"/>
                <a:gd name="T64" fmla="*/ 1234 w 2793"/>
                <a:gd name="T65" fmla="*/ 1182 h 1664"/>
                <a:gd name="T66" fmla="*/ 848 w 2793"/>
                <a:gd name="T67" fmla="*/ 1239 h 1664"/>
                <a:gd name="T68" fmla="*/ 347 w 2793"/>
                <a:gd name="T69" fmla="*/ 1329 h 1664"/>
                <a:gd name="T70" fmla="*/ 260 w 2793"/>
                <a:gd name="T71" fmla="*/ 1364 h 1664"/>
                <a:gd name="T72" fmla="*/ 203 w 2793"/>
                <a:gd name="T73" fmla="*/ 1426 h 1664"/>
                <a:gd name="T74" fmla="*/ 1070 w 2793"/>
                <a:gd name="T75" fmla="*/ 1220 h 1664"/>
                <a:gd name="T76" fmla="*/ 1153 w 2793"/>
                <a:gd name="T77" fmla="*/ 1210 h 1664"/>
                <a:gd name="T78" fmla="*/ 1536 w 2793"/>
                <a:gd name="T79" fmla="*/ 1239 h 1664"/>
                <a:gd name="T80" fmla="*/ 1536 w 2793"/>
                <a:gd name="T81" fmla="*/ 1210 h 1664"/>
                <a:gd name="T82" fmla="*/ 1404 w 2793"/>
                <a:gd name="T83" fmla="*/ 1173 h 1664"/>
                <a:gd name="T84" fmla="*/ 1718 w 2793"/>
                <a:gd name="T85" fmla="*/ 1154 h 1664"/>
                <a:gd name="T86" fmla="*/ 2516 w 2793"/>
                <a:gd name="T87" fmla="*/ 792 h 1664"/>
                <a:gd name="T88" fmla="*/ 2332 w 2793"/>
                <a:gd name="T89" fmla="*/ 995 h 1664"/>
                <a:gd name="T90" fmla="*/ 2167 w 2793"/>
                <a:gd name="T91" fmla="*/ 1239 h 1664"/>
                <a:gd name="T92" fmla="*/ 1997 w 2793"/>
                <a:gd name="T93" fmla="*/ 1565 h 1664"/>
                <a:gd name="T94" fmla="*/ 1940 w 2793"/>
                <a:gd name="T95" fmla="*/ 1577 h 1664"/>
                <a:gd name="T96" fmla="*/ 1975 w 2793"/>
                <a:gd name="T97" fmla="*/ 1664 h 1664"/>
                <a:gd name="T98" fmla="*/ 2214 w 2793"/>
                <a:gd name="T99" fmla="*/ 1255 h 1664"/>
                <a:gd name="T100" fmla="*/ 2793 w 2793"/>
                <a:gd name="T101" fmla="*/ 544 h 1664"/>
                <a:gd name="T102" fmla="*/ 2516 w 2793"/>
                <a:gd name="T103" fmla="*/ 792 h 1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793" h="1664">
                  <a:moveTo>
                    <a:pt x="1994" y="1456"/>
                  </a:moveTo>
                  <a:lnTo>
                    <a:pt x="1980" y="1414"/>
                  </a:lnTo>
                  <a:lnTo>
                    <a:pt x="1940" y="1369"/>
                  </a:lnTo>
                  <a:lnTo>
                    <a:pt x="1907" y="1343"/>
                  </a:lnTo>
                  <a:lnTo>
                    <a:pt x="1687" y="1265"/>
                  </a:lnTo>
                  <a:lnTo>
                    <a:pt x="1621" y="1265"/>
                  </a:lnTo>
                  <a:lnTo>
                    <a:pt x="1621" y="1291"/>
                  </a:lnTo>
                  <a:lnTo>
                    <a:pt x="1659" y="1315"/>
                  </a:lnTo>
                  <a:lnTo>
                    <a:pt x="1819" y="1374"/>
                  </a:lnTo>
                  <a:lnTo>
                    <a:pt x="1935" y="1461"/>
                  </a:lnTo>
                  <a:lnTo>
                    <a:pt x="1949" y="1475"/>
                  </a:lnTo>
                  <a:lnTo>
                    <a:pt x="1994" y="1456"/>
                  </a:lnTo>
                  <a:close/>
                  <a:moveTo>
                    <a:pt x="1718" y="1154"/>
                  </a:moveTo>
                  <a:lnTo>
                    <a:pt x="2212" y="901"/>
                  </a:lnTo>
                  <a:lnTo>
                    <a:pt x="2708" y="265"/>
                  </a:lnTo>
                  <a:lnTo>
                    <a:pt x="2661" y="159"/>
                  </a:lnTo>
                  <a:lnTo>
                    <a:pt x="2550" y="286"/>
                  </a:lnTo>
                  <a:lnTo>
                    <a:pt x="2358" y="274"/>
                  </a:lnTo>
                  <a:lnTo>
                    <a:pt x="2292" y="0"/>
                  </a:lnTo>
                  <a:lnTo>
                    <a:pt x="2020" y="163"/>
                  </a:lnTo>
                  <a:lnTo>
                    <a:pt x="1574" y="182"/>
                  </a:lnTo>
                  <a:lnTo>
                    <a:pt x="1647" y="430"/>
                  </a:lnTo>
                  <a:lnTo>
                    <a:pt x="1716" y="489"/>
                  </a:lnTo>
                  <a:lnTo>
                    <a:pt x="1319" y="655"/>
                  </a:lnTo>
                  <a:lnTo>
                    <a:pt x="366" y="721"/>
                  </a:lnTo>
                  <a:lnTo>
                    <a:pt x="340" y="785"/>
                  </a:lnTo>
                  <a:lnTo>
                    <a:pt x="288" y="783"/>
                  </a:lnTo>
                  <a:lnTo>
                    <a:pt x="201" y="851"/>
                  </a:lnTo>
                  <a:lnTo>
                    <a:pt x="14" y="887"/>
                  </a:lnTo>
                  <a:lnTo>
                    <a:pt x="0" y="941"/>
                  </a:lnTo>
                  <a:lnTo>
                    <a:pt x="47" y="981"/>
                  </a:lnTo>
                  <a:lnTo>
                    <a:pt x="362" y="1234"/>
                  </a:lnTo>
                  <a:lnTo>
                    <a:pt x="1234" y="1182"/>
                  </a:lnTo>
                  <a:lnTo>
                    <a:pt x="848" y="1239"/>
                  </a:lnTo>
                  <a:lnTo>
                    <a:pt x="347" y="1329"/>
                  </a:lnTo>
                  <a:lnTo>
                    <a:pt x="260" y="1364"/>
                  </a:lnTo>
                  <a:lnTo>
                    <a:pt x="203" y="1426"/>
                  </a:lnTo>
                  <a:lnTo>
                    <a:pt x="1070" y="1220"/>
                  </a:lnTo>
                  <a:lnTo>
                    <a:pt x="1153" y="1210"/>
                  </a:lnTo>
                  <a:lnTo>
                    <a:pt x="1536" y="1239"/>
                  </a:lnTo>
                  <a:lnTo>
                    <a:pt x="1536" y="1210"/>
                  </a:lnTo>
                  <a:lnTo>
                    <a:pt x="1404" y="1173"/>
                  </a:lnTo>
                  <a:lnTo>
                    <a:pt x="1718" y="1154"/>
                  </a:lnTo>
                  <a:close/>
                  <a:moveTo>
                    <a:pt x="2516" y="792"/>
                  </a:moveTo>
                  <a:lnTo>
                    <a:pt x="2332" y="995"/>
                  </a:lnTo>
                  <a:lnTo>
                    <a:pt x="2167" y="1239"/>
                  </a:lnTo>
                  <a:lnTo>
                    <a:pt x="1997" y="1565"/>
                  </a:lnTo>
                  <a:lnTo>
                    <a:pt x="1940" y="1577"/>
                  </a:lnTo>
                  <a:lnTo>
                    <a:pt x="1975" y="1664"/>
                  </a:lnTo>
                  <a:lnTo>
                    <a:pt x="2214" y="1255"/>
                  </a:lnTo>
                  <a:lnTo>
                    <a:pt x="2793" y="544"/>
                  </a:lnTo>
                  <a:lnTo>
                    <a:pt x="2516" y="79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9" name="Freeform 187">
              <a:extLst>
                <a:ext uri="{FF2B5EF4-FFF2-40B4-BE49-F238E27FC236}">
                  <a16:creationId xmlns:a16="http://schemas.microsoft.com/office/drawing/2014/main" id="{19984CB5-DB3B-43FC-87D3-90AAF82F254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8" y="3686"/>
              <a:ext cx="2316" cy="1901"/>
            </a:xfrm>
            <a:custGeom>
              <a:avLst/>
              <a:gdLst>
                <a:gd name="T0" fmla="*/ 2023 w 2316"/>
                <a:gd name="T1" fmla="*/ 1782 h 1901"/>
                <a:gd name="T2" fmla="*/ 1808 w 2316"/>
                <a:gd name="T3" fmla="*/ 1901 h 1901"/>
                <a:gd name="T4" fmla="*/ 1461 w 2316"/>
                <a:gd name="T5" fmla="*/ 1872 h 1901"/>
                <a:gd name="T6" fmla="*/ 823 w 2316"/>
                <a:gd name="T7" fmla="*/ 1565 h 1901"/>
                <a:gd name="T8" fmla="*/ 754 w 2316"/>
                <a:gd name="T9" fmla="*/ 1565 h 1901"/>
                <a:gd name="T10" fmla="*/ 726 w 2316"/>
                <a:gd name="T11" fmla="*/ 1511 h 1901"/>
                <a:gd name="T12" fmla="*/ 270 w 2316"/>
                <a:gd name="T13" fmla="*/ 1548 h 1901"/>
                <a:gd name="T14" fmla="*/ 192 w 2316"/>
                <a:gd name="T15" fmla="*/ 1534 h 1901"/>
                <a:gd name="T16" fmla="*/ 102 w 2316"/>
                <a:gd name="T17" fmla="*/ 1466 h 1901"/>
                <a:gd name="T18" fmla="*/ 161 w 2316"/>
                <a:gd name="T19" fmla="*/ 1347 h 1901"/>
                <a:gd name="T20" fmla="*/ 140 w 2316"/>
                <a:gd name="T21" fmla="*/ 1118 h 1901"/>
                <a:gd name="T22" fmla="*/ 298 w 2316"/>
                <a:gd name="T23" fmla="*/ 660 h 1901"/>
                <a:gd name="T24" fmla="*/ 175 w 2316"/>
                <a:gd name="T25" fmla="*/ 466 h 1901"/>
                <a:gd name="T26" fmla="*/ 0 w 2316"/>
                <a:gd name="T27" fmla="*/ 95 h 1901"/>
                <a:gd name="T28" fmla="*/ 206 w 2316"/>
                <a:gd name="T29" fmla="*/ 40 h 1901"/>
                <a:gd name="T30" fmla="*/ 1208 w 2316"/>
                <a:gd name="T31" fmla="*/ 45 h 1901"/>
                <a:gd name="T32" fmla="*/ 1267 w 2316"/>
                <a:gd name="T33" fmla="*/ 0 h 1901"/>
                <a:gd name="T34" fmla="*/ 1579 w 2316"/>
                <a:gd name="T35" fmla="*/ 371 h 1901"/>
                <a:gd name="T36" fmla="*/ 1626 w 2316"/>
                <a:gd name="T37" fmla="*/ 518 h 1901"/>
                <a:gd name="T38" fmla="*/ 1697 w 2316"/>
                <a:gd name="T39" fmla="*/ 633 h 1901"/>
                <a:gd name="T40" fmla="*/ 1777 w 2316"/>
                <a:gd name="T41" fmla="*/ 669 h 1901"/>
                <a:gd name="T42" fmla="*/ 1829 w 2316"/>
                <a:gd name="T43" fmla="*/ 813 h 1901"/>
                <a:gd name="T44" fmla="*/ 1869 w 2316"/>
                <a:gd name="T45" fmla="*/ 851 h 1901"/>
                <a:gd name="T46" fmla="*/ 1839 w 2316"/>
                <a:gd name="T47" fmla="*/ 872 h 1901"/>
                <a:gd name="T48" fmla="*/ 1884 w 2316"/>
                <a:gd name="T49" fmla="*/ 969 h 1901"/>
                <a:gd name="T50" fmla="*/ 1983 w 2316"/>
                <a:gd name="T51" fmla="*/ 1061 h 1901"/>
                <a:gd name="T52" fmla="*/ 2039 w 2316"/>
                <a:gd name="T53" fmla="*/ 1168 h 1901"/>
                <a:gd name="T54" fmla="*/ 2021 w 2316"/>
                <a:gd name="T55" fmla="*/ 1267 h 1901"/>
                <a:gd name="T56" fmla="*/ 2044 w 2316"/>
                <a:gd name="T57" fmla="*/ 1347 h 1901"/>
                <a:gd name="T58" fmla="*/ 2316 w 2316"/>
                <a:gd name="T59" fmla="*/ 1522 h 1901"/>
                <a:gd name="T60" fmla="*/ 2023 w 2316"/>
                <a:gd name="T61" fmla="*/ 1782 h 19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316" h="1901">
                  <a:moveTo>
                    <a:pt x="2023" y="1782"/>
                  </a:moveTo>
                  <a:lnTo>
                    <a:pt x="1808" y="1901"/>
                  </a:lnTo>
                  <a:lnTo>
                    <a:pt x="1461" y="1872"/>
                  </a:lnTo>
                  <a:lnTo>
                    <a:pt x="823" y="1565"/>
                  </a:lnTo>
                  <a:lnTo>
                    <a:pt x="754" y="1565"/>
                  </a:lnTo>
                  <a:lnTo>
                    <a:pt x="726" y="1511"/>
                  </a:lnTo>
                  <a:lnTo>
                    <a:pt x="270" y="1548"/>
                  </a:lnTo>
                  <a:lnTo>
                    <a:pt x="192" y="1534"/>
                  </a:lnTo>
                  <a:lnTo>
                    <a:pt x="102" y="1466"/>
                  </a:lnTo>
                  <a:lnTo>
                    <a:pt x="161" y="1347"/>
                  </a:lnTo>
                  <a:lnTo>
                    <a:pt x="140" y="1118"/>
                  </a:lnTo>
                  <a:lnTo>
                    <a:pt x="298" y="660"/>
                  </a:lnTo>
                  <a:lnTo>
                    <a:pt x="175" y="466"/>
                  </a:lnTo>
                  <a:lnTo>
                    <a:pt x="0" y="95"/>
                  </a:lnTo>
                  <a:lnTo>
                    <a:pt x="206" y="40"/>
                  </a:lnTo>
                  <a:lnTo>
                    <a:pt x="1208" y="45"/>
                  </a:lnTo>
                  <a:lnTo>
                    <a:pt x="1267" y="0"/>
                  </a:lnTo>
                  <a:lnTo>
                    <a:pt x="1579" y="371"/>
                  </a:lnTo>
                  <a:lnTo>
                    <a:pt x="1626" y="518"/>
                  </a:lnTo>
                  <a:lnTo>
                    <a:pt x="1697" y="633"/>
                  </a:lnTo>
                  <a:lnTo>
                    <a:pt x="1777" y="669"/>
                  </a:lnTo>
                  <a:lnTo>
                    <a:pt x="1829" y="813"/>
                  </a:lnTo>
                  <a:lnTo>
                    <a:pt x="1869" y="851"/>
                  </a:lnTo>
                  <a:lnTo>
                    <a:pt x="1839" y="872"/>
                  </a:lnTo>
                  <a:lnTo>
                    <a:pt x="1884" y="969"/>
                  </a:lnTo>
                  <a:lnTo>
                    <a:pt x="1983" y="1061"/>
                  </a:lnTo>
                  <a:lnTo>
                    <a:pt x="2039" y="1168"/>
                  </a:lnTo>
                  <a:lnTo>
                    <a:pt x="2021" y="1267"/>
                  </a:lnTo>
                  <a:lnTo>
                    <a:pt x="2044" y="1347"/>
                  </a:lnTo>
                  <a:lnTo>
                    <a:pt x="2316" y="1522"/>
                  </a:lnTo>
                  <a:lnTo>
                    <a:pt x="2023" y="178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0" name="Freeform 188">
              <a:extLst>
                <a:ext uri="{FF2B5EF4-FFF2-40B4-BE49-F238E27FC236}">
                  <a16:creationId xmlns:a16="http://schemas.microsoft.com/office/drawing/2014/main" id="{653595A4-8FA1-44AD-A917-85C52A782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29" y="4175"/>
              <a:ext cx="2308" cy="1641"/>
            </a:xfrm>
            <a:custGeom>
              <a:avLst/>
              <a:gdLst>
                <a:gd name="T0" fmla="*/ 753 w 2308"/>
                <a:gd name="T1" fmla="*/ 1549 h 1641"/>
                <a:gd name="T2" fmla="*/ 420 w 2308"/>
                <a:gd name="T3" fmla="*/ 1412 h 1641"/>
                <a:gd name="T4" fmla="*/ 342 w 2308"/>
                <a:gd name="T5" fmla="*/ 1419 h 1641"/>
                <a:gd name="T6" fmla="*/ 248 w 2308"/>
                <a:gd name="T7" fmla="*/ 1473 h 1641"/>
                <a:gd name="T8" fmla="*/ 217 w 2308"/>
                <a:gd name="T9" fmla="*/ 1464 h 1641"/>
                <a:gd name="T10" fmla="*/ 2 w 2308"/>
                <a:gd name="T11" fmla="*/ 1293 h 1641"/>
                <a:gd name="T12" fmla="*/ 295 w 2308"/>
                <a:gd name="T13" fmla="*/ 1033 h 1641"/>
                <a:gd name="T14" fmla="*/ 23 w 2308"/>
                <a:gd name="T15" fmla="*/ 858 h 1641"/>
                <a:gd name="T16" fmla="*/ 0 w 2308"/>
                <a:gd name="T17" fmla="*/ 778 h 1641"/>
                <a:gd name="T18" fmla="*/ 18 w 2308"/>
                <a:gd name="T19" fmla="*/ 679 h 1641"/>
                <a:gd name="T20" fmla="*/ 337 w 2308"/>
                <a:gd name="T21" fmla="*/ 201 h 1641"/>
                <a:gd name="T22" fmla="*/ 474 w 2308"/>
                <a:gd name="T23" fmla="*/ 116 h 1641"/>
                <a:gd name="T24" fmla="*/ 474 w 2308"/>
                <a:gd name="T25" fmla="*/ 31 h 1641"/>
                <a:gd name="T26" fmla="*/ 782 w 2308"/>
                <a:gd name="T27" fmla="*/ 0 h 1641"/>
                <a:gd name="T28" fmla="*/ 871 w 2308"/>
                <a:gd name="T29" fmla="*/ 45 h 1641"/>
                <a:gd name="T30" fmla="*/ 1030 w 2308"/>
                <a:gd name="T31" fmla="*/ 38 h 1641"/>
                <a:gd name="T32" fmla="*/ 1070 w 2308"/>
                <a:gd name="T33" fmla="*/ 69 h 1641"/>
                <a:gd name="T34" fmla="*/ 1826 w 2308"/>
                <a:gd name="T35" fmla="*/ 33 h 1641"/>
                <a:gd name="T36" fmla="*/ 2187 w 2308"/>
                <a:gd name="T37" fmla="*/ 1005 h 1641"/>
                <a:gd name="T38" fmla="*/ 2308 w 2308"/>
                <a:gd name="T39" fmla="*/ 1055 h 1641"/>
                <a:gd name="T40" fmla="*/ 2154 w 2308"/>
                <a:gd name="T41" fmla="*/ 1194 h 1641"/>
                <a:gd name="T42" fmla="*/ 2081 w 2308"/>
                <a:gd name="T43" fmla="*/ 1137 h 1641"/>
                <a:gd name="T44" fmla="*/ 2102 w 2308"/>
                <a:gd name="T45" fmla="*/ 1225 h 1641"/>
                <a:gd name="T46" fmla="*/ 1632 w 2308"/>
                <a:gd name="T47" fmla="*/ 1641 h 1641"/>
                <a:gd name="T48" fmla="*/ 1446 w 2308"/>
                <a:gd name="T49" fmla="*/ 1430 h 1641"/>
                <a:gd name="T50" fmla="*/ 1384 w 2308"/>
                <a:gd name="T51" fmla="*/ 1319 h 1641"/>
                <a:gd name="T52" fmla="*/ 1193 w 2308"/>
                <a:gd name="T53" fmla="*/ 1414 h 1641"/>
                <a:gd name="T54" fmla="*/ 1086 w 2308"/>
                <a:gd name="T55" fmla="*/ 1376 h 1641"/>
                <a:gd name="T56" fmla="*/ 1016 w 2308"/>
                <a:gd name="T57" fmla="*/ 1442 h 1641"/>
                <a:gd name="T58" fmla="*/ 997 w 2308"/>
                <a:gd name="T59" fmla="*/ 1404 h 1641"/>
                <a:gd name="T60" fmla="*/ 902 w 2308"/>
                <a:gd name="T61" fmla="*/ 1369 h 1641"/>
                <a:gd name="T62" fmla="*/ 855 w 2308"/>
                <a:gd name="T63" fmla="*/ 1419 h 1641"/>
                <a:gd name="T64" fmla="*/ 879 w 2308"/>
                <a:gd name="T65" fmla="*/ 1506 h 1641"/>
                <a:gd name="T66" fmla="*/ 753 w 2308"/>
                <a:gd name="T67" fmla="*/ 1549 h 1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08" h="1641">
                  <a:moveTo>
                    <a:pt x="753" y="1549"/>
                  </a:moveTo>
                  <a:lnTo>
                    <a:pt x="420" y="1412"/>
                  </a:lnTo>
                  <a:lnTo>
                    <a:pt x="342" y="1419"/>
                  </a:lnTo>
                  <a:lnTo>
                    <a:pt x="248" y="1473"/>
                  </a:lnTo>
                  <a:lnTo>
                    <a:pt x="217" y="1464"/>
                  </a:lnTo>
                  <a:lnTo>
                    <a:pt x="2" y="1293"/>
                  </a:lnTo>
                  <a:lnTo>
                    <a:pt x="295" y="1033"/>
                  </a:lnTo>
                  <a:lnTo>
                    <a:pt x="23" y="858"/>
                  </a:lnTo>
                  <a:lnTo>
                    <a:pt x="0" y="778"/>
                  </a:lnTo>
                  <a:lnTo>
                    <a:pt x="18" y="679"/>
                  </a:lnTo>
                  <a:lnTo>
                    <a:pt x="337" y="201"/>
                  </a:lnTo>
                  <a:lnTo>
                    <a:pt x="474" y="116"/>
                  </a:lnTo>
                  <a:lnTo>
                    <a:pt x="474" y="31"/>
                  </a:lnTo>
                  <a:lnTo>
                    <a:pt x="782" y="0"/>
                  </a:lnTo>
                  <a:lnTo>
                    <a:pt x="871" y="45"/>
                  </a:lnTo>
                  <a:lnTo>
                    <a:pt x="1030" y="38"/>
                  </a:lnTo>
                  <a:lnTo>
                    <a:pt x="1070" y="69"/>
                  </a:lnTo>
                  <a:lnTo>
                    <a:pt x="1826" y="33"/>
                  </a:lnTo>
                  <a:lnTo>
                    <a:pt x="2187" y="1005"/>
                  </a:lnTo>
                  <a:lnTo>
                    <a:pt x="2308" y="1055"/>
                  </a:lnTo>
                  <a:lnTo>
                    <a:pt x="2154" y="1194"/>
                  </a:lnTo>
                  <a:lnTo>
                    <a:pt x="2081" y="1137"/>
                  </a:lnTo>
                  <a:lnTo>
                    <a:pt x="2102" y="1225"/>
                  </a:lnTo>
                  <a:lnTo>
                    <a:pt x="1632" y="1641"/>
                  </a:lnTo>
                  <a:lnTo>
                    <a:pt x="1446" y="1430"/>
                  </a:lnTo>
                  <a:lnTo>
                    <a:pt x="1384" y="1319"/>
                  </a:lnTo>
                  <a:lnTo>
                    <a:pt x="1193" y="1414"/>
                  </a:lnTo>
                  <a:lnTo>
                    <a:pt x="1086" y="1376"/>
                  </a:lnTo>
                  <a:lnTo>
                    <a:pt x="1016" y="1442"/>
                  </a:lnTo>
                  <a:lnTo>
                    <a:pt x="997" y="1404"/>
                  </a:lnTo>
                  <a:lnTo>
                    <a:pt x="902" y="1369"/>
                  </a:lnTo>
                  <a:lnTo>
                    <a:pt x="855" y="1419"/>
                  </a:lnTo>
                  <a:lnTo>
                    <a:pt x="879" y="1506"/>
                  </a:lnTo>
                  <a:lnTo>
                    <a:pt x="753" y="154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1" name="Freeform 189">
              <a:extLst>
                <a:ext uri="{FF2B5EF4-FFF2-40B4-BE49-F238E27FC236}">
                  <a16:creationId xmlns:a16="http://schemas.microsoft.com/office/drawing/2014/main" id="{379044CD-F978-484B-BEC9-B83AEDB5608D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1" y="5152"/>
              <a:ext cx="2930" cy="2037"/>
            </a:xfrm>
            <a:custGeom>
              <a:avLst/>
              <a:gdLst>
                <a:gd name="T0" fmla="*/ 1335 w 2930"/>
                <a:gd name="T1" fmla="*/ 2037 h 2037"/>
                <a:gd name="T2" fmla="*/ 0 w 2930"/>
                <a:gd name="T3" fmla="*/ 666 h 2037"/>
                <a:gd name="T4" fmla="*/ 107 w 2930"/>
                <a:gd name="T5" fmla="*/ 610 h 2037"/>
                <a:gd name="T6" fmla="*/ 142 w 2930"/>
                <a:gd name="T7" fmla="*/ 501 h 2037"/>
                <a:gd name="T8" fmla="*/ 218 w 2930"/>
                <a:gd name="T9" fmla="*/ 427 h 2037"/>
                <a:gd name="T10" fmla="*/ 230 w 2930"/>
                <a:gd name="T11" fmla="*/ 342 h 2037"/>
                <a:gd name="T12" fmla="*/ 315 w 2930"/>
                <a:gd name="T13" fmla="*/ 300 h 2037"/>
                <a:gd name="T14" fmla="*/ 395 w 2930"/>
                <a:gd name="T15" fmla="*/ 106 h 2037"/>
                <a:gd name="T16" fmla="*/ 494 w 2930"/>
                <a:gd name="T17" fmla="*/ 89 h 2037"/>
                <a:gd name="T18" fmla="*/ 669 w 2930"/>
                <a:gd name="T19" fmla="*/ 0 h 2037"/>
                <a:gd name="T20" fmla="*/ 759 w 2930"/>
                <a:gd name="T21" fmla="*/ 68 h 2037"/>
                <a:gd name="T22" fmla="*/ 837 w 2930"/>
                <a:gd name="T23" fmla="*/ 82 h 2037"/>
                <a:gd name="T24" fmla="*/ 1293 w 2930"/>
                <a:gd name="T25" fmla="*/ 45 h 2037"/>
                <a:gd name="T26" fmla="*/ 1321 w 2930"/>
                <a:gd name="T27" fmla="*/ 99 h 2037"/>
                <a:gd name="T28" fmla="*/ 1390 w 2930"/>
                <a:gd name="T29" fmla="*/ 99 h 2037"/>
                <a:gd name="T30" fmla="*/ 2028 w 2930"/>
                <a:gd name="T31" fmla="*/ 406 h 2037"/>
                <a:gd name="T32" fmla="*/ 2375 w 2930"/>
                <a:gd name="T33" fmla="*/ 435 h 2037"/>
                <a:gd name="T34" fmla="*/ 2590 w 2930"/>
                <a:gd name="T35" fmla="*/ 316 h 2037"/>
                <a:gd name="T36" fmla="*/ 2805 w 2930"/>
                <a:gd name="T37" fmla="*/ 487 h 2037"/>
                <a:gd name="T38" fmla="*/ 2836 w 2930"/>
                <a:gd name="T39" fmla="*/ 496 h 2037"/>
                <a:gd name="T40" fmla="*/ 2930 w 2930"/>
                <a:gd name="T41" fmla="*/ 442 h 2037"/>
                <a:gd name="T42" fmla="*/ 2592 w 2930"/>
                <a:gd name="T43" fmla="*/ 1009 h 2037"/>
                <a:gd name="T44" fmla="*/ 2233 w 2930"/>
                <a:gd name="T45" fmla="*/ 1061 h 2037"/>
                <a:gd name="T46" fmla="*/ 2273 w 2930"/>
                <a:gd name="T47" fmla="*/ 1120 h 2037"/>
                <a:gd name="T48" fmla="*/ 2068 w 2930"/>
                <a:gd name="T49" fmla="*/ 1307 h 2037"/>
                <a:gd name="T50" fmla="*/ 1853 w 2930"/>
                <a:gd name="T51" fmla="*/ 1229 h 2037"/>
                <a:gd name="T52" fmla="*/ 1744 w 2930"/>
                <a:gd name="T53" fmla="*/ 1243 h 2037"/>
                <a:gd name="T54" fmla="*/ 1690 w 2930"/>
                <a:gd name="T55" fmla="*/ 1323 h 2037"/>
                <a:gd name="T56" fmla="*/ 1628 w 2930"/>
                <a:gd name="T57" fmla="*/ 1612 h 2037"/>
                <a:gd name="T58" fmla="*/ 1550 w 2930"/>
                <a:gd name="T59" fmla="*/ 1721 h 2037"/>
                <a:gd name="T60" fmla="*/ 1416 w 2930"/>
                <a:gd name="T61" fmla="*/ 1801 h 2037"/>
                <a:gd name="T62" fmla="*/ 1401 w 2930"/>
                <a:gd name="T63" fmla="*/ 1924 h 2037"/>
                <a:gd name="T64" fmla="*/ 1335 w 2930"/>
                <a:gd name="T65" fmla="*/ 2037 h 2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30" h="2037">
                  <a:moveTo>
                    <a:pt x="1335" y="2037"/>
                  </a:moveTo>
                  <a:lnTo>
                    <a:pt x="0" y="666"/>
                  </a:lnTo>
                  <a:lnTo>
                    <a:pt x="107" y="610"/>
                  </a:lnTo>
                  <a:lnTo>
                    <a:pt x="142" y="501"/>
                  </a:lnTo>
                  <a:lnTo>
                    <a:pt x="218" y="427"/>
                  </a:lnTo>
                  <a:lnTo>
                    <a:pt x="230" y="342"/>
                  </a:lnTo>
                  <a:lnTo>
                    <a:pt x="315" y="300"/>
                  </a:lnTo>
                  <a:lnTo>
                    <a:pt x="395" y="106"/>
                  </a:lnTo>
                  <a:lnTo>
                    <a:pt x="494" y="89"/>
                  </a:lnTo>
                  <a:lnTo>
                    <a:pt x="669" y="0"/>
                  </a:lnTo>
                  <a:lnTo>
                    <a:pt x="759" y="68"/>
                  </a:lnTo>
                  <a:lnTo>
                    <a:pt x="837" y="82"/>
                  </a:lnTo>
                  <a:lnTo>
                    <a:pt x="1293" y="45"/>
                  </a:lnTo>
                  <a:lnTo>
                    <a:pt x="1321" y="99"/>
                  </a:lnTo>
                  <a:lnTo>
                    <a:pt x="1390" y="99"/>
                  </a:lnTo>
                  <a:lnTo>
                    <a:pt x="2028" y="406"/>
                  </a:lnTo>
                  <a:lnTo>
                    <a:pt x="2375" y="435"/>
                  </a:lnTo>
                  <a:lnTo>
                    <a:pt x="2590" y="316"/>
                  </a:lnTo>
                  <a:lnTo>
                    <a:pt x="2805" y="487"/>
                  </a:lnTo>
                  <a:lnTo>
                    <a:pt x="2836" y="496"/>
                  </a:lnTo>
                  <a:lnTo>
                    <a:pt x="2930" y="442"/>
                  </a:lnTo>
                  <a:lnTo>
                    <a:pt x="2592" y="1009"/>
                  </a:lnTo>
                  <a:lnTo>
                    <a:pt x="2233" y="1061"/>
                  </a:lnTo>
                  <a:lnTo>
                    <a:pt x="2273" y="1120"/>
                  </a:lnTo>
                  <a:lnTo>
                    <a:pt x="2068" y="1307"/>
                  </a:lnTo>
                  <a:lnTo>
                    <a:pt x="1853" y="1229"/>
                  </a:lnTo>
                  <a:lnTo>
                    <a:pt x="1744" y="1243"/>
                  </a:lnTo>
                  <a:lnTo>
                    <a:pt x="1690" y="1323"/>
                  </a:lnTo>
                  <a:lnTo>
                    <a:pt x="1628" y="1612"/>
                  </a:lnTo>
                  <a:lnTo>
                    <a:pt x="1550" y="1721"/>
                  </a:lnTo>
                  <a:lnTo>
                    <a:pt x="1416" y="1801"/>
                  </a:lnTo>
                  <a:lnTo>
                    <a:pt x="1401" y="1924"/>
                  </a:lnTo>
                  <a:lnTo>
                    <a:pt x="1335" y="203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2" name="Freeform 190">
              <a:extLst>
                <a:ext uri="{FF2B5EF4-FFF2-40B4-BE49-F238E27FC236}">
                  <a16:creationId xmlns:a16="http://schemas.microsoft.com/office/drawing/2014/main" id="{4BE65655-2213-426C-A242-A9694A9FBF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782" y="5494"/>
              <a:ext cx="879" cy="1258"/>
            </a:xfrm>
            <a:custGeom>
              <a:avLst/>
              <a:gdLst>
                <a:gd name="T0" fmla="*/ 208 w 879"/>
                <a:gd name="T1" fmla="*/ 769 h 1258"/>
                <a:gd name="T2" fmla="*/ 192 w 879"/>
                <a:gd name="T3" fmla="*/ 563 h 1258"/>
                <a:gd name="T4" fmla="*/ 161 w 879"/>
                <a:gd name="T5" fmla="*/ 561 h 1258"/>
                <a:gd name="T6" fmla="*/ 137 w 879"/>
                <a:gd name="T7" fmla="*/ 490 h 1258"/>
                <a:gd name="T8" fmla="*/ 83 w 879"/>
                <a:gd name="T9" fmla="*/ 466 h 1258"/>
                <a:gd name="T10" fmla="*/ 97 w 879"/>
                <a:gd name="T11" fmla="*/ 407 h 1258"/>
                <a:gd name="T12" fmla="*/ 62 w 879"/>
                <a:gd name="T13" fmla="*/ 400 h 1258"/>
                <a:gd name="T14" fmla="*/ 48 w 879"/>
                <a:gd name="T15" fmla="*/ 294 h 1258"/>
                <a:gd name="T16" fmla="*/ 0 w 879"/>
                <a:gd name="T17" fmla="*/ 230 h 1258"/>
                <a:gd name="T18" fmla="*/ 126 w 879"/>
                <a:gd name="T19" fmla="*/ 187 h 1258"/>
                <a:gd name="T20" fmla="*/ 102 w 879"/>
                <a:gd name="T21" fmla="*/ 100 h 1258"/>
                <a:gd name="T22" fmla="*/ 149 w 879"/>
                <a:gd name="T23" fmla="*/ 50 h 1258"/>
                <a:gd name="T24" fmla="*/ 244 w 879"/>
                <a:gd name="T25" fmla="*/ 85 h 1258"/>
                <a:gd name="T26" fmla="*/ 263 w 879"/>
                <a:gd name="T27" fmla="*/ 123 h 1258"/>
                <a:gd name="T28" fmla="*/ 333 w 879"/>
                <a:gd name="T29" fmla="*/ 57 h 1258"/>
                <a:gd name="T30" fmla="*/ 440 w 879"/>
                <a:gd name="T31" fmla="*/ 95 h 1258"/>
                <a:gd name="T32" fmla="*/ 631 w 879"/>
                <a:gd name="T33" fmla="*/ 0 h 1258"/>
                <a:gd name="T34" fmla="*/ 693 w 879"/>
                <a:gd name="T35" fmla="*/ 111 h 1258"/>
                <a:gd name="T36" fmla="*/ 879 w 879"/>
                <a:gd name="T37" fmla="*/ 322 h 1258"/>
                <a:gd name="T38" fmla="*/ 515 w 879"/>
                <a:gd name="T39" fmla="*/ 754 h 1258"/>
                <a:gd name="T40" fmla="*/ 421 w 879"/>
                <a:gd name="T41" fmla="*/ 1232 h 1258"/>
                <a:gd name="T42" fmla="*/ 317 w 879"/>
                <a:gd name="T43" fmla="*/ 1258 h 1258"/>
                <a:gd name="T44" fmla="*/ 208 w 879"/>
                <a:gd name="T45" fmla="*/ 769 h 1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9" h="1258">
                  <a:moveTo>
                    <a:pt x="208" y="769"/>
                  </a:moveTo>
                  <a:lnTo>
                    <a:pt x="192" y="563"/>
                  </a:lnTo>
                  <a:lnTo>
                    <a:pt x="161" y="561"/>
                  </a:lnTo>
                  <a:lnTo>
                    <a:pt x="137" y="490"/>
                  </a:lnTo>
                  <a:lnTo>
                    <a:pt x="83" y="466"/>
                  </a:lnTo>
                  <a:lnTo>
                    <a:pt x="97" y="407"/>
                  </a:lnTo>
                  <a:lnTo>
                    <a:pt x="62" y="400"/>
                  </a:lnTo>
                  <a:lnTo>
                    <a:pt x="48" y="294"/>
                  </a:lnTo>
                  <a:lnTo>
                    <a:pt x="0" y="230"/>
                  </a:lnTo>
                  <a:lnTo>
                    <a:pt x="126" y="187"/>
                  </a:lnTo>
                  <a:lnTo>
                    <a:pt x="102" y="100"/>
                  </a:lnTo>
                  <a:lnTo>
                    <a:pt x="149" y="50"/>
                  </a:lnTo>
                  <a:lnTo>
                    <a:pt x="244" y="85"/>
                  </a:lnTo>
                  <a:lnTo>
                    <a:pt x="263" y="123"/>
                  </a:lnTo>
                  <a:lnTo>
                    <a:pt x="333" y="57"/>
                  </a:lnTo>
                  <a:lnTo>
                    <a:pt x="440" y="95"/>
                  </a:lnTo>
                  <a:lnTo>
                    <a:pt x="631" y="0"/>
                  </a:lnTo>
                  <a:lnTo>
                    <a:pt x="693" y="111"/>
                  </a:lnTo>
                  <a:lnTo>
                    <a:pt x="879" y="322"/>
                  </a:lnTo>
                  <a:lnTo>
                    <a:pt x="515" y="754"/>
                  </a:lnTo>
                  <a:lnTo>
                    <a:pt x="421" y="1232"/>
                  </a:lnTo>
                  <a:lnTo>
                    <a:pt x="317" y="1258"/>
                  </a:lnTo>
                  <a:lnTo>
                    <a:pt x="208" y="76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3" name="Freeform 191">
              <a:extLst>
                <a:ext uri="{FF2B5EF4-FFF2-40B4-BE49-F238E27FC236}">
                  <a16:creationId xmlns:a16="http://schemas.microsoft.com/office/drawing/2014/main" id="{09B25D7B-1B8B-4DB2-812A-F761A34C88A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76" y="5587"/>
              <a:ext cx="2221" cy="1858"/>
            </a:xfrm>
            <a:custGeom>
              <a:avLst/>
              <a:gdLst>
                <a:gd name="T0" fmla="*/ 0 w 2221"/>
                <a:gd name="T1" fmla="*/ 1602 h 1858"/>
                <a:gd name="T2" fmla="*/ 66 w 2221"/>
                <a:gd name="T3" fmla="*/ 1489 h 1858"/>
                <a:gd name="T4" fmla="*/ 81 w 2221"/>
                <a:gd name="T5" fmla="*/ 1366 h 1858"/>
                <a:gd name="T6" fmla="*/ 215 w 2221"/>
                <a:gd name="T7" fmla="*/ 1286 h 1858"/>
                <a:gd name="T8" fmla="*/ 293 w 2221"/>
                <a:gd name="T9" fmla="*/ 1177 h 1858"/>
                <a:gd name="T10" fmla="*/ 355 w 2221"/>
                <a:gd name="T11" fmla="*/ 888 h 1858"/>
                <a:gd name="T12" fmla="*/ 409 w 2221"/>
                <a:gd name="T13" fmla="*/ 808 h 1858"/>
                <a:gd name="T14" fmla="*/ 518 w 2221"/>
                <a:gd name="T15" fmla="*/ 794 h 1858"/>
                <a:gd name="T16" fmla="*/ 733 w 2221"/>
                <a:gd name="T17" fmla="*/ 872 h 1858"/>
                <a:gd name="T18" fmla="*/ 938 w 2221"/>
                <a:gd name="T19" fmla="*/ 685 h 1858"/>
                <a:gd name="T20" fmla="*/ 898 w 2221"/>
                <a:gd name="T21" fmla="*/ 626 h 1858"/>
                <a:gd name="T22" fmla="*/ 1257 w 2221"/>
                <a:gd name="T23" fmla="*/ 574 h 1858"/>
                <a:gd name="T24" fmla="*/ 1595 w 2221"/>
                <a:gd name="T25" fmla="*/ 7 h 1858"/>
                <a:gd name="T26" fmla="*/ 1673 w 2221"/>
                <a:gd name="T27" fmla="*/ 0 h 1858"/>
                <a:gd name="T28" fmla="*/ 2006 w 2221"/>
                <a:gd name="T29" fmla="*/ 137 h 1858"/>
                <a:gd name="T30" fmla="*/ 2054 w 2221"/>
                <a:gd name="T31" fmla="*/ 201 h 1858"/>
                <a:gd name="T32" fmla="*/ 2068 w 2221"/>
                <a:gd name="T33" fmla="*/ 307 h 1858"/>
                <a:gd name="T34" fmla="*/ 2103 w 2221"/>
                <a:gd name="T35" fmla="*/ 314 h 1858"/>
                <a:gd name="T36" fmla="*/ 2089 w 2221"/>
                <a:gd name="T37" fmla="*/ 373 h 1858"/>
                <a:gd name="T38" fmla="*/ 2143 w 2221"/>
                <a:gd name="T39" fmla="*/ 397 h 1858"/>
                <a:gd name="T40" fmla="*/ 2167 w 2221"/>
                <a:gd name="T41" fmla="*/ 468 h 1858"/>
                <a:gd name="T42" fmla="*/ 2198 w 2221"/>
                <a:gd name="T43" fmla="*/ 470 h 1858"/>
                <a:gd name="T44" fmla="*/ 2214 w 2221"/>
                <a:gd name="T45" fmla="*/ 676 h 1858"/>
                <a:gd name="T46" fmla="*/ 2221 w 2221"/>
                <a:gd name="T47" fmla="*/ 1432 h 1858"/>
                <a:gd name="T48" fmla="*/ 1978 w 2221"/>
                <a:gd name="T49" fmla="*/ 1735 h 1858"/>
                <a:gd name="T50" fmla="*/ 241 w 2221"/>
                <a:gd name="T51" fmla="*/ 1858 h 1858"/>
                <a:gd name="T52" fmla="*/ 0 w 2221"/>
                <a:gd name="T53" fmla="*/ 1602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21" h="1858">
                  <a:moveTo>
                    <a:pt x="0" y="1602"/>
                  </a:moveTo>
                  <a:lnTo>
                    <a:pt x="66" y="1489"/>
                  </a:lnTo>
                  <a:lnTo>
                    <a:pt x="81" y="1366"/>
                  </a:lnTo>
                  <a:lnTo>
                    <a:pt x="215" y="1286"/>
                  </a:lnTo>
                  <a:lnTo>
                    <a:pt x="293" y="1177"/>
                  </a:lnTo>
                  <a:lnTo>
                    <a:pt x="355" y="888"/>
                  </a:lnTo>
                  <a:lnTo>
                    <a:pt x="409" y="808"/>
                  </a:lnTo>
                  <a:lnTo>
                    <a:pt x="518" y="794"/>
                  </a:lnTo>
                  <a:lnTo>
                    <a:pt x="733" y="872"/>
                  </a:lnTo>
                  <a:lnTo>
                    <a:pt x="938" y="685"/>
                  </a:lnTo>
                  <a:lnTo>
                    <a:pt x="898" y="626"/>
                  </a:lnTo>
                  <a:lnTo>
                    <a:pt x="1257" y="574"/>
                  </a:lnTo>
                  <a:lnTo>
                    <a:pt x="1595" y="7"/>
                  </a:lnTo>
                  <a:lnTo>
                    <a:pt x="1673" y="0"/>
                  </a:lnTo>
                  <a:lnTo>
                    <a:pt x="2006" y="137"/>
                  </a:lnTo>
                  <a:lnTo>
                    <a:pt x="2054" y="201"/>
                  </a:lnTo>
                  <a:lnTo>
                    <a:pt x="2068" y="307"/>
                  </a:lnTo>
                  <a:lnTo>
                    <a:pt x="2103" y="314"/>
                  </a:lnTo>
                  <a:lnTo>
                    <a:pt x="2089" y="373"/>
                  </a:lnTo>
                  <a:lnTo>
                    <a:pt x="2143" y="397"/>
                  </a:lnTo>
                  <a:lnTo>
                    <a:pt x="2167" y="468"/>
                  </a:lnTo>
                  <a:lnTo>
                    <a:pt x="2198" y="470"/>
                  </a:lnTo>
                  <a:lnTo>
                    <a:pt x="2214" y="676"/>
                  </a:lnTo>
                  <a:lnTo>
                    <a:pt x="2221" y="1432"/>
                  </a:lnTo>
                  <a:lnTo>
                    <a:pt x="1978" y="1735"/>
                  </a:lnTo>
                  <a:lnTo>
                    <a:pt x="241" y="1858"/>
                  </a:lnTo>
                  <a:lnTo>
                    <a:pt x="0" y="160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4" name="Freeform 192">
              <a:extLst>
                <a:ext uri="{FF2B5EF4-FFF2-40B4-BE49-F238E27FC236}">
                  <a16:creationId xmlns:a16="http://schemas.microsoft.com/office/drawing/2014/main" id="{954EA524-5BE2-4E2F-9319-CC2001718F4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32" y="-1943"/>
              <a:ext cx="1103" cy="1520"/>
            </a:xfrm>
            <a:custGeom>
              <a:avLst/>
              <a:gdLst>
                <a:gd name="T0" fmla="*/ 437 w 1103"/>
                <a:gd name="T1" fmla="*/ 1327 h 1520"/>
                <a:gd name="T2" fmla="*/ 371 w 1103"/>
                <a:gd name="T3" fmla="*/ 1388 h 1520"/>
                <a:gd name="T4" fmla="*/ 425 w 1103"/>
                <a:gd name="T5" fmla="*/ 1468 h 1520"/>
                <a:gd name="T6" fmla="*/ 418 w 1103"/>
                <a:gd name="T7" fmla="*/ 1502 h 1520"/>
                <a:gd name="T8" fmla="*/ 285 w 1103"/>
                <a:gd name="T9" fmla="*/ 1520 h 1520"/>
                <a:gd name="T10" fmla="*/ 233 w 1103"/>
                <a:gd name="T11" fmla="*/ 1485 h 1520"/>
                <a:gd name="T12" fmla="*/ 92 w 1103"/>
                <a:gd name="T13" fmla="*/ 1277 h 1520"/>
                <a:gd name="T14" fmla="*/ 113 w 1103"/>
                <a:gd name="T15" fmla="*/ 1128 h 1520"/>
                <a:gd name="T16" fmla="*/ 49 w 1103"/>
                <a:gd name="T17" fmla="*/ 1007 h 1520"/>
                <a:gd name="T18" fmla="*/ 0 w 1103"/>
                <a:gd name="T19" fmla="*/ 752 h 1520"/>
                <a:gd name="T20" fmla="*/ 184 w 1103"/>
                <a:gd name="T21" fmla="*/ 636 h 1520"/>
                <a:gd name="T22" fmla="*/ 463 w 1103"/>
                <a:gd name="T23" fmla="*/ 109 h 1520"/>
                <a:gd name="T24" fmla="*/ 531 w 1103"/>
                <a:gd name="T25" fmla="*/ 0 h 1520"/>
                <a:gd name="T26" fmla="*/ 586 w 1103"/>
                <a:gd name="T27" fmla="*/ 95 h 1520"/>
                <a:gd name="T28" fmla="*/ 545 w 1103"/>
                <a:gd name="T29" fmla="*/ 272 h 1520"/>
                <a:gd name="T30" fmla="*/ 571 w 1103"/>
                <a:gd name="T31" fmla="*/ 364 h 1520"/>
                <a:gd name="T32" fmla="*/ 614 w 1103"/>
                <a:gd name="T33" fmla="*/ 405 h 1520"/>
                <a:gd name="T34" fmla="*/ 725 w 1103"/>
                <a:gd name="T35" fmla="*/ 433 h 1520"/>
                <a:gd name="T36" fmla="*/ 815 w 1103"/>
                <a:gd name="T37" fmla="*/ 525 h 1520"/>
                <a:gd name="T38" fmla="*/ 831 w 1103"/>
                <a:gd name="T39" fmla="*/ 717 h 1520"/>
                <a:gd name="T40" fmla="*/ 867 w 1103"/>
                <a:gd name="T41" fmla="*/ 736 h 1520"/>
                <a:gd name="T42" fmla="*/ 1103 w 1103"/>
                <a:gd name="T43" fmla="*/ 918 h 1520"/>
                <a:gd name="T44" fmla="*/ 876 w 1103"/>
                <a:gd name="T45" fmla="*/ 1305 h 1520"/>
                <a:gd name="T46" fmla="*/ 694 w 1103"/>
                <a:gd name="T47" fmla="*/ 1265 h 1520"/>
                <a:gd name="T48" fmla="*/ 628 w 1103"/>
                <a:gd name="T49" fmla="*/ 1189 h 1520"/>
                <a:gd name="T50" fmla="*/ 564 w 1103"/>
                <a:gd name="T51" fmla="*/ 1168 h 1520"/>
                <a:gd name="T52" fmla="*/ 496 w 1103"/>
                <a:gd name="T53" fmla="*/ 1218 h 1520"/>
                <a:gd name="T54" fmla="*/ 437 w 1103"/>
                <a:gd name="T55" fmla="*/ 1327 h 1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03" h="1520">
                  <a:moveTo>
                    <a:pt x="437" y="1327"/>
                  </a:moveTo>
                  <a:lnTo>
                    <a:pt x="371" y="1388"/>
                  </a:lnTo>
                  <a:lnTo>
                    <a:pt x="425" y="1468"/>
                  </a:lnTo>
                  <a:lnTo>
                    <a:pt x="418" y="1502"/>
                  </a:lnTo>
                  <a:lnTo>
                    <a:pt x="285" y="1520"/>
                  </a:lnTo>
                  <a:lnTo>
                    <a:pt x="233" y="1485"/>
                  </a:lnTo>
                  <a:lnTo>
                    <a:pt x="92" y="1277"/>
                  </a:lnTo>
                  <a:lnTo>
                    <a:pt x="113" y="1128"/>
                  </a:lnTo>
                  <a:lnTo>
                    <a:pt x="49" y="1007"/>
                  </a:lnTo>
                  <a:lnTo>
                    <a:pt x="0" y="752"/>
                  </a:lnTo>
                  <a:lnTo>
                    <a:pt x="184" y="636"/>
                  </a:lnTo>
                  <a:lnTo>
                    <a:pt x="463" y="109"/>
                  </a:lnTo>
                  <a:lnTo>
                    <a:pt x="531" y="0"/>
                  </a:lnTo>
                  <a:lnTo>
                    <a:pt x="586" y="95"/>
                  </a:lnTo>
                  <a:lnTo>
                    <a:pt x="545" y="272"/>
                  </a:lnTo>
                  <a:lnTo>
                    <a:pt x="571" y="364"/>
                  </a:lnTo>
                  <a:lnTo>
                    <a:pt x="614" y="405"/>
                  </a:lnTo>
                  <a:lnTo>
                    <a:pt x="725" y="433"/>
                  </a:lnTo>
                  <a:lnTo>
                    <a:pt x="815" y="525"/>
                  </a:lnTo>
                  <a:lnTo>
                    <a:pt x="831" y="717"/>
                  </a:lnTo>
                  <a:lnTo>
                    <a:pt x="867" y="736"/>
                  </a:lnTo>
                  <a:lnTo>
                    <a:pt x="1103" y="918"/>
                  </a:lnTo>
                  <a:lnTo>
                    <a:pt x="876" y="1305"/>
                  </a:lnTo>
                  <a:lnTo>
                    <a:pt x="694" y="1265"/>
                  </a:lnTo>
                  <a:lnTo>
                    <a:pt x="628" y="1189"/>
                  </a:lnTo>
                  <a:lnTo>
                    <a:pt x="564" y="1168"/>
                  </a:lnTo>
                  <a:lnTo>
                    <a:pt x="496" y="1218"/>
                  </a:lnTo>
                  <a:lnTo>
                    <a:pt x="437" y="132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5" name="Freeform 193">
              <a:extLst>
                <a:ext uri="{FF2B5EF4-FFF2-40B4-BE49-F238E27FC236}">
                  <a16:creationId xmlns:a16="http://schemas.microsoft.com/office/drawing/2014/main" id="{802CB261-D7A3-4588-92B5-7AA3A5771ED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86" y="-1375"/>
              <a:ext cx="1356" cy="1295"/>
            </a:xfrm>
            <a:custGeom>
              <a:avLst/>
              <a:gdLst>
                <a:gd name="T0" fmla="*/ 924 w 1356"/>
                <a:gd name="T1" fmla="*/ 1295 h 1295"/>
                <a:gd name="T2" fmla="*/ 836 w 1356"/>
                <a:gd name="T3" fmla="*/ 1295 h 1295"/>
                <a:gd name="T4" fmla="*/ 853 w 1356"/>
                <a:gd name="T5" fmla="*/ 974 h 1295"/>
                <a:gd name="T6" fmla="*/ 827 w 1356"/>
                <a:gd name="T7" fmla="*/ 889 h 1295"/>
                <a:gd name="T8" fmla="*/ 713 w 1356"/>
                <a:gd name="T9" fmla="*/ 837 h 1295"/>
                <a:gd name="T10" fmla="*/ 678 w 1356"/>
                <a:gd name="T11" fmla="*/ 787 h 1295"/>
                <a:gd name="T12" fmla="*/ 668 w 1356"/>
                <a:gd name="T13" fmla="*/ 574 h 1295"/>
                <a:gd name="T14" fmla="*/ 562 w 1356"/>
                <a:gd name="T15" fmla="*/ 565 h 1295"/>
                <a:gd name="T16" fmla="*/ 536 w 1356"/>
                <a:gd name="T17" fmla="*/ 643 h 1295"/>
                <a:gd name="T18" fmla="*/ 477 w 1356"/>
                <a:gd name="T19" fmla="*/ 636 h 1295"/>
                <a:gd name="T20" fmla="*/ 340 w 1356"/>
                <a:gd name="T21" fmla="*/ 465 h 1295"/>
                <a:gd name="T22" fmla="*/ 316 w 1356"/>
                <a:gd name="T23" fmla="*/ 534 h 1295"/>
                <a:gd name="T24" fmla="*/ 253 w 1356"/>
                <a:gd name="T25" fmla="*/ 525 h 1295"/>
                <a:gd name="T26" fmla="*/ 217 w 1356"/>
                <a:gd name="T27" fmla="*/ 480 h 1295"/>
                <a:gd name="T28" fmla="*/ 205 w 1356"/>
                <a:gd name="T29" fmla="*/ 302 h 1295"/>
                <a:gd name="T30" fmla="*/ 75 w 1356"/>
                <a:gd name="T31" fmla="*/ 272 h 1295"/>
                <a:gd name="T32" fmla="*/ 0 w 1356"/>
                <a:gd name="T33" fmla="*/ 283 h 1295"/>
                <a:gd name="T34" fmla="*/ 111 w 1356"/>
                <a:gd name="T35" fmla="*/ 191 h 1295"/>
                <a:gd name="T36" fmla="*/ 309 w 1356"/>
                <a:gd name="T37" fmla="*/ 99 h 1295"/>
                <a:gd name="T38" fmla="*/ 468 w 1356"/>
                <a:gd name="T39" fmla="*/ 106 h 1295"/>
                <a:gd name="T40" fmla="*/ 640 w 1356"/>
                <a:gd name="T41" fmla="*/ 0 h 1295"/>
                <a:gd name="T42" fmla="*/ 813 w 1356"/>
                <a:gd name="T43" fmla="*/ 30 h 1295"/>
                <a:gd name="T44" fmla="*/ 926 w 1356"/>
                <a:gd name="T45" fmla="*/ 201 h 1295"/>
                <a:gd name="T46" fmla="*/ 1054 w 1356"/>
                <a:gd name="T47" fmla="*/ 184 h 1295"/>
                <a:gd name="T48" fmla="*/ 1103 w 1356"/>
                <a:gd name="T49" fmla="*/ 439 h 1295"/>
                <a:gd name="T50" fmla="*/ 1167 w 1356"/>
                <a:gd name="T51" fmla="*/ 560 h 1295"/>
                <a:gd name="T52" fmla="*/ 1146 w 1356"/>
                <a:gd name="T53" fmla="*/ 709 h 1295"/>
                <a:gd name="T54" fmla="*/ 1287 w 1356"/>
                <a:gd name="T55" fmla="*/ 917 h 1295"/>
                <a:gd name="T56" fmla="*/ 1339 w 1356"/>
                <a:gd name="T57" fmla="*/ 952 h 1295"/>
                <a:gd name="T58" fmla="*/ 1356 w 1356"/>
                <a:gd name="T59" fmla="*/ 1023 h 1295"/>
                <a:gd name="T60" fmla="*/ 1332 w 1356"/>
                <a:gd name="T61" fmla="*/ 1082 h 1295"/>
                <a:gd name="T62" fmla="*/ 1193 w 1356"/>
                <a:gd name="T63" fmla="*/ 1156 h 1295"/>
                <a:gd name="T64" fmla="*/ 990 w 1356"/>
                <a:gd name="T65" fmla="*/ 1196 h 1295"/>
                <a:gd name="T66" fmla="*/ 924 w 1356"/>
                <a:gd name="T67" fmla="*/ 1295 h 1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356" h="1295">
                  <a:moveTo>
                    <a:pt x="924" y="1295"/>
                  </a:moveTo>
                  <a:lnTo>
                    <a:pt x="836" y="1295"/>
                  </a:lnTo>
                  <a:lnTo>
                    <a:pt x="853" y="974"/>
                  </a:lnTo>
                  <a:lnTo>
                    <a:pt x="827" y="889"/>
                  </a:lnTo>
                  <a:lnTo>
                    <a:pt x="713" y="837"/>
                  </a:lnTo>
                  <a:lnTo>
                    <a:pt x="678" y="787"/>
                  </a:lnTo>
                  <a:lnTo>
                    <a:pt x="668" y="574"/>
                  </a:lnTo>
                  <a:lnTo>
                    <a:pt x="562" y="565"/>
                  </a:lnTo>
                  <a:lnTo>
                    <a:pt x="536" y="643"/>
                  </a:lnTo>
                  <a:lnTo>
                    <a:pt x="477" y="636"/>
                  </a:lnTo>
                  <a:lnTo>
                    <a:pt x="340" y="465"/>
                  </a:lnTo>
                  <a:lnTo>
                    <a:pt x="316" y="534"/>
                  </a:lnTo>
                  <a:lnTo>
                    <a:pt x="253" y="525"/>
                  </a:lnTo>
                  <a:lnTo>
                    <a:pt x="217" y="480"/>
                  </a:lnTo>
                  <a:lnTo>
                    <a:pt x="205" y="302"/>
                  </a:lnTo>
                  <a:lnTo>
                    <a:pt x="75" y="272"/>
                  </a:lnTo>
                  <a:lnTo>
                    <a:pt x="0" y="283"/>
                  </a:lnTo>
                  <a:lnTo>
                    <a:pt x="111" y="191"/>
                  </a:lnTo>
                  <a:lnTo>
                    <a:pt x="309" y="99"/>
                  </a:lnTo>
                  <a:lnTo>
                    <a:pt x="468" y="106"/>
                  </a:lnTo>
                  <a:lnTo>
                    <a:pt x="640" y="0"/>
                  </a:lnTo>
                  <a:lnTo>
                    <a:pt x="813" y="30"/>
                  </a:lnTo>
                  <a:lnTo>
                    <a:pt x="926" y="201"/>
                  </a:lnTo>
                  <a:lnTo>
                    <a:pt x="1054" y="184"/>
                  </a:lnTo>
                  <a:lnTo>
                    <a:pt x="1103" y="439"/>
                  </a:lnTo>
                  <a:lnTo>
                    <a:pt x="1167" y="560"/>
                  </a:lnTo>
                  <a:lnTo>
                    <a:pt x="1146" y="709"/>
                  </a:lnTo>
                  <a:lnTo>
                    <a:pt x="1287" y="917"/>
                  </a:lnTo>
                  <a:lnTo>
                    <a:pt x="1339" y="952"/>
                  </a:lnTo>
                  <a:lnTo>
                    <a:pt x="1356" y="1023"/>
                  </a:lnTo>
                  <a:lnTo>
                    <a:pt x="1332" y="1082"/>
                  </a:lnTo>
                  <a:lnTo>
                    <a:pt x="1193" y="1156"/>
                  </a:lnTo>
                  <a:lnTo>
                    <a:pt x="990" y="1196"/>
                  </a:lnTo>
                  <a:lnTo>
                    <a:pt x="924" y="129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6" name="Freeform 194">
              <a:extLst>
                <a:ext uri="{FF2B5EF4-FFF2-40B4-BE49-F238E27FC236}">
                  <a16:creationId xmlns:a16="http://schemas.microsoft.com/office/drawing/2014/main" id="{2AD27752-71A8-415C-9A92-34C13286D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98" y="-1103"/>
              <a:ext cx="1236" cy="1498"/>
            </a:xfrm>
            <a:custGeom>
              <a:avLst/>
              <a:gdLst>
                <a:gd name="T0" fmla="*/ 725 w 1236"/>
                <a:gd name="T1" fmla="*/ 1498 h 1498"/>
                <a:gd name="T2" fmla="*/ 718 w 1236"/>
                <a:gd name="T3" fmla="*/ 1409 h 1498"/>
                <a:gd name="T4" fmla="*/ 588 w 1236"/>
                <a:gd name="T5" fmla="*/ 1333 h 1498"/>
                <a:gd name="T6" fmla="*/ 524 w 1236"/>
                <a:gd name="T7" fmla="*/ 1238 h 1498"/>
                <a:gd name="T8" fmla="*/ 513 w 1236"/>
                <a:gd name="T9" fmla="*/ 1075 h 1498"/>
                <a:gd name="T10" fmla="*/ 418 w 1236"/>
                <a:gd name="T11" fmla="*/ 1030 h 1498"/>
                <a:gd name="T12" fmla="*/ 321 w 1236"/>
                <a:gd name="T13" fmla="*/ 1040 h 1498"/>
                <a:gd name="T14" fmla="*/ 208 w 1236"/>
                <a:gd name="T15" fmla="*/ 773 h 1498"/>
                <a:gd name="T16" fmla="*/ 61 w 1236"/>
                <a:gd name="T17" fmla="*/ 683 h 1498"/>
                <a:gd name="T18" fmla="*/ 73 w 1236"/>
                <a:gd name="T19" fmla="*/ 515 h 1498"/>
                <a:gd name="T20" fmla="*/ 0 w 1236"/>
                <a:gd name="T21" fmla="*/ 416 h 1498"/>
                <a:gd name="T22" fmla="*/ 99 w 1236"/>
                <a:gd name="T23" fmla="*/ 335 h 1498"/>
                <a:gd name="T24" fmla="*/ 312 w 1236"/>
                <a:gd name="T25" fmla="*/ 11 h 1498"/>
                <a:gd name="T26" fmla="*/ 387 w 1236"/>
                <a:gd name="T27" fmla="*/ 0 h 1498"/>
                <a:gd name="T28" fmla="*/ 517 w 1236"/>
                <a:gd name="T29" fmla="*/ 30 h 1498"/>
                <a:gd name="T30" fmla="*/ 529 w 1236"/>
                <a:gd name="T31" fmla="*/ 208 h 1498"/>
                <a:gd name="T32" fmla="*/ 565 w 1236"/>
                <a:gd name="T33" fmla="*/ 253 h 1498"/>
                <a:gd name="T34" fmla="*/ 628 w 1236"/>
                <a:gd name="T35" fmla="*/ 262 h 1498"/>
                <a:gd name="T36" fmla="*/ 652 w 1236"/>
                <a:gd name="T37" fmla="*/ 193 h 1498"/>
                <a:gd name="T38" fmla="*/ 789 w 1236"/>
                <a:gd name="T39" fmla="*/ 364 h 1498"/>
                <a:gd name="T40" fmla="*/ 848 w 1236"/>
                <a:gd name="T41" fmla="*/ 371 h 1498"/>
                <a:gd name="T42" fmla="*/ 874 w 1236"/>
                <a:gd name="T43" fmla="*/ 293 h 1498"/>
                <a:gd name="T44" fmla="*/ 980 w 1236"/>
                <a:gd name="T45" fmla="*/ 302 h 1498"/>
                <a:gd name="T46" fmla="*/ 990 w 1236"/>
                <a:gd name="T47" fmla="*/ 515 h 1498"/>
                <a:gd name="T48" fmla="*/ 1025 w 1236"/>
                <a:gd name="T49" fmla="*/ 565 h 1498"/>
                <a:gd name="T50" fmla="*/ 1139 w 1236"/>
                <a:gd name="T51" fmla="*/ 617 h 1498"/>
                <a:gd name="T52" fmla="*/ 1165 w 1236"/>
                <a:gd name="T53" fmla="*/ 702 h 1498"/>
                <a:gd name="T54" fmla="*/ 1148 w 1236"/>
                <a:gd name="T55" fmla="*/ 1023 h 1498"/>
                <a:gd name="T56" fmla="*/ 1236 w 1236"/>
                <a:gd name="T57" fmla="*/ 1023 h 1498"/>
                <a:gd name="T58" fmla="*/ 1122 w 1236"/>
                <a:gd name="T59" fmla="*/ 1101 h 1498"/>
                <a:gd name="T60" fmla="*/ 1092 w 1236"/>
                <a:gd name="T61" fmla="*/ 1250 h 1498"/>
                <a:gd name="T62" fmla="*/ 940 w 1236"/>
                <a:gd name="T63" fmla="*/ 1423 h 1498"/>
                <a:gd name="T64" fmla="*/ 725 w 1236"/>
                <a:gd name="T65" fmla="*/ 1498 h 1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36" h="1498">
                  <a:moveTo>
                    <a:pt x="725" y="1498"/>
                  </a:moveTo>
                  <a:lnTo>
                    <a:pt x="718" y="1409"/>
                  </a:lnTo>
                  <a:lnTo>
                    <a:pt x="588" y="1333"/>
                  </a:lnTo>
                  <a:lnTo>
                    <a:pt x="524" y="1238"/>
                  </a:lnTo>
                  <a:lnTo>
                    <a:pt x="513" y="1075"/>
                  </a:lnTo>
                  <a:lnTo>
                    <a:pt x="418" y="1030"/>
                  </a:lnTo>
                  <a:lnTo>
                    <a:pt x="321" y="1040"/>
                  </a:lnTo>
                  <a:lnTo>
                    <a:pt x="208" y="773"/>
                  </a:lnTo>
                  <a:lnTo>
                    <a:pt x="61" y="683"/>
                  </a:lnTo>
                  <a:lnTo>
                    <a:pt x="73" y="515"/>
                  </a:lnTo>
                  <a:lnTo>
                    <a:pt x="0" y="416"/>
                  </a:lnTo>
                  <a:lnTo>
                    <a:pt x="99" y="335"/>
                  </a:lnTo>
                  <a:lnTo>
                    <a:pt x="312" y="11"/>
                  </a:lnTo>
                  <a:lnTo>
                    <a:pt x="387" y="0"/>
                  </a:lnTo>
                  <a:lnTo>
                    <a:pt x="517" y="30"/>
                  </a:lnTo>
                  <a:lnTo>
                    <a:pt x="529" y="208"/>
                  </a:lnTo>
                  <a:lnTo>
                    <a:pt x="565" y="253"/>
                  </a:lnTo>
                  <a:lnTo>
                    <a:pt x="628" y="262"/>
                  </a:lnTo>
                  <a:lnTo>
                    <a:pt x="652" y="193"/>
                  </a:lnTo>
                  <a:lnTo>
                    <a:pt x="789" y="364"/>
                  </a:lnTo>
                  <a:lnTo>
                    <a:pt x="848" y="371"/>
                  </a:lnTo>
                  <a:lnTo>
                    <a:pt x="874" y="293"/>
                  </a:lnTo>
                  <a:lnTo>
                    <a:pt x="980" y="302"/>
                  </a:lnTo>
                  <a:lnTo>
                    <a:pt x="990" y="515"/>
                  </a:lnTo>
                  <a:lnTo>
                    <a:pt x="1025" y="565"/>
                  </a:lnTo>
                  <a:lnTo>
                    <a:pt x="1139" y="617"/>
                  </a:lnTo>
                  <a:lnTo>
                    <a:pt x="1165" y="702"/>
                  </a:lnTo>
                  <a:lnTo>
                    <a:pt x="1148" y="1023"/>
                  </a:lnTo>
                  <a:lnTo>
                    <a:pt x="1236" y="1023"/>
                  </a:lnTo>
                  <a:lnTo>
                    <a:pt x="1122" y="1101"/>
                  </a:lnTo>
                  <a:lnTo>
                    <a:pt x="1092" y="1250"/>
                  </a:lnTo>
                  <a:lnTo>
                    <a:pt x="940" y="1423"/>
                  </a:lnTo>
                  <a:lnTo>
                    <a:pt x="725" y="149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7" name="Freeform 195">
              <a:extLst>
                <a:ext uri="{FF2B5EF4-FFF2-40B4-BE49-F238E27FC236}">
                  <a16:creationId xmlns:a16="http://schemas.microsoft.com/office/drawing/2014/main" id="{1708DB2A-471B-4A97-AC8C-EFAC5BCD6AE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51" y="-1009"/>
              <a:ext cx="1774" cy="1499"/>
            </a:xfrm>
            <a:custGeom>
              <a:avLst/>
              <a:gdLst>
                <a:gd name="T0" fmla="*/ 212 w 1774"/>
                <a:gd name="T1" fmla="*/ 419 h 1499"/>
                <a:gd name="T2" fmla="*/ 338 w 1774"/>
                <a:gd name="T3" fmla="*/ 421 h 1499"/>
                <a:gd name="T4" fmla="*/ 491 w 1774"/>
                <a:gd name="T5" fmla="*/ 525 h 1499"/>
                <a:gd name="T6" fmla="*/ 593 w 1774"/>
                <a:gd name="T7" fmla="*/ 385 h 1499"/>
                <a:gd name="T8" fmla="*/ 602 w 1774"/>
                <a:gd name="T9" fmla="*/ 263 h 1499"/>
                <a:gd name="T10" fmla="*/ 635 w 1774"/>
                <a:gd name="T11" fmla="*/ 215 h 1499"/>
                <a:gd name="T12" fmla="*/ 1016 w 1774"/>
                <a:gd name="T13" fmla="*/ 10 h 1499"/>
                <a:gd name="T14" fmla="*/ 1065 w 1774"/>
                <a:gd name="T15" fmla="*/ 0 h 1499"/>
                <a:gd name="T16" fmla="*/ 1141 w 1774"/>
                <a:gd name="T17" fmla="*/ 45 h 1499"/>
                <a:gd name="T18" fmla="*/ 1181 w 1774"/>
                <a:gd name="T19" fmla="*/ 125 h 1499"/>
                <a:gd name="T20" fmla="*/ 1136 w 1774"/>
                <a:gd name="T21" fmla="*/ 201 h 1499"/>
                <a:gd name="T22" fmla="*/ 1158 w 1774"/>
                <a:gd name="T23" fmla="*/ 359 h 1499"/>
                <a:gd name="T24" fmla="*/ 1302 w 1774"/>
                <a:gd name="T25" fmla="*/ 388 h 1499"/>
                <a:gd name="T26" fmla="*/ 1453 w 1774"/>
                <a:gd name="T27" fmla="*/ 322 h 1499"/>
                <a:gd name="T28" fmla="*/ 1526 w 1774"/>
                <a:gd name="T29" fmla="*/ 421 h 1499"/>
                <a:gd name="T30" fmla="*/ 1514 w 1774"/>
                <a:gd name="T31" fmla="*/ 589 h 1499"/>
                <a:gd name="T32" fmla="*/ 1661 w 1774"/>
                <a:gd name="T33" fmla="*/ 679 h 1499"/>
                <a:gd name="T34" fmla="*/ 1774 w 1774"/>
                <a:gd name="T35" fmla="*/ 946 h 1499"/>
                <a:gd name="T36" fmla="*/ 1472 w 1774"/>
                <a:gd name="T37" fmla="*/ 1017 h 1499"/>
                <a:gd name="T38" fmla="*/ 626 w 1774"/>
                <a:gd name="T39" fmla="*/ 1419 h 1499"/>
                <a:gd name="T40" fmla="*/ 501 w 1774"/>
                <a:gd name="T41" fmla="*/ 1454 h 1499"/>
                <a:gd name="T42" fmla="*/ 380 w 1774"/>
                <a:gd name="T43" fmla="*/ 1428 h 1499"/>
                <a:gd name="T44" fmla="*/ 260 w 1774"/>
                <a:gd name="T45" fmla="*/ 1499 h 1499"/>
                <a:gd name="T46" fmla="*/ 175 w 1774"/>
                <a:gd name="T47" fmla="*/ 1286 h 1499"/>
                <a:gd name="T48" fmla="*/ 33 w 1774"/>
                <a:gd name="T49" fmla="*/ 1241 h 1499"/>
                <a:gd name="T50" fmla="*/ 61 w 1774"/>
                <a:gd name="T51" fmla="*/ 1132 h 1499"/>
                <a:gd name="T52" fmla="*/ 0 w 1774"/>
                <a:gd name="T53" fmla="*/ 1033 h 1499"/>
                <a:gd name="T54" fmla="*/ 177 w 1774"/>
                <a:gd name="T55" fmla="*/ 716 h 1499"/>
                <a:gd name="T56" fmla="*/ 153 w 1774"/>
                <a:gd name="T57" fmla="*/ 499 h 1499"/>
                <a:gd name="T58" fmla="*/ 212 w 1774"/>
                <a:gd name="T59" fmla="*/ 419 h 1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774" h="1499">
                  <a:moveTo>
                    <a:pt x="212" y="419"/>
                  </a:moveTo>
                  <a:lnTo>
                    <a:pt x="338" y="421"/>
                  </a:lnTo>
                  <a:lnTo>
                    <a:pt x="491" y="525"/>
                  </a:lnTo>
                  <a:lnTo>
                    <a:pt x="593" y="385"/>
                  </a:lnTo>
                  <a:lnTo>
                    <a:pt x="602" y="263"/>
                  </a:lnTo>
                  <a:lnTo>
                    <a:pt x="635" y="215"/>
                  </a:lnTo>
                  <a:lnTo>
                    <a:pt x="1016" y="10"/>
                  </a:lnTo>
                  <a:lnTo>
                    <a:pt x="1065" y="0"/>
                  </a:lnTo>
                  <a:lnTo>
                    <a:pt x="1141" y="45"/>
                  </a:lnTo>
                  <a:lnTo>
                    <a:pt x="1181" y="125"/>
                  </a:lnTo>
                  <a:lnTo>
                    <a:pt x="1136" y="201"/>
                  </a:lnTo>
                  <a:lnTo>
                    <a:pt x="1158" y="359"/>
                  </a:lnTo>
                  <a:lnTo>
                    <a:pt x="1302" y="388"/>
                  </a:lnTo>
                  <a:lnTo>
                    <a:pt x="1453" y="322"/>
                  </a:lnTo>
                  <a:lnTo>
                    <a:pt x="1526" y="421"/>
                  </a:lnTo>
                  <a:lnTo>
                    <a:pt x="1514" y="589"/>
                  </a:lnTo>
                  <a:lnTo>
                    <a:pt x="1661" y="679"/>
                  </a:lnTo>
                  <a:lnTo>
                    <a:pt x="1774" y="946"/>
                  </a:lnTo>
                  <a:lnTo>
                    <a:pt x="1472" y="1017"/>
                  </a:lnTo>
                  <a:lnTo>
                    <a:pt x="626" y="1419"/>
                  </a:lnTo>
                  <a:lnTo>
                    <a:pt x="501" y="1454"/>
                  </a:lnTo>
                  <a:lnTo>
                    <a:pt x="380" y="1428"/>
                  </a:lnTo>
                  <a:lnTo>
                    <a:pt x="260" y="1499"/>
                  </a:lnTo>
                  <a:lnTo>
                    <a:pt x="175" y="1286"/>
                  </a:lnTo>
                  <a:lnTo>
                    <a:pt x="33" y="1241"/>
                  </a:lnTo>
                  <a:lnTo>
                    <a:pt x="61" y="1132"/>
                  </a:lnTo>
                  <a:lnTo>
                    <a:pt x="0" y="1033"/>
                  </a:lnTo>
                  <a:lnTo>
                    <a:pt x="177" y="716"/>
                  </a:lnTo>
                  <a:lnTo>
                    <a:pt x="153" y="499"/>
                  </a:lnTo>
                  <a:lnTo>
                    <a:pt x="212" y="41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8" name="Freeform 196">
              <a:extLst>
                <a:ext uri="{FF2B5EF4-FFF2-40B4-BE49-F238E27FC236}">
                  <a16:creationId xmlns:a16="http://schemas.microsoft.com/office/drawing/2014/main" id="{D48BAD3C-3C5E-418F-B4A1-5507EE562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11" y="-616"/>
              <a:ext cx="1513" cy="1711"/>
            </a:xfrm>
            <a:custGeom>
              <a:avLst/>
              <a:gdLst>
                <a:gd name="T0" fmla="*/ 1513 w 1513"/>
                <a:gd name="T1" fmla="*/ 1494 h 1711"/>
                <a:gd name="T2" fmla="*/ 1463 w 1513"/>
                <a:gd name="T3" fmla="*/ 1531 h 1711"/>
                <a:gd name="T4" fmla="*/ 1437 w 1513"/>
                <a:gd name="T5" fmla="*/ 1640 h 1711"/>
                <a:gd name="T6" fmla="*/ 1366 w 1513"/>
                <a:gd name="T7" fmla="*/ 1666 h 1711"/>
                <a:gd name="T8" fmla="*/ 1033 w 1513"/>
                <a:gd name="T9" fmla="*/ 1702 h 1711"/>
                <a:gd name="T10" fmla="*/ 922 w 1513"/>
                <a:gd name="T11" fmla="*/ 1605 h 1711"/>
                <a:gd name="T12" fmla="*/ 813 w 1513"/>
                <a:gd name="T13" fmla="*/ 1673 h 1711"/>
                <a:gd name="T14" fmla="*/ 556 w 1513"/>
                <a:gd name="T15" fmla="*/ 1711 h 1711"/>
                <a:gd name="T16" fmla="*/ 383 w 1513"/>
                <a:gd name="T17" fmla="*/ 1673 h 1711"/>
                <a:gd name="T18" fmla="*/ 74 w 1513"/>
                <a:gd name="T19" fmla="*/ 1515 h 1711"/>
                <a:gd name="T20" fmla="*/ 0 w 1513"/>
                <a:gd name="T21" fmla="*/ 1437 h 1711"/>
                <a:gd name="T22" fmla="*/ 81 w 1513"/>
                <a:gd name="T23" fmla="*/ 1345 h 1711"/>
                <a:gd name="T24" fmla="*/ 22 w 1513"/>
                <a:gd name="T25" fmla="*/ 1241 h 1711"/>
                <a:gd name="T26" fmla="*/ 5 w 1513"/>
                <a:gd name="T27" fmla="*/ 1113 h 1711"/>
                <a:gd name="T28" fmla="*/ 38 w 1513"/>
                <a:gd name="T29" fmla="*/ 1011 h 1711"/>
                <a:gd name="T30" fmla="*/ 253 w 1513"/>
                <a:gd name="T31" fmla="*/ 936 h 1711"/>
                <a:gd name="T32" fmla="*/ 405 w 1513"/>
                <a:gd name="T33" fmla="*/ 763 h 1711"/>
                <a:gd name="T34" fmla="*/ 435 w 1513"/>
                <a:gd name="T35" fmla="*/ 614 h 1711"/>
                <a:gd name="T36" fmla="*/ 549 w 1513"/>
                <a:gd name="T37" fmla="*/ 536 h 1711"/>
                <a:gd name="T38" fmla="*/ 615 w 1513"/>
                <a:gd name="T39" fmla="*/ 437 h 1711"/>
                <a:gd name="T40" fmla="*/ 818 w 1513"/>
                <a:gd name="T41" fmla="*/ 397 h 1711"/>
                <a:gd name="T42" fmla="*/ 957 w 1513"/>
                <a:gd name="T43" fmla="*/ 323 h 1711"/>
                <a:gd name="T44" fmla="*/ 981 w 1513"/>
                <a:gd name="T45" fmla="*/ 264 h 1711"/>
                <a:gd name="T46" fmla="*/ 964 w 1513"/>
                <a:gd name="T47" fmla="*/ 193 h 1711"/>
                <a:gd name="T48" fmla="*/ 1097 w 1513"/>
                <a:gd name="T49" fmla="*/ 175 h 1711"/>
                <a:gd name="T50" fmla="*/ 1104 w 1513"/>
                <a:gd name="T51" fmla="*/ 141 h 1711"/>
                <a:gd name="T52" fmla="*/ 1050 w 1513"/>
                <a:gd name="T53" fmla="*/ 61 h 1711"/>
                <a:gd name="T54" fmla="*/ 1116 w 1513"/>
                <a:gd name="T55" fmla="*/ 0 h 1711"/>
                <a:gd name="T56" fmla="*/ 1227 w 1513"/>
                <a:gd name="T57" fmla="*/ 245 h 1711"/>
                <a:gd name="T58" fmla="*/ 1227 w 1513"/>
                <a:gd name="T59" fmla="*/ 420 h 1711"/>
                <a:gd name="T60" fmla="*/ 1142 w 1513"/>
                <a:gd name="T61" fmla="*/ 501 h 1711"/>
                <a:gd name="T62" fmla="*/ 1007 w 1513"/>
                <a:gd name="T63" fmla="*/ 536 h 1711"/>
                <a:gd name="T64" fmla="*/ 974 w 1513"/>
                <a:gd name="T65" fmla="*/ 609 h 1711"/>
                <a:gd name="T66" fmla="*/ 1357 w 1513"/>
                <a:gd name="T67" fmla="*/ 926 h 1711"/>
                <a:gd name="T68" fmla="*/ 1513 w 1513"/>
                <a:gd name="T69" fmla="*/ 1494 h 1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3" h="1711">
                  <a:moveTo>
                    <a:pt x="1513" y="1494"/>
                  </a:moveTo>
                  <a:lnTo>
                    <a:pt x="1463" y="1531"/>
                  </a:lnTo>
                  <a:lnTo>
                    <a:pt x="1437" y="1640"/>
                  </a:lnTo>
                  <a:lnTo>
                    <a:pt x="1366" y="1666"/>
                  </a:lnTo>
                  <a:lnTo>
                    <a:pt x="1033" y="1702"/>
                  </a:lnTo>
                  <a:lnTo>
                    <a:pt x="922" y="1605"/>
                  </a:lnTo>
                  <a:lnTo>
                    <a:pt x="813" y="1673"/>
                  </a:lnTo>
                  <a:lnTo>
                    <a:pt x="556" y="1711"/>
                  </a:lnTo>
                  <a:lnTo>
                    <a:pt x="383" y="1673"/>
                  </a:lnTo>
                  <a:lnTo>
                    <a:pt x="74" y="1515"/>
                  </a:lnTo>
                  <a:lnTo>
                    <a:pt x="0" y="1437"/>
                  </a:lnTo>
                  <a:lnTo>
                    <a:pt x="81" y="1345"/>
                  </a:lnTo>
                  <a:lnTo>
                    <a:pt x="22" y="1241"/>
                  </a:lnTo>
                  <a:lnTo>
                    <a:pt x="5" y="1113"/>
                  </a:lnTo>
                  <a:lnTo>
                    <a:pt x="38" y="1011"/>
                  </a:lnTo>
                  <a:lnTo>
                    <a:pt x="253" y="936"/>
                  </a:lnTo>
                  <a:lnTo>
                    <a:pt x="405" y="763"/>
                  </a:lnTo>
                  <a:lnTo>
                    <a:pt x="435" y="614"/>
                  </a:lnTo>
                  <a:lnTo>
                    <a:pt x="549" y="536"/>
                  </a:lnTo>
                  <a:lnTo>
                    <a:pt x="615" y="437"/>
                  </a:lnTo>
                  <a:lnTo>
                    <a:pt x="818" y="397"/>
                  </a:lnTo>
                  <a:lnTo>
                    <a:pt x="957" y="323"/>
                  </a:lnTo>
                  <a:lnTo>
                    <a:pt x="981" y="264"/>
                  </a:lnTo>
                  <a:lnTo>
                    <a:pt x="964" y="193"/>
                  </a:lnTo>
                  <a:lnTo>
                    <a:pt x="1097" y="175"/>
                  </a:lnTo>
                  <a:lnTo>
                    <a:pt x="1104" y="141"/>
                  </a:lnTo>
                  <a:lnTo>
                    <a:pt x="1050" y="61"/>
                  </a:lnTo>
                  <a:lnTo>
                    <a:pt x="1116" y="0"/>
                  </a:lnTo>
                  <a:lnTo>
                    <a:pt x="1227" y="245"/>
                  </a:lnTo>
                  <a:lnTo>
                    <a:pt x="1227" y="420"/>
                  </a:lnTo>
                  <a:lnTo>
                    <a:pt x="1142" y="501"/>
                  </a:lnTo>
                  <a:lnTo>
                    <a:pt x="1007" y="536"/>
                  </a:lnTo>
                  <a:lnTo>
                    <a:pt x="974" y="609"/>
                  </a:lnTo>
                  <a:lnTo>
                    <a:pt x="1357" y="926"/>
                  </a:lnTo>
                  <a:lnTo>
                    <a:pt x="1513" y="149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9" name="Freeform 197">
              <a:extLst>
                <a:ext uri="{FF2B5EF4-FFF2-40B4-BE49-F238E27FC236}">
                  <a16:creationId xmlns:a16="http://schemas.microsoft.com/office/drawing/2014/main" id="{16DBB867-F2D7-48A4-BF03-822CE4EAE71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91" y="-73"/>
              <a:ext cx="2263" cy="1563"/>
            </a:xfrm>
            <a:custGeom>
              <a:avLst/>
              <a:gdLst>
                <a:gd name="T0" fmla="*/ 1984 w 2263"/>
                <a:gd name="T1" fmla="*/ 1386 h 1563"/>
                <a:gd name="T2" fmla="*/ 1779 w 2263"/>
                <a:gd name="T3" fmla="*/ 1263 h 1563"/>
                <a:gd name="T4" fmla="*/ 1625 w 2263"/>
                <a:gd name="T5" fmla="*/ 1326 h 1563"/>
                <a:gd name="T6" fmla="*/ 1644 w 2263"/>
                <a:gd name="T7" fmla="*/ 1386 h 1563"/>
                <a:gd name="T8" fmla="*/ 1616 w 2263"/>
                <a:gd name="T9" fmla="*/ 1409 h 1563"/>
                <a:gd name="T10" fmla="*/ 1505 w 2263"/>
                <a:gd name="T11" fmla="*/ 1364 h 1563"/>
                <a:gd name="T12" fmla="*/ 1295 w 2263"/>
                <a:gd name="T13" fmla="*/ 1461 h 1563"/>
                <a:gd name="T14" fmla="*/ 1153 w 2263"/>
                <a:gd name="T15" fmla="*/ 1461 h 1563"/>
                <a:gd name="T16" fmla="*/ 1129 w 2263"/>
                <a:gd name="T17" fmla="*/ 1523 h 1563"/>
                <a:gd name="T18" fmla="*/ 1051 w 2263"/>
                <a:gd name="T19" fmla="*/ 1530 h 1563"/>
                <a:gd name="T20" fmla="*/ 1011 w 2263"/>
                <a:gd name="T21" fmla="*/ 1485 h 1563"/>
                <a:gd name="T22" fmla="*/ 836 w 2263"/>
                <a:gd name="T23" fmla="*/ 1487 h 1563"/>
                <a:gd name="T24" fmla="*/ 675 w 2263"/>
                <a:gd name="T25" fmla="*/ 1419 h 1563"/>
                <a:gd name="T26" fmla="*/ 531 w 2263"/>
                <a:gd name="T27" fmla="*/ 1480 h 1563"/>
                <a:gd name="T28" fmla="*/ 437 w 2263"/>
                <a:gd name="T29" fmla="*/ 1563 h 1563"/>
                <a:gd name="T30" fmla="*/ 319 w 2263"/>
                <a:gd name="T31" fmla="*/ 1471 h 1563"/>
                <a:gd name="T32" fmla="*/ 274 w 2263"/>
                <a:gd name="T33" fmla="*/ 1381 h 1563"/>
                <a:gd name="T34" fmla="*/ 352 w 2263"/>
                <a:gd name="T35" fmla="*/ 1114 h 1563"/>
                <a:gd name="T36" fmla="*/ 347 w 2263"/>
                <a:gd name="T37" fmla="*/ 962 h 1563"/>
                <a:gd name="T38" fmla="*/ 215 w 2263"/>
                <a:gd name="T39" fmla="*/ 783 h 1563"/>
                <a:gd name="T40" fmla="*/ 184 w 2263"/>
                <a:gd name="T41" fmla="*/ 766 h 1563"/>
                <a:gd name="T42" fmla="*/ 116 w 2263"/>
                <a:gd name="T43" fmla="*/ 799 h 1563"/>
                <a:gd name="T44" fmla="*/ 49 w 2263"/>
                <a:gd name="T45" fmla="*/ 709 h 1563"/>
                <a:gd name="T46" fmla="*/ 0 w 2263"/>
                <a:gd name="T47" fmla="*/ 563 h 1563"/>
                <a:gd name="T48" fmla="*/ 120 w 2263"/>
                <a:gd name="T49" fmla="*/ 492 h 1563"/>
                <a:gd name="T50" fmla="*/ 241 w 2263"/>
                <a:gd name="T51" fmla="*/ 518 h 1563"/>
                <a:gd name="T52" fmla="*/ 366 w 2263"/>
                <a:gd name="T53" fmla="*/ 483 h 1563"/>
                <a:gd name="T54" fmla="*/ 1212 w 2263"/>
                <a:gd name="T55" fmla="*/ 81 h 1563"/>
                <a:gd name="T56" fmla="*/ 1514 w 2263"/>
                <a:gd name="T57" fmla="*/ 10 h 1563"/>
                <a:gd name="T58" fmla="*/ 1611 w 2263"/>
                <a:gd name="T59" fmla="*/ 0 h 1563"/>
                <a:gd name="T60" fmla="*/ 1706 w 2263"/>
                <a:gd name="T61" fmla="*/ 45 h 1563"/>
                <a:gd name="T62" fmla="*/ 1717 w 2263"/>
                <a:gd name="T63" fmla="*/ 208 h 1563"/>
                <a:gd name="T64" fmla="*/ 1781 w 2263"/>
                <a:gd name="T65" fmla="*/ 303 h 1563"/>
                <a:gd name="T66" fmla="*/ 1911 w 2263"/>
                <a:gd name="T67" fmla="*/ 379 h 1563"/>
                <a:gd name="T68" fmla="*/ 1918 w 2263"/>
                <a:gd name="T69" fmla="*/ 468 h 1563"/>
                <a:gd name="T70" fmla="*/ 1885 w 2263"/>
                <a:gd name="T71" fmla="*/ 570 h 1563"/>
                <a:gd name="T72" fmla="*/ 1902 w 2263"/>
                <a:gd name="T73" fmla="*/ 698 h 1563"/>
                <a:gd name="T74" fmla="*/ 1961 w 2263"/>
                <a:gd name="T75" fmla="*/ 802 h 1563"/>
                <a:gd name="T76" fmla="*/ 1880 w 2263"/>
                <a:gd name="T77" fmla="*/ 894 h 1563"/>
                <a:gd name="T78" fmla="*/ 1954 w 2263"/>
                <a:gd name="T79" fmla="*/ 972 h 1563"/>
                <a:gd name="T80" fmla="*/ 2263 w 2263"/>
                <a:gd name="T81" fmla="*/ 1130 h 1563"/>
                <a:gd name="T82" fmla="*/ 2098 w 2263"/>
                <a:gd name="T83" fmla="*/ 1182 h 1563"/>
                <a:gd name="T84" fmla="*/ 2081 w 2263"/>
                <a:gd name="T85" fmla="*/ 1310 h 1563"/>
                <a:gd name="T86" fmla="*/ 2041 w 2263"/>
                <a:gd name="T87" fmla="*/ 1367 h 1563"/>
                <a:gd name="T88" fmla="*/ 1984 w 2263"/>
                <a:gd name="T89" fmla="*/ 1386 h 1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263" h="1563">
                  <a:moveTo>
                    <a:pt x="1984" y="1386"/>
                  </a:moveTo>
                  <a:lnTo>
                    <a:pt x="1779" y="1263"/>
                  </a:lnTo>
                  <a:lnTo>
                    <a:pt x="1625" y="1326"/>
                  </a:lnTo>
                  <a:lnTo>
                    <a:pt x="1644" y="1386"/>
                  </a:lnTo>
                  <a:lnTo>
                    <a:pt x="1616" y="1409"/>
                  </a:lnTo>
                  <a:lnTo>
                    <a:pt x="1505" y="1364"/>
                  </a:lnTo>
                  <a:lnTo>
                    <a:pt x="1295" y="1461"/>
                  </a:lnTo>
                  <a:lnTo>
                    <a:pt x="1153" y="1461"/>
                  </a:lnTo>
                  <a:lnTo>
                    <a:pt x="1129" y="1523"/>
                  </a:lnTo>
                  <a:lnTo>
                    <a:pt x="1051" y="1530"/>
                  </a:lnTo>
                  <a:lnTo>
                    <a:pt x="1011" y="1485"/>
                  </a:lnTo>
                  <a:lnTo>
                    <a:pt x="836" y="1487"/>
                  </a:lnTo>
                  <a:lnTo>
                    <a:pt x="675" y="1419"/>
                  </a:lnTo>
                  <a:lnTo>
                    <a:pt x="531" y="1480"/>
                  </a:lnTo>
                  <a:lnTo>
                    <a:pt x="437" y="1563"/>
                  </a:lnTo>
                  <a:lnTo>
                    <a:pt x="319" y="1471"/>
                  </a:lnTo>
                  <a:lnTo>
                    <a:pt x="274" y="1381"/>
                  </a:lnTo>
                  <a:lnTo>
                    <a:pt x="352" y="1114"/>
                  </a:lnTo>
                  <a:lnTo>
                    <a:pt x="347" y="962"/>
                  </a:lnTo>
                  <a:lnTo>
                    <a:pt x="215" y="783"/>
                  </a:lnTo>
                  <a:lnTo>
                    <a:pt x="184" y="766"/>
                  </a:lnTo>
                  <a:lnTo>
                    <a:pt x="116" y="799"/>
                  </a:lnTo>
                  <a:lnTo>
                    <a:pt x="49" y="709"/>
                  </a:lnTo>
                  <a:lnTo>
                    <a:pt x="0" y="563"/>
                  </a:lnTo>
                  <a:lnTo>
                    <a:pt x="120" y="492"/>
                  </a:lnTo>
                  <a:lnTo>
                    <a:pt x="241" y="518"/>
                  </a:lnTo>
                  <a:lnTo>
                    <a:pt x="366" y="483"/>
                  </a:lnTo>
                  <a:lnTo>
                    <a:pt x="1212" y="81"/>
                  </a:lnTo>
                  <a:lnTo>
                    <a:pt x="1514" y="10"/>
                  </a:lnTo>
                  <a:lnTo>
                    <a:pt x="1611" y="0"/>
                  </a:lnTo>
                  <a:lnTo>
                    <a:pt x="1706" y="45"/>
                  </a:lnTo>
                  <a:lnTo>
                    <a:pt x="1717" y="208"/>
                  </a:lnTo>
                  <a:lnTo>
                    <a:pt x="1781" y="303"/>
                  </a:lnTo>
                  <a:lnTo>
                    <a:pt x="1911" y="379"/>
                  </a:lnTo>
                  <a:lnTo>
                    <a:pt x="1918" y="468"/>
                  </a:lnTo>
                  <a:lnTo>
                    <a:pt x="1885" y="570"/>
                  </a:lnTo>
                  <a:lnTo>
                    <a:pt x="1902" y="698"/>
                  </a:lnTo>
                  <a:lnTo>
                    <a:pt x="1961" y="802"/>
                  </a:lnTo>
                  <a:lnTo>
                    <a:pt x="1880" y="894"/>
                  </a:lnTo>
                  <a:lnTo>
                    <a:pt x="1954" y="972"/>
                  </a:lnTo>
                  <a:lnTo>
                    <a:pt x="2263" y="1130"/>
                  </a:lnTo>
                  <a:lnTo>
                    <a:pt x="2098" y="1182"/>
                  </a:lnTo>
                  <a:lnTo>
                    <a:pt x="2081" y="1310"/>
                  </a:lnTo>
                  <a:lnTo>
                    <a:pt x="2041" y="1367"/>
                  </a:lnTo>
                  <a:lnTo>
                    <a:pt x="1984" y="138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0" name="Freeform 198">
              <a:extLst>
                <a:ext uri="{FF2B5EF4-FFF2-40B4-BE49-F238E27FC236}">
                  <a16:creationId xmlns:a16="http://schemas.microsoft.com/office/drawing/2014/main" id="{2D511C65-CF24-465F-8CB6-276D47007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96" y="24"/>
              <a:ext cx="1642" cy="1965"/>
            </a:xfrm>
            <a:custGeom>
              <a:avLst/>
              <a:gdLst>
                <a:gd name="T0" fmla="*/ 1642 w 1642"/>
                <a:gd name="T1" fmla="*/ 1466 h 1965"/>
                <a:gd name="T2" fmla="*/ 1356 w 1642"/>
                <a:gd name="T3" fmla="*/ 1868 h 1965"/>
                <a:gd name="T4" fmla="*/ 1084 w 1642"/>
                <a:gd name="T5" fmla="*/ 1965 h 1965"/>
                <a:gd name="T6" fmla="*/ 973 w 1642"/>
                <a:gd name="T7" fmla="*/ 1894 h 1965"/>
                <a:gd name="T8" fmla="*/ 872 w 1642"/>
                <a:gd name="T9" fmla="*/ 1707 h 1965"/>
                <a:gd name="T10" fmla="*/ 701 w 1642"/>
                <a:gd name="T11" fmla="*/ 1577 h 1965"/>
                <a:gd name="T12" fmla="*/ 678 w 1642"/>
                <a:gd name="T13" fmla="*/ 1511 h 1965"/>
                <a:gd name="T14" fmla="*/ 546 w 1642"/>
                <a:gd name="T15" fmla="*/ 1355 h 1965"/>
                <a:gd name="T16" fmla="*/ 416 w 1642"/>
                <a:gd name="T17" fmla="*/ 1315 h 1965"/>
                <a:gd name="T18" fmla="*/ 371 w 1642"/>
                <a:gd name="T19" fmla="*/ 1206 h 1965"/>
                <a:gd name="T20" fmla="*/ 248 w 1642"/>
                <a:gd name="T21" fmla="*/ 1097 h 1965"/>
                <a:gd name="T22" fmla="*/ 326 w 1642"/>
                <a:gd name="T23" fmla="*/ 943 h 1965"/>
                <a:gd name="T24" fmla="*/ 250 w 1642"/>
                <a:gd name="T25" fmla="*/ 820 h 1965"/>
                <a:gd name="T26" fmla="*/ 257 w 1642"/>
                <a:gd name="T27" fmla="*/ 662 h 1965"/>
                <a:gd name="T28" fmla="*/ 203 w 1642"/>
                <a:gd name="T29" fmla="*/ 605 h 1965"/>
                <a:gd name="T30" fmla="*/ 238 w 1642"/>
                <a:gd name="T31" fmla="*/ 506 h 1965"/>
                <a:gd name="T32" fmla="*/ 139 w 1642"/>
                <a:gd name="T33" fmla="*/ 419 h 1965"/>
                <a:gd name="T34" fmla="*/ 0 w 1642"/>
                <a:gd name="T35" fmla="*/ 397 h 1965"/>
                <a:gd name="T36" fmla="*/ 19 w 1642"/>
                <a:gd name="T37" fmla="*/ 360 h 1965"/>
                <a:gd name="T38" fmla="*/ 49 w 1642"/>
                <a:gd name="T39" fmla="*/ 291 h 1965"/>
                <a:gd name="T40" fmla="*/ 234 w 1642"/>
                <a:gd name="T41" fmla="*/ 248 h 1965"/>
                <a:gd name="T42" fmla="*/ 368 w 1642"/>
                <a:gd name="T43" fmla="*/ 116 h 1965"/>
                <a:gd name="T44" fmla="*/ 449 w 1642"/>
                <a:gd name="T45" fmla="*/ 111 h 1965"/>
                <a:gd name="T46" fmla="*/ 635 w 1642"/>
                <a:gd name="T47" fmla="*/ 38 h 1965"/>
                <a:gd name="T48" fmla="*/ 867 w 1642"/>
                <a:gd name="T49" fmla="*/ 71 h 1965"/>
                <a:gd name="T50" fmla="*/ 945 w 1642"/>
                <a:gd name="T51" fmla="*/ 0 h 1965"/>
                <a:gd name="T52" fmla="*/ 1006 w 1642"/>
                <a:gd name="T53" fmla="*/ 99 h 1965"/>
                <a:gd name="T54" fmla="*/ 978 w 1642"/>
                <a:gd name="T55" fmla="*/ 208 h 1965"/>
                <a:gd name="T56" fmla="*/ 1120 w 1642"/>
                <a:gd name="T57" fmla="*/ 253 h 1965"/>
                <a:gd name="T58" fmla="*/ 1205 w 1642"/>
                <a:gd name="T59" fmla="*/ 466 h 1965"/>
                <a:gd name="T60" fmla="*/ 1254 w 1642"/>
                <a:gd name="T61" fmla="*/ 612 h 1965"/>
                <a:gd name="T62" fmla="*/ 1321 w 1642"/>
                <a:gd name="T63" fmla="*/ 702 h 1965"/>
                <a:gd name="T64" fmla="*/ 1389 w 1642"/>
                <a:gd name="T65" fmla="*/ 669 h 1965"/>
                <a:gd name="T66" fmla="*/ 1420 w 1642"/>
                <a:gd name="T67" fmla="*/ 686 h 1965"/>
                <a:gd name="T68" fmla="*/ 1552 w 1642"/>
                <a:gd name="T69" fmla="*/ 865 h 1965"/>
                <a:gd name="T70" fmla="*/ 1557 w 1642"/>
                <a:gd name="T71" fmla="*/ 1017 h 1965"/>
                <a:gd name="T72" fmla="*/ 1479 w 1642"/>
                <a:gd name="T73" fmla="*/ 1284 h 1965"/>
                <a:gd name="T74" fmla="*/ 1524 w 1642"/>
                <a:gd name="T75" fmla="*/ 1374 h 1965"/>
                <a:gd name="T76" fmla="*/ 1642 w 1642"/>
                <a:gd name="T77" fmla="*/ 1466 h 1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42" h="1965">
                  <a:moveTo>
                    <a:pt x="1642" y="1466"/>
                  </a:moveTo>
                  <a:lnTo>
                    <a:pt x="1356" y="1868"/>
                  </a:lnTo>
                  <a:lnTo>
                    <a:pt x="1084" y="1965"/>
                  </a:lnTo>
                  <a:lnTo>
                    <a:pt x="973" y="1894"/>
                  </a:lnTo>
                  <a:lnTo>
                    <a:pt x="872" y="1707"/>
                  </a:lnTo>
                  <a:lnTo>
                    <a:pt x="701" y="1577"/>
                  </a:lnTo>
                  <a:lnTo>
                    <a:pt x="678" y="1511"/>
                  </a:lnTo>
                  <a:lnTo>
                    <a:pt x="546" y="1355"/>
                  </a:lnTo>
                  <a:lnTo>
                    <a:pt x="416" y="1315"/>
                  </a:lnTo>
                  <a:lnTo>
                    <a:pt x="371" y="1206"/>
                  </a:lnTo>
                  <a:lnTo>
                    <a:pt x="248" y="1097"/>
                  </a:lnTo>
                  <a:lnTo>
                    <a:pt x="326" y="943"/>
                  </a:lnTo>
                  <a:lnTo>
                    <a:pt x="250" y="820"/>
                  </a:lnTo>
                  <a:lnTo>
                    <a:pt x="257" y="662"/>
                  </a:lnTo>
                  <a:lnTo>
                    <a:pt x="203" y="605"/>
                  </a:lnTo>
                  <a:lnTo>
                    <a:pt x="238" y="506"/>
                  </a:lnTo>
                  <a:lnTo>
                    <a:pt x="139" y="419"/>
                  </a:lnTo>
                  <a:lnTo>
                    <a:pt x="0" y="397"/>
                  </a:lnTo>
                  <a:lnTo>
                    <a:pt x="19" y="360"/>
                  </a:lnTo>
                  <a:lnTo>
                    <a:pt x="49" y="291"/>
                  </a:lnTo>
                  <a:lnTo>
                    <a:pt x="234" y="248"/>
                  </a:lnTo>
                  <a:lnTo>
                    <a:pt x="368" y="116"/>
                  </a:lnTo>
                  <a:lnTo>
                    <a:pt x="449" y="111"/>
                  </a:lnTo>
                  <a:lnTo>
                    <a:pt x="635" y="38"/>
                  </a:lnTo>
                  <a:lnTo>
                    <a:pt x="867" y="71"/>
                  </a:lnTo>
                  <a:lnTo>
                    <a:pt x="945" y="0"/>
                  </a:lnTo>
                  <a:lnTo>
                    <a:pt x="1006" y="99"/>
                  </a:lnTo>
                  <a:lnTo>
                    <a:pt x="978" y="208"/>
                  </a:lnTo>
                  <a:lnTo>
                    <a:pt x="1120" y="253"/>
                  </a:lnTo>
                  <a:lnTo>
                    <a:pt x="1205" y="466"/>
                  </a:lnTo>
                  <a:lnTo>
                    <a:pt x="1254" y="612"/>
                  </a:lnTo>
                  <a:lnTo>
                    <a:pt x="1321" y="702"/>
                  </a:lnTo>
                  <a:lnTo>
                    <a:pt x="1389" y="669"/>
                  </a:lnTo>
                  <a:lnTo>
                    <a:pt x="1420" y="686"/>
                  </a:lnTo>
                  <a:lnTo>
                    <a:pt x="1552" y="865"/>
                  </a:lnTo>
                  <a:lnTo>
                    <a:pt x="1557" y="1017"/>
                  </a:lnTo>
                  <a:lnTo>
                    <a:pt x="1479" y="1284"/>
                  </a:lnTo>
                  <a:lnTo>
                    <a:pt x="1524" y="1374"/>
                  </a:lnTo>
                  <a:lnTo>
                    <a:pt x="1642" y="146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1" name="Freeform 199">
              <a:extLst>
                <a:ext uri="{FF2B5EF4-FFF2-40B4-BE49-F238E27FC236}">
                  <a16:creationId xmlns:a16="http://schemas.microsoft.com/office/drawing/2014/main" id="{E591D854-F89B-43CE-9365-BDE80660C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-9113" y="421"/>
              <a:ext cx="2543" cy="1639"/>
            </a:xfrm>
            <a:custGeom>
              <a:avLst/>
              <a:gdLst>
                <a:gd name="T0" fmla="*/ 1985 w 2543"/>
                <a:gd name="T1" fmla="*/ 1457 h 1639"/>
                <a:gd name="T2" fmla="*/ 1690 w 2543"/>
                <a:gd name="T3" fmla="*/ 1471 h 1639"/>
                <a:gd name="T4" fmla="*/ 1534 w 2543"/>
                <a:gd name="T5" fmla="*/ 1563 h 1639"/>
                <a:gd name="T6" fmla="*/ 877 w 2543"/>
                <a:gd name="T7" fmla="*/ 1639 h 1639"/>
                <a:gd name="T8" fmla="*/ 844 w 2543"/>
                <a:gd name="T9" fmla="*/ 1579 h 1639"/>
                <a:gd name="T10" fmla="*/ 846 w 2543"/>
                <a:gd name="T11" fmla="*/ 1499 h 1639"/>
                <a:gd name="T12" fmla="*/ 1021 w 2543"/>
                <a:gd name="T13" fmla="*/ 1397 h 1639"/>
                <a:gd name="T14" fmla="*/ 1135 w 2543"/>
                <a:gd name="T15" fmla="*/ 1286 h 1639"/>
                <a:gd name="T16" fmla="*/ 1194 w 2543"/>
                <a:gd name="T17" fmla="*/ 1135 h 1639"/>
                <a:gd name="T18" fmla="*/ 1172 w 2543"/>
                <a:gd name="T19" fmla="*/ 1031 h 1639"/>
                <a:gd name="T20" fmla="*/ 1028 w 2543"/>
                <a:gd name="T21" fmla="*/ 996 h 1639"/>
                <a:gd name="T22" fmla="*/ 960 w 2543"/>
                <a:gd name="T23" fmla="*/ 1057 h 1639"/>
                <a:gd name="T24" fmla="*/ 669 w 2543"/>
                <a:gd name="T25" fmla="*/ 979 h 1639"/>
                <a:gd name="T26" fmla="*/ 317 w 2543"/>
                <a:gd name="T27" fmla="*/ 944 h 1639"/>
                <a:gd name="T28" fmla="*/ 239 w 2543"/>
                <a:gd name="T29" fmla="*/ 896 h 1639"/>
                <a:gd name="T30" fmla="*/ 78 w 2543"/>
                <a:gd name="T31" fmla="*/ 948 h 1639"/>
                <a:gd name="T32" fmla="*/ 0 w 2543"/>
                <a:gd name="T33" fmla="*/ 922 h 1639"/>
                <a:gd name="T34" fmla="*/ 142 w 2543"/>
                <a:gd name="T35" fmla="*/ 842 h 1639"/>
                <a:gd name="T36" fmla="*/ 234 w 2543"/>
                <a:gd name="T37" fmla="*/ 707 h 1639"/>
                <a:gd name="T38" fmla="*/ 397 w 2543"/>
                <a:gd name="T39" fmla="*/ 674 h 1639"/>
                <a:gd name="T40" fmla="*/ 570 w 2543"/>
                <a:gd name="T41" fmla="*/ 542 h 1639"/>
                <a:gd name="T42" fmla="*/ 898 w 2543"/>
                <a:gd name="T43" fmla="*/ 494 h 1639"/>
                <a:gd name="T44" fmla="*/ 1085 w 2543"/>
                <a:gd name="T45" fmla="*/ 468 h 1639"/>
                <a:gd name="T46" fmla="*/ 1255 w 2543"/>
                <a:gd name="T47" fmla="*/ 532 h 1639"/>
                <a:gd name="T48" fmla="*/ 1430 w 2543"/>
                <a:gd name="T49" fmla="*/ 516 h 1639"/>
                <a:gd name="T50" fmla="*/ 1581 w 2543"/>
                <a:gd name="T51" fmla="*/ 367 h 1639"/>
                <a:gd name="T52" fmla="*/ 1808 w 2543"/>
                <a:gd name="T53" fmla="*/ 258 h 1639"/>
                <a:gd name="T54" fmla="*/ 1950 w 2543"/>
                <a:gd name="T55" fmla="*/ 147 h 1639"/>
                <a:gd name="T56" fmla="*/ 2092 w 2543"/>
                <a:gd name="T57" fmla="*/ 135 h 1639"/>
                <a:gd name="T58" fmla="*/ 2217 w 2543"/>
                <a:gd name="T59" fmla="*/ 0 h 1639"/>
                <a:gd name="T60" fmla="*/ 2356 w 2543"/>
                <a:gd name="T61" fmla="*/ 22 h 1639"/>
                <a:gd name="T62" fmla="*/ 2455 w 2543"/>
                <a:gd name="T63" fmla="*/ 109 h 1639"/>
                <a:gd name="T64" fmla="*/ 2420 w 2543"/>
                <a:gd name="T65" fmla="*/ 208 h 1639"/>
                <a:gd name="T66" fmla="*/ 2474 w 2543"/>
                <a:gd name="T67" fmla="*/ 265 h 1639"/>
                <a:gd name="T68" fmla="*/ 2467 w 2543"/>
                <a:gd name="T69" fmla="*/ 423 h 1639"/>
                <a:gd name="T70" fmla="*/ 2543 w 2543"/>
                <a:gd name="T71" fmla="*/ 546 h 1639"/>
                <a:gd name="T72" fmla="*/ 2465 w 2543"/>
                <a:gd name="T73" fmla="*/ 700 h 1639"/>
                <a:gd name="T74" fmla="*/ 2321 w 2543"/>
                <a:gd name="T75" fmla="*/ 695 h 1639"/>
                <a:gd name="T76" fmla="*/ 2255 w 2543"/>
                <a:gd name="T77" fmla="*/ 721 h 1639"/>
                <a:gd name="T78" fmla="*/ 2054 w 2543"/>
                <a:gd name="T79" fmla="*/ 892 h 1639"/>
                <a:gd name="T80" fmla="*/ 1917 w 2543"/>
                <a:gd name="T81" fmla="*/ 922 h 1639"/>
                <a:gd name="T82" fmla="*/ 1879 w 2543"/>
                <a:gd name="T83" fmla="*/ 1088 h 1639"/>
                <a:gd name="T84" fmla="*/ 1992 w 2543"/>
                <a:gd name="T85" fmla="*/ 1282 h 1639"/>
                <a:gd name="T86" fmla="*/ 1985 w 2543"/>
                <a:gd name="T87" fmla="*/ 1457 h 1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543" h="1639">
                  <a:moveTo>
                    <a:pt x="1985" y="1457"/>
                  </a:moveTo>
                  <a:lnTo>
                    <a:pt x="1690" y="1471"/>
                  </a:lnTo>
                  <a:lnTo>
                    <a:pt x="1534" y="1563"/>
                  </a:lnTo>
                  <a:lnTo>
                    <a:pt x="877" y="1639"/>
                  </a:lnTo>
                  <a:lnTo>
                    <a:pt x="844" y="1579"/>
                  </a:lnTo>
                  <a:lnTo>
                    <a:pt x="846" y="1499"/>
                  </a:lnTo>
                  <a:lnTo>
                    <a:pt x="1021" y="1397"/>
                  </a:lnTo>
                  <a:lnTo>
                    <a:pt x="1135" y="1286"/>
                  </a:lnTo>
                  <a:lnTo>
                    <a:pt x="1194" y="1135"/>
                  </a:lnTo>
                  <a:lnTo>
                    <a:pt x="1172" y="1031"/>
                  </a:lnTo>
                  <a:lnTo>
                    <a:pt x="1028" y="996"/>
                  </a:lnTo>
                  <a:lnTo>
                    <a:pt x="960" y="1057"/>
                  </a:lnTo>
                  <a:lnTo>
                    <a:pt x="669" y="979"/>
                  </a:lnTo>
                  <a:lnTo>
                    <a:pt x="317" y="944"/>
                  </a:lnTo>
                  <a:lnTo>
                    <a:pt x="239" y="896"/>
                  </a:lnTo>
                  <a:lnTo>
                    <a:pt x="78" y="948"/>
                  </a:lnTo>
                  <a:lnTo>
                    <a:pt x="0" y="922"/>
                  </a:lnTo>
                  <a:lnTo>
                    <a:pt x="142" y="842"/>
                  </a:lnTo>
                  <a:lnTo>
                    <a:pt x="234" y="707"/>
                  </a:lnTo>
                  <a:lnTo>
                    <a:pt x="397" y="674"/>
                  </a:lnTo>
                  <a:lnTo>
                    <a:pt x="570" y="542"/>
                  </a:lnTo>
                  <a:lnTo>
                    <a:pt x="898" y="494"/>
                  </a:lnTo>
                  <a:lnTo>
                    <a:pt x="1085" y="468"/>
                  </a:lnTo>
                  <a:lnTo>
                    <a:pt x="1255" y="532"/>
                  </a:lnTo>
                  <a:lnTo>
                    <a:pt x="1430" y="516"/>
                  </a:lnTo>
                  <a:lnTo>
                    <a:pt x="1581" y="367"/>
                  </a:lnTo>
                  <a:lnTo>
                    <a:pt x="1808" y="258"/>
                  </a:lnTo>
                  <a:lnTo>
                    <a:pt x="1950" y="147"/>
                  </a:lnTo>
                  <a:lnTo>
                    <a:pt x="2092" y="135"/>
                  </a:lnTo>
                  <a:lnTo>
                    <a:pt x="2217" y="0"/>
                  </a:lnTo>
                  <a:lnTo>
                    <a:pt x="2356" y="22"/>
                  </a:lnTo>
                  <a:lnTo>
                    <a:pt x="2455" y="109"/>
                  </a:lnTo>
                  <a:lnTo>
                    <a:pt x="2420" y="208"/>
                  </a:lnTo>
                  <a:lnTo>
                    <a:pt x="2474" y="265"/>
                  </a:lnTo>
                  <a:lnTo>
                    <a:pt x="2467" y="423"/>
                  </a:lnTo>
                  <a:lnTo>
                    <a:pt x="2543" y="546"/>
                  </a:lnTo>
                  <a:lnTo>
                    <a:pt x="2465" y="700"/>
                  </a:lnTo>
                  <a:lnTo>
                    <a:pt x="2321" y="695"/>
                  </a:lnTo>
                  <a:lnTo>
                    <a:pt x="2255" y="721"/>
                  </a:lnTo>
                  <a:lnTo>
                    <a:pt x="2054" y="892"/>
                  </a:lnTo>
                  <a:lnTo>
                    <a:pt x="1917" y="922"/>
                  </a:lnTo>
                  <a:lnTo>
                    <a:pt x="1879" y="1088"/>
                  </a:lnTo>
                  <a:lnTo>
                    <a:pt x="1992" y="1282"/>
                  </a:lnTo>
                  <a:lnTo>
                    <a:pt x="1985" y="145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2" name="Freeform 200">
              <a:extLst>
                <a:ext uri="{FF2B5EF4-FFF2-40B4-BE49-F238E27FC236}">
                  <a16:creationId xmlns:a16="http://schemas.microsoft.com/office/drawing/2014/main" id="{E76AE10E-8DEE-4191-AA46-49C3DF276A8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773" y="771"/>
              <a:ext cx="1895" cy="1641"/>
            </a:xfrm>
            <a:custGeom>
              <a:avLst/>
              <a:gdLst>
                <a:gd name="T0" fmla="*/ 981 w 1895"/>
                <a:gd name="T1" fmla="*/ 1617 h 1641"/>
                <a:gd name="T2" fmla="*/ 1002 w 1895"/>
                <a:gd name="T3" fmla="*/ 1385 h 1641"/>
                <a:gd name="T4" fmla="*/ 726 w 1895"/>
                <a:gd name="T5" fmla="*/ 1090 h 1641"/>
                <a:gd name="T6" fmla="*/ 622 w 1895"/>
                <a:gd name="T7" fmla="*/ 1026 h 1641"/>
                <a:gd name="T8" fmla="*/ 501 w 1895"/>
                <a:gd name="T9" fmla="*/ 835 h 1641"/>
                <a:gd name="T10" fmla="*/ 395 w 1895"/>
                <a:gd name="T11" fmla="*/ 802 h 1641"/>
                <a:gd name="T12" fmla="*/ 66 w 1895"/>
                <a:gd name="T13" fmla="*/ 816 h 1641"/>
                <a:gd name="T14" fmla="*/ 0 w 1895"/>
                <a:gd name="T15" fmla="*/ 650 h 1641"/>
                <a:gd name="T16" fmla="*/ 14 w 1895"/>
                <a:gd name="T17" fmla="*/ 589 h 1641"/>
                <a:gd name="T18" fmla="*/ 66 w 1895"/>
                <a:gd name="T19" fmla="*/ 542 h 1641"/>
                <a:gd name="T20" fmla="*/ 123 w 1895"/>
                <a:gd name="T21" fmla="*/ 523 h 1641"/>
                <a:gd name="T22" fmla="*/ 163 w 1895"/>
                <a:gd name="T23" fmla="*/ 466 h 1641"/>
                <a:gd name="T24" fmla="*/ 180 w 1895"/>
                <a:gd name="T25" fmla="*/ 338 h 1641"/>
                <a:gd name="T26" fmla="*/ 345 w 1895"/>
                <a:gd name="T27" fmla="*/ 286 h 1641"/>
                <a:gd name="T28" fmla="*/ 518 w 1895"/>
                <a:gd name="T29" fmla="*/ 324 h 1641"/>
                <a:gd name="T30" fmla="*/ 775 w 1895"/>
                <a:gd name="T31" fmla="*/ 286 h 1641"/>
                <a:gd name="T32" fmla="*/ 884 w 1895"/>
                <a:gd name="T33" fmla="*/ 218 h 1641"/>
                <a:gd name="T34" fmla="*/ 995 w 1895"/>
                <a:gd name="T35" fmla="*/ 315 h 1641"/>
                <a:gd name="T36" fmla="*/ 1328 w 1895"/>
                <a:gd name="T37" fmla="*/ 279 h 1641"/>
                <a:gd name="T38" fmla="*/ 1399 w 1895"/>
                <a:gd name="T39" fmla="*/ 253 h 1641"/>
                <a:gd name="T40" fmla="*/ 1425 w 1895"/>
                <a:gd name="T41" fmla="*/ 144 h 1641"/>
                <a:gd name="T42" fmla="*/ 1475 w 1895"/>
                <a:gd name="T43" fmla="*/ 107 h 1641"/>
                <a:gd name="T44" fmla="*/ 1638 w 1895"/>
                <a:gd name="T45" fmla="*/ 69 h 1641"/>
                <a:gd name="T46" fmla="*/ 1687 w 1895"/>
                <a:gd name="T47" fmla="*/ 0 h 1641"/>
                <a:gd name="T48" fmla="*/ 1843 w 1895"/>
                <a:gd name="T49" fmla="*/ 24 h 1641"/>
                <a:gd name="T50" fmla="*/ 1862 w 1895"/>
                <a:gd name="T51" fmla="*/ 118 h 1641"/>
                <a:gd name="T52" fmla="*/ 1895 w 1895"/>
                <a:gd name="T53" fmla="*/ 142 h 1641"/>
                <a:gd name="T54" fmla="*/ 1853 w 1895"/>
                <a:gd name="T55" fmla="*/ 972 h 1641"/>
                <a:gd name="T56" fmla="*/ 1727 w 1895"/>
                <a:gd name="T57" fmla="*/ 1359 h 1641"/>
                <a:gd name="T58" fmla="*/ 1657 w 1895"/>
                <a:gd name="T59" fmla="*/ 1492 h 1641"/>
                <a:gd name="T60" fmla="*/ 1638 w 1895"/>
                <a:gd name="T61" fmla="*/ 1641 h 1641"/>
                <a:gd name="T62" fmla="*/ 1302 w 1895"/>
                <a:gd name="T63" fmla="*/ 1638 h 1641"/>
                <a:gd name="T64" fmla="*/ 981 w 1895"/>
                <a:gd name="T65" fmla="*/ 1617 h 1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895" h="1641">
                  <a:moveTo>
                    <a:pt x="981" y="1617"/>
                  </a:moveTo>
                  <a:lnTo>
                    <a:pt x="1002" y="1385"/>
                  </a:lnTo>
                  <a:lnTo>
                    <a:pt x="726" y="1090"/>
                  </a:lnTo>
                  <a:lnTo>
                    <a:pt x="622" y="1026"/>
                  </a:lnTo>
                  <a:lnTo>
                    <a:pt x="501" y="835"/>
                  </a:lnTo>
                  <a:lnTo>
                    <a:pt x="395" y="802"/>
                  </a:lnTo>
                  <a:lnTo>
                    <a:pt x="66" y="816"/>
                  </a:lnTo>
                  <a:lnTo>
                    <a:pt x="0" y="650"/>
                  </a:lnTo>
                  <a:lnTo>
                    <a:pt x="14" y="589"/>
                  </a:lnTo>
                  <a:lnTo>
                    <a:pt x="66" y="542"/>
                  </a:lnTo>
                  <a:lnTo>
                    <a:pt x="123" y="523"/>
                  </a:lnTo>
                  <a:lnTo>
                    <a:pt x="163" y="466"/>
                  </a:lnTo>
                  <a:lnTo>
                    <a:pt x="180" y="338"/>
                  </a:lnTo>
                  <a:lnTo>
                    <a:pt x="345" y="286"/>
                  </a:lnTo>
                  <a:lnTo>
                    <a:pt x="518" y="324"/>
                  </a:lnTo>
                  <a:lnTo>
                    <a:pt x="775" y="286"/>
                  </a:lnTo>
                  <a:lnTo>
                    <a:pt x="884" y="218"/>
                  </a:lnTo>
                  <a:lnTo>
                    <a:pt x="995" y="315"/>
                  </a:lnTo>
                  <a:lnTo>
                    <a:pt x="1328" y="279"/>
                  </a:lnTo>
                  <a:lnTo>
                    <a:pt x="1399" y="253"/>
                  </a:lnTo>
                  <a:lnTo>
                    <a:pt x="1425" y="144"/>
                  </a:lnTo>
                  <a:lnTo>
                    <a:pt x="1475" y="107"/>
                  </a:lnTo>
                  <a:lnTo>
                    <a:pt x="1638" y="69"/>
                  </a:lnTo>
                  <a:lnTo>
                    <a:pt x="1687" y="0"/>
                  </a:lnTo>
                  <a:lnTo>
                    <a:pt x="1843" y="24"/>
                  </a:lnTo>
                  <a:lnTo>
                    <a:pt x="1862" y="118"/>
                  </a:lnTo>
                  <a:lnTo>
                    <a:pt x="1895" y="142"/>
                  </a:lnTo>
                  <a:lnTo>
                    <a:pt x="1853" y="972"/>
                  </a:lnTo>
                  <a:lnTo>
                    <a:pt x="1727" y="1359"/>
                  </a:lnTo>
                  <a:lnTo>
                    <a:pt x="1657" y="1492"/>
                  </a:lnTo>
                  <a:lnTo>
                    <a:pt x="1638" y="1641"/>
                  </a:lnTo>
                  <a:lnTo>
                    <a:pt x="1302" y="1638"/>
                  </a:lnTo>
                  <a:lnTo>
                    <a:pt x="981" y="161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3" name="Freeform 201">
              <a:extLst>
                <a:ext uri="{FF2B5EF4-FFF2-40B4-BE49-F238E27FC236}">
                  <a16:creationId xmlns:a16="http://schemas.microsoft.com/office/drawing/2014/main" id="{7368C040-2890-4EF0-8084-14EA190CF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34" y="1116"/>
              <a:ext cx="1422" cy="2005"/>
            </a:xfrm>
            <a:custGeom>
              <a:avLst/>
              <a:gdLst>
                <a:gd name="T0" fmla="*/ 824 w 1422"/>
                <a:gd name="T1" fmla="*/ 2005 h 2005"/>
                <a:gd name="T2" fmla="*/ 650 w 1422"/>
                <a:gd name="T3" fmla="*/ 1776 h 2005"/>
                <a:gd name="T4" fmla="*/ 702 w 1422"/>
                <a:gd name="T5" fmla="*/ 1681 h 2005"/>
                <a:gd name="T6" fmla="*/ 692 w 1422"/>
                <a:gd name="T7" fmla="*/ 1650 h 2005"/>
                <a:gd name="T8" fmla="*/ 600 w 1422"/>
                <a:gd name="T9" fmla="*/ 1572 h 2005"/>
                <a:gd name="T10" fmla="*/ 546 w 1422"/>
                <a:gd name="T11" fmla="*/ 1464 h 2005"/>
                <a:gd name="T12" fmla="*/ 468 w 1422"/>
                <a:gd name="T13" fmla="*/ 1386 h 2005"/>
                <a:gd name="T14" fmla="*/ 463 w 1422"/>
                <a:gd name="T15" fmla="*/ 1140 h 2005"/>
                <a:gd name="T16" fmla="*/ 420 w 1422"/>
                <a:gd name="T17" fmla="*/ 1107 h 2005"/>
                <a:gd name="T18" fmla="*/ 321 w 1422"/>
                <a:gd name="T19" fmla="*/ 1142 h 2005"/>
                <a:gd name="T20" fmla="*/ 255 w 1422"/>
                <a:gd name="T21" fmla="*/ 1123 h 2005"/>
                <a:gd name="T22" fmla="*/ 172 w 1422"/>
                <a:gd name="T23" fmla="*/ 993 h 2005"/>
                <a:gd name="T24" fmla="*/ 106 w 1422"/>
                <a:gd name="T25" fmla="*/ 762 h 2005"/>
                <a:gd name="T26" fmla="*/ 113 w 1422"/>
                <a:gd name="T27" fmla="*/ 587 h 2005"/>
                <a:gd name="T28" fmla="*/ 0 w 1422"/>
                <a:gd name="T29" fmla="*/ 393 h 2005"/>
                <a:gd name="T30" fmla="*/ 38 w 1422"/>
                <a:gd name="T31" fmla="*/ 227 h 2005"/>
                <a:gd name="T32" fmla="*/ 175 w 1422"/>
                <a:gd name="T33" fmla="*/ 197 h 2005"/>
                <a:gd name="T34" fmla="*/ 376 w 1422"/>
                <a:gd name="T35" fmla="*/ 26 h 2005"/>
                <a:gd name="T36" fmla="*/ 442 w 1422"/>
                <a:gd name="T37" fmla="*/ 0 h 2005"/>
                <a:gd name="T38" fmla="*/ 586 w 1422"/>
                <a:gd name="T39" fmla="*/ 5 h 2005"/>
                <a:gd name="T40" fmla="*/ 709 w 1422"/>
                <a:gd name="T41" fmla="*/ 114 h 2005"/>
                <a:gd name="T42" fmla="*/ 754 w 1422"/>
                <a:gd name="T43" fmla="*/ 223 h 2005"/>
                <a:gd name="T44" fmla="*/ 884 w 1422"/>
                <a:gd name="T45" fmla="*/ 263 h 2005"/>
                <a:gd name="T46" fmla="*/ 1016 w 1422"/>
                <a:gd name="T47" fmla="*/ 419 h 2005"/>
                <a:gd name="T48" fmla="*/ 1039 w 1422"/>
                <a:gd name="T49" fmla="*/ 485 h 2005"/>
                <a:gd name="T50" fmla="*/ 1210 w 1422"/>
                <a:gd name="T51" fmla="*/ 615 h 2005"/>
                <a:gd name="T52" fmla="*/ 1311 w 1422"/>
                <a:gd name="T53" fmla="*/ 802 h 2005"/>
                <a:gd name="T54" fmla="*/ 1422 w 1422"/>
                <a:gd name="T55" fmla="*/ 873 h 2005"/>
                <a:gd name="T56" fmla="*/ 1396 w 1422"/>
                <a:gd name="T57" fmla="*/ 1118 h 2005"/>
                <a:gd name="T58" fmla="*/ 1231 w 1422"/>
                <a:gd name="T59" fmla="*/ 1282 h 2005"/>
                <a:gd name="T60" fmla="*/ 1193 w 1422"/>
                <a:gd name="T61" fmla="*/ 1390 h 2005"/>
                <a:gd name="T62" fmla="*/ 1221 w 1422"/>
                <a:gd name="T63" fmla="*/ 1509 h 2005"/>
                <a:gd name="T64" fmla="*/ 997 w 1422"/>
                <a:gd name="T65" fmla="*/ 1759 h 2005"/>
                <a:gd name="T66" fmla="*/ 1023 w 1422"/>
                <a:gd name="T67" fmla="*/ 1849 h 2005"/>
                <a:gd name="T68" fmla="*/ 1141 w 1422"/>
                <a:gd name="T69" fmla="*/ 1913 h 2005"/>
                <a:gd name="T70" fmla="*/ 824 w 1422"/>
                <a:gd name="T71" fmla="*/ 2005 h 20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422" h="2005">
                  <a:moveTo>
                    <a:pt x="824" y="2005"/>
                  </a:moveTo>
                  <a:lnTo>
                    <a:pt x="650" y="1776"/>
                  </a:lnTo>
                  <a:lnTo>
                    <a:pt x="702" y="1681"/>
                  </a:lnTo>
                  <a:lnTo>
                    <a:pt x="692" y="1650"/>
                  </a:lnTo>
                  <a:lnTo>
                    <a:pt x="600" y="1572"/>
                  </a:lnTo>
                  <a:lnTo>
                    <a:pt x="546" y="1464"/>
                  </a:lnTo>
                  <a:lnTo>
                    <a:pt x="468" y="1386"/>
                  </a:lnTo>
                  <a:lnTo>
                    <a:pt x="463" y="1140"/>
                  </a:lnTo>
                  <a:lnTo>
                    <a:pt x="420" y="1107"/>
                  </a:lnTo>
                  <a:lnTo>
                    <a:pt x="321" y="1142"/>
                  </a:lnTo>
                  <a:lnTo>
                    <a:pt x="255" y="1123"/>
                  </a:lnTo>
                  <a:lnTo>
                    <a:pt x="172" y="993"/>
                  </a:lnTo>
                  <a:lnTo>
                    <a:pt x="106" y="762"/>
                  </a:lnTo>
                  <a:lnTo>
                    <a:pt x="113" y="587"/>
                  </a:lnTo>
                  <a:lnTo>
                    <a:pt x="0" y="393"/>
                  </a:lnTo>
                  <a:lnTo>
                    <a:pt x="38" y="227"/>
                  </a:lnTo>
                  <a:lnTo>
                    <a:pt x="175" y="197"/>
                  </a:lnTo>
                  <a:lnTo>
                    <a:pt x="376" y="26"/>
                  </a:lnTo>
                  <a:lnTo>
                    <a:pt x="442" y="0"/>
                  </a:lnTo>
                  <a:lnTo>
                    <a:pt x="586" y="5"/>
                  </a:lnTo>
                  <a:lnTo>
                    <a:pt x="709" y="114"/>
                  </a:lnTo>
                  <a:lnTo>
                    <a:pt x="754" y="223"/>
                  </a:lnTo>
                  <a:lnTo>
                    <a:pt x="884" y="263"/>
                  </a:lnTo>
                  <a:lnTo>
                    <a:pt x="1016" y="419"/>
                  </a:lnTo>
                  <a:lnTo>
                    <a:pt x="1039" y="485"/>
                  </a:lnTo>
                  <a:lnTo>
                    <a:pt x="1210" y="615"/>
                  </a:lnTo>
                  <a:lnTo>
                    <a:pt x="1311" y="802"/>
                  </a:lnTo>
                  <a:lnTo>
                    <a:pt x="1422" y="873"/>
                  </a:lnTo>
                  <a:lnTo>
                    <a:pt x="1396" y="1118"/>
                  </a:lnTo>
                  <a:lnTo>
                    <a:pt x="1231" y="1282"/>
                  </a:lnTo>
                  <a:lnTo>
                    <a:pt x="1193" y="1390"/>
                  </a:lnTo>
                  <a:lnTo>
                    <a:pt x="1221" y="1509"/>
                  </a:lnTo>
                  <a:lnTo>
                    <a:pt x="997" y="1759"/>
                  </a:lnTo>
                  <a:lnTo>
                    <a:pt x="1023" y="1849"/>
                  </a:lnTo>
                  <a:lnTo>
                    <a:pt x="1141" y="1913"/>
                  </a:lnTo>
                  <a:lnTo>
                    <a:pt x="824" y="200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4" name="Freeform 202">
              <a:extLst>
                <a:ext uri="{FF2B5EF4-FFF2-40B4-BE49-F238E27FC236}">
                  <a16:creationId xmlns:a16="http://schemas.microsoft.com/office/drawing/2014/main" id="{7161178D-A217-4FD7-95C3-B1755A85975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54" y="1190"/>
              <a:ext cx="1547" cy="1349"/>
            </a:xfrm>
            <a:custGeom>
              <a:avLst/>
              <a:gdLst>
                <a:gd name="T0" fmla="*/ 553 w 1547"/>
                <a:gd name="T1" fmla="*/ 1349 h 1349"/>
                <a:gd name="T2" fmla="*/ 494 w 1547"/>
                <a:gd name="T3" fmla="*/ 1212 h 1349"/>
                <a:gd name="T4" fmla="*/ 470 w 1547"/>
                <a:gd name="T5" fmla="*/ 988 h 1349"/>
                <a:gd name="T6" fmla="*/ 425 w 1547"/>
                <a:gd name="T7" fmla="*/ 888 h 1349"/>
                <a:gd name="T8" fmla="*/ 432 w 1547"/>
                <a:gd name="T9" fmla="*/ 789 h 1349"/>
                <a:gd name="T10" fmla="*/ 0 w 1547"/>
                <a:gd name="T11" fmla="*/ 300 h 1349"/>
                <a:gd name="T12" fmla="*/ 94 w 1547"/>
                <a:gd name="T13" fmla="*/ 217 h 1349"/>
                <a:gd name="T14" fmla="*/ 238 w 1547"/>
                <a:gd name="T15" fmla="*/ 156 h 1349"/>
                <a:gd name="T16" fmla="*/ 399 w 1547"/>
                <a:gd name="T17" fmla="*/ 224 h 1349"/>
                <a:gd name="T18" fmla="*/ 574 w 1547"/>
                <a:gd name="T19" fmla="*/ 222 h 1349"/>
                <a:gd name="T20" fmla="*/ 614 w 1547"/>
                <a:gd name="T21" fmla="*/ 267 h 1349"/>
                <a:gd name="T22" fmla="*/ 692 w 1547"/>
                <a:gd name="T23" fmla="*/ 260 h 1349"/>
                <a:gd name="T24" fmla="*/ 716 w 1547"/>
                <a:gd name="T25" fmla="*/ 198 h 1349"/>
                <a:gd name="T26" fmla="*/ 858 w 1547"/>
                <a:gd name="T27" fmla="*/ 198 h 1349"/>
                <a:gd name="T28" fmla="*/ 1068 w 1547"/>
                <a:gd name="T29" fmla="*/ 101 h 1349"/>
                <a:gd name="T30" fmla="*/ 1179 w 1547"/>
                <a:gd name="T31" fmla="*/ 146 h 1349"/>
                <a:gd name="T32" fmla="*/ 1207 w 1547"/>
                <a:gd name="T33" fmla="*/ 123 h 1349"/>
                <a:gd name="T34" fmla="*/ 1188 w 1547"/>
                <a:gd name="T35" fmla="*/ 63 h 1349"/>
                <a:gd name="T36" fmla="*/ 1342 w 1547"/>
                <a:gd name="T37" fmla="*/ 0 h 1349"/>
                <a:gd name="T38" fmla="*/ 1547 w 1547"/>
                <a:gd name="T39" fmla="*/ 123 h 1349"/>
                <a:gd name="T40" fmla="*/ 1495 w 1547"/>
                <a:gd name="T41" fmla="*/ 170 h 1349"/>
                <a:gd name="T42" fmla="*/ 1481 w 1547"/>
                <a:gd name="T43" fmla="*/ 231 h 1349"/>
                <a:gd name="T44" fmla="*/ 1547 w 1547"/>
                <a:gd name="T45" fmla="*/ 397 h 1349"/>
                <a:gd name="T46" fmla="*/ 1366 w 1547"/>
                <a:gd name="T47" fmla="*/ 725 h 1349"/>
                <a:gd name="T48" fmla="*/ 1283 w 1547"/>
                <a:gd name="T49" fmla="*/ 818 h 1349"/>
                <a:gd name="T50" fmla="*/ 1271 w 1547"/>
                <a:gd name="T51" fmla="*/ 983 h 1349"/>
                <a:gd name="T52" fmla="*/ 1228 w 1547"/>
                <a:gd name="T53" fmla="*/ 985 h 1349"/>
                <a:gd name="T54" fmla="*/ 1252 w 1547"/>
                <a:gd name="T55" fmla="*/ 1182 h 1349"/>
                <a:gd name="T56" fmla="*/ 1224 w 1547"/>
                <a:gd name="T57" fmla="*/ 1219 h 1349"/>
                <a:gd name="T58" fmla="*/ 1186 w 1547"/>
                <a:gd name="T59" fmla="*/ 1219 h 1349"/>
                <a:gd name="T60" fmla="*/ 1129 w 1547"/>
                <a:gd name="T61" fmla="*/ 1120 h 1349"/>
                <a:gd name="T62" fmla="*/ 976 w 1547"/>
                <a:gd name="T63" fmla="*/ 1271 h 1349"/>
                <a:gd name="T64" fmla="*/ 884 w 1547"/>
                <a:gd name="T65" fmla="*/ 1255 h 1349"/>
                <a:gd name="T66" fmla="*/ 699 w 1547"/>
                <a:gd name="T67" fmla="*/ 1331 h 1349"/>
                <a:gd name="T68" fmla="*/ 553 w 1547"/>
                <a:gd name="T69" fmla="*/ 1349 h 1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47" h="1349">
                  <a:moveTo>
                    <a:pt x="553" y="1349"/>
                  </a:moveTo>
                  <a:lnTo>
                    <a:pt x="494" y="1212"/>
                  </a:lnTo>
                  <a:lnTo>
                    <a:pt x="470" y="988"/>
                  </a:lnTo>
                  <a:lnTo>
                    <a:pt x="425" y="888"/>
                  </a:lnTo>
                  <a:lnTo>
                    <a:pt x="432" y="789"/>
                  </a:lnTo>
                  <a:lnTo>
                    <a:pt x="0" y="300"/>
                  </a:lnTo>
                  <a:lnTo>
                    <a:pt x="94" y="217"/>
                  </a:lnTo>
                  <a:lnTo>
                    <a:pt x="238" y="156"/>
                  </a:lnTo>
                  <a:lnTo>
                    <a:pt x="399" y="224"/>
                  </a:lnTo>
                  <a:lnTo>
                    <a:pt x="574" y="222"/>
                  </a:lnTo>
                  <a:lnTo>
                    <a:pt x="614" y="267"/>
                  </a:lnTo>
                  <a:lnTo>
                    <a:pt x="692" y="260"/>
                  </a:lnTo>
                  <a:lnTo>
                    <a:pt x="716" y="198"/>
                  </a:lnTo>
                  <a:lnTo>
                    <a:pt x="858" y="198"/>
                  </a:lnTo>
                  <a:lnTo>
                    <a:pt x="1068" y="101"/>
                  </a:lnTo>
                  <a:lnTo>
                    <a:pt x="1179" y="146"/>
                  </a:lnTo>
                  <a:lnTo>
                    <a:pt x="1207" y="123"/>
                  </a:lnTo>
                  <a:lnTo>
                    <a:pt x="1188" y="63"/>
                  </a:lnTo>
                  <a:lnTo>
                    <a:pt x="1342" y="0"/>
                  </a:lnTo>
                  <a:lnTo>
                    <a:pt x="1547" y="123"/>
                  </a:lnTo>
                  <a:lnTo>
                    <a:pt x="1495" y="170"/>
                  </a:lnTo>
                  <a:lnTo>
                    <a:pt x="1481" y="231"/>
                  </a:lnTo>
                  <a:lnTo>
                    <a:pt x="1547" y="397"/>
                  </a:lnTo>
                  <a:lnTo>
                    <a:pt x="1366" y="725"/>
                  </a:lnTo>
                  <a:lnTo>
                    <a:pt x="1283" y="818"/>
                  </a:lnTo>
                  <a:lnTo>
                    <a:pt x="1271" y="983"/>
                  </a:lnTo>
                  <a:lnTo>
                    <a:pt x="1228" y="985"/>
                  </a:lnTo>
                  <a:lnTo>
                    <a:pt x="1252" y="1182"/>
                  </a:lnTo>
                  <a:lnTo>
                    <a:pt x="1224" y="1219"/>
                  </a:lnTo>
                  <a:lnTo>
                    <a:pt x="1186" y="1219"/>
                  </a:lnTo>
                  <a:lnTo>
                    <a:pt x="1129" y="1120"/>
                  </a:lnTo>
                  <a:lnTo>
                    <a:pt x="976" y="1271"/>
                  </a:lnTo>
                  <a:lnTo>
                    <a:pt x="884" y="1255"/>
                  </a:lnTo>
                  <a:lnTo>
                    <a:pt x="699" y="1331"/>
                  </a:lnTo>
                  <a:lnTo>
                    <a:pt x="553" y="134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5" name="Freeform 203">
              <a:extLst>
                <a:ext uri="{FF2B5EF4-FFF2-40B4-BE49-F238E27FC236}">
                  <a16:creationId xmlns:a16="http://schemas.microsoft.com/office/drawing/2014/main" id="{04AFD688-BCFB-47C0-B126-F8DC9680358D}"/>
                </a:ext>
              </a:extLst>
            </p:cNvPr>
            <p:cNvSpPr>
              <a:spLocks/>
            </p:cNvSpPr>
            <p:nvPr/>
          </p:nvSpPr>
          <p:spPr bwMode="auto">
            <a:xfrm>
              <a:off x="-9356" y="1317"/>
              <a:ext cx="1437" cy="965"/>
            </a:xfrm>
            <a:custGeom>
              <a:avLst/>
              <a:gdLst>
                <a:gd name="T0" fmla="*/ 1068 w 1437"/>
                <a:gd name="T1" fmla="*/ 828 h 965"/>
                <a:gd name="T2" fmla="*/ 884 w 1437"/>
                <a:gd name="T3" fmla="*/ 880 h 965"/>
                <a:gd name="T4" fmla="*/ 761 w 1437"/>
                <a:gd name="T5" fmla="*/ 835 h 965"/>
                <a:gd name="T6" fmla="*/ 619 w 1437"/>
                <a:gd name="T7" fmla="*/ 844 h 965"/>
                <a:gd name="T8" fmla="*/ 347 w 1437"/>
                <a:gd name="T9" fmla="*/ 951 h 965"/>
                <a:gd name="T10" fmla="*/ 222 w 1437"/>
                <a:gd name="T11" fmla="*/ 965 h 965"/>
                <a:gd name="T12" fmla="*/ 123 w 1437"/>
                <a:gd name="T13" fmla="*/ 899 h 965"/>
                <a:gd name="T14" fmla="*/ 85 w 1437"/>
                <a:gd name="T15" fmla="*/ 783 h 965"/>
                <a:gd name="T16" fmla="*/ 0 w 1437"/>
                <a:gd name="T17" fmla="*/ 665 h 965"/>
                <a:gd name="T18" fmla="*/ 5 w 1437"/>
                <a:gd name="T19" fmla="*/ 537 h 965"/>
                <a:gd name="T20" fmla="*/ 78 w 1437"/>
                <a:gd name="T21" fmla="*/ 350 h 965"/>
                <a:gd name="T22" fmla="*/ 57 w 1437"/>
                <a:gd name="T23" fmla="*/ 215 h 965"/>
                <a:gd name="T24" fmla="*/ 243 w 1437"/>
                <a:gd name="T25" fmla="*/ 26 h 965"/>
                <a:gd name="T26" fmla="*/ 321 w 1437"/>
                <a:gd name="T27" fmla="*/ 52 h 965"/>
                <a:gd name="T28" fmla="*/ 482 w 1437"/>
                <a:gd name="T29" fmla="*/ 0 h 965"/>
                <a:gd name="T30" fmla="*/ 560 w 1437"/>
                <a:gd name="T31" fmla="*/ 48 h 965"/>
                <a:gd name="T32" fmla="*/ 912 w 1437"/>
                <a:gd name="T33" fmla="*/ 83 h 965"/>
                <a:gd name="T34" fmla="*/ 1203 w 1437"/>
                <a:gd name="T35" fmla="*/ 161 h 965"/>
                <a:gd name="T36" fmla="*/ 1271 w 1437"/>
                <a:gd name="T37" fmla="*/ 100 h 965"/>
                <a:gd name="T38" fmla="*/ 1415 w 1437"/>
                <a:gd name="T39" fmla="*/ 135 h 965"/>
                <a:gd name="T40" fmla="*/ 1437 w 1437"/>
                <a:gd name="T41" fmla="*/ 239 h 965"/>
                <a:gd name="T42" fmla="*/ 1378 w 1437"/>
                <a:gd name="T43" fmla="*/ 390 h 965"/>
                <a:gd name="T44" fmla="*/ 1264 w 1437"/>
                <a:gd name="T45" fmla="*/ 501 h 965"/>
                <a:gd name="T46" fmla="*/ 1089 w 1437"/>
                <a:gd name="T47" fmla="*/ 603 h 965"/>
                <a:gd name="T48" fmla="*/ 1087 w 1437"/>
                <a:gd name="T49" fmla="*/ 683 h 965"/>
                <a:gd name="T50" fmla="*/ 1120 w 1437"/>
                <a:gd name="T51" fmla="*/ 743 h 965"/>
                <a:gd name="T52" fmla="*/ 1068 w 1437"/>
                <a:gd name="T53" fmla="*/ 828 h 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37" h="965">
                  <a:moveTo>
                    <a:pt x="1068" y="828"/>
                  </a:moveTo>
                  <a:lnTo>
                    <a:pt x="884" y="880"/>
                  </a:lnTo>
                  <a:lnTo>
                    <a:pt x="761" y="835"/>
                  </a:lnTo>
                  <a:lnTo>
                    <a:pt x="619" y="844"/>
                  </a:lnTo>
                  <a:lnTo>
                    <a:pt x="347" y="951"/>
                  </a:lnTo>
                  <a:lnTo>
                    <a:pt x="222" y="965"/>
                  </a:lnTo>
                  <a:lnTo>
                    <a:pt x="123" y="899"/>
                  </a:lnTo>
                  <a:lnTo>
                    <a:pt x="85" y="783"/>
                  </a:lnTo>
                  <a:lnTo>
                    <a:pt x="0" y="665"/>
                  </a:lnTo>
                  <a:lnTo>
                    <a:pt x="5" y="537"/>
                  </a:lnTo>
                  <a:lnTo>
                    <a:pt x="78" y="350"/>
                  </a:lnTo>
                  <a:lnTo>
                    <a:pt x="57" y="215"/>
                  </a:lnTo>
                  <a:lnTo>
                    <a:pt x="243" y="26"/>
                  </a:lnTo>
                  <a:lnTo>
                    <a:pt x="321" y="52"/>
                  </a:lnTo>
                  <a:lnTo>
                    <a:pt x="482" y="0"/>
                  </a:lnTo>
                  <a:lnTo>
                    <a:pt x="560" y="48"/>
                  </a:lnTo>
                  <a:lnTo>
                    <a:pt x="912" y="83"/>
                  </a:lnTo>
                  <a:lnTo>
                    <a:pt x="1203" y="161"/>
                  </a:lnTo>
                  <a:lnTo>
                    <a:pt x="1271" y="100"/>
                  </a:lnTo>
                  <a:lnTo>
                    <a:pt x="1415" y="135"/>
                  </a:lnTo>
                  <a:lnTo>
                    <a:pt x="1437" y="239"/>
                  </a:lnTo>
                  <a:lnTo>
                    <a:pt x="1378" y="390"/>
                  </a:lnTo>
                  <a:lnTo>
                    <a:pt x="1264" y="501"/>
                  </a:lnTo>
                  <a:lnTo>
                    <a:pt x="1089" y="603"/>
                  </a:lnTo>
                  <a:lnTo>
                    <a:pt x="1087" y="683"/>
                  </a:lnTo>
                  <a:lnTo>
                    <a:pt x="1120" y="743"/>
                  </a:lnTo>
                  <a:lnTo>
                    <a:pt x="1068" y="82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6" name="Freeform 204">
              <a:extLst>
                <a:ext uri="{FF2B5EF4-FFF2-40B4-BE49-F238E27FC236}">
                  <a16:creationId xmlns:a16="http://schemas.microsoft.com/office/drawing/2014/main" id="{14E5D4CF-AB83-4E59-8330-88AC9F77FF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237" y="1490"/>
              <a:ext cx="1536" cy="1539"/>
            </a:xfrm>
            <a:custGeom>
              <a:avLst/>
              <a:gdLst>
                <a:gd name="T0" fmla="*/ 524 w 1536"/>
                <a:gd name="T1" fmla="*/ 1416 h 1539"/>
                <a:gd name="T2" fmla="*/ 144 w 1536"/>
                <a:gd name="T3" fmla="*/ 1539 h 1539"/>
                <a:gd name="T4" fmla="*/ 26 w 1536"/>
                <a:gd name="T5" fmla="*/ 1475 h 1539"/>
                <a:gd name="T6" fmla="*/ 0 w 1536"/>
                <a:gd name="T7" fmla="*/ 1385 h 1539"/>
                <a:gd name="T8" fmla="*/ 224 w 1536"/>
                <a:gd name="T9" fmla="*/ 1135 h 1539"/>
                <a:gd name="T10" fmla="*/ 196 w 1536"/>
                <a:gd name="T11" fmla="*/ 1016 h 1539"/>
                <a:gd name="T12" fmla="*/ 234 w 1536"/>
                <a:gd name="T13" fmla="*/ 908 h 1539"/>
                <a:gd name="T14" fmla="*/ 399 w 1536"/>
                <a:gd name="T15" fmla="*/ 744 h 1539"/>
                <a:gd name="T16" fmla="*/ 425 w 1536"/>
                <a:gd name="T17" fmla="*/ 499 h 1539"/>
                <a:gd name="T18" fmla="*/ 697 w 1536"/>
                <a:gd name="T19" fmla="*/ 402 h 1539"/>
                <a:gd name="T20" fmla="*/ 983 w 1536"/>
                <a:gd name="T21" fmla="*/ 0 h 1539"/>
                <a:gd name="T22" fmla="*/ 1415 w 1536"/>
                <a:gd name="T23" fmla="*/ 489 h 1539"/>
                <a:gd name="T24" fmla="*/ 1408 w 1536"/>
                <a:gd name="T25" fmla="*/ 588 h 1539"/>
                <a:gd name="T26" fmla="*/ 1453 w 1536"/>
                <a:gd name="T27" fmla="*/ 688 h 1539"/>
                <a:gd name="T28" fmla="*/ 1477 w 1536"/>
                <a:gd name="T29" fmla="*/ 912 h 1539"/>
                <a:gd name="T30" fmla="*/ 1536 w 1536"/>
                <a:gd name="T31" fmla="*/ 1049 h 1539"/>
                <a:gd name="T32" fmla="*/ 1269 w 1536"/>
                <a:gd name="T33" fmla="*/ 1168 h 1539"/>
                <a:gd name="T34" fmla="*/ 1167 w 1536"/>
                <a:gd name="T35" fmla="*/ 1158 h 1539"/>
                <a:gd name="T36" fmla="*/ 1160 w 1536"/>
                <a:gd name="T37" fmla="*/ 1250 h 1539"/>
                <a:gd name="T38" fmla="*/ 1132 w 1536"/>
                <a:gd name="T39" fmla="*/ 1276 h 1539"/>
                <a:gd name="T40" fmla="*/ 895 w 1536"/>
                <a:gd name="T41" fmla="*/ 1300 h 1539"/>
                <a:gd name="T42" fmla="*/ 524 w 1536"/>
                <a:gd name="T43" fmla="*/ 1416 h 15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36" h="1539">
                  <a:moveTo>
                    <a:pt x="524" y="1416"/>
                  </a:moveTo>
                  <a:lnTo>
                    <a:pt x="144" y="1539"/>
                  </a:lnTo>
                  <a:lnTo>
                    <a:pt x="26" y="1475"/>
                  </a:lnTo>
                  <a:lnTo>
                    <a:pt x="0" y="1385"/>
                  </a:lnTo>
                  <a:lnTo>
                    <a:pt x="224" y="1135"/>
                  </a:lnTo>
                  <a:lnTo>
                    <a:pt x="196" y="1016"/>
                  </a:lnTo>
                  <a:lnTo>
                    <a:pt x="234" y="908"/>
                  </a:lnTo>
                  <a:lnTo>
                    <a:pt x="399" y="744"/>
                  </a:lnTo>
                  <a:lnTo>
                    <a:pt x="425" y="499"/>
                  </a:lnTo>
                  <a:lnTo>
                    <a:pt x="697" y="402"/>
                  </a:lnTo>
                  <a:lnTo>
                    <a:pt x="983" y="0"/>
                  </a:lnTo>
                  <a:lnTo>
                    <a:pt x="1415" y="489"/>
                  </a:lnTo>
                  <a:lnTo>
                    <a:pt x="1408" y="588"/>
                  </a:lnTo>
                  <a:lnTo>
                    <a:pt x="1453" y="688"/>
                  </a:lnTo>
                  <a:lnTo>
                    <a:pt x="1477" y="912"/>
                  </a:lnTo>
                  <a:lnTo>
                    <a:pt x="1536" y="1049"/>
                  </a:lnTo>
                  <a:lnTo>
                    <a:pt x="1269" y="1168"/>
                  </a:lnTo>
                  <a:lnTo>
                    <a:pt x="1167" y="1158"/>
                  </a:lnTo>
                  <a:lnTo>
                    <a:pt x="1160" y="1250"/>
                  </a:lnTo>
                  <a:lnTo>
                    <a:pt x="1132" y="1276"/>
                  </a:lnTo>
                  <a:lnTo>
                    <a:pt x="895" y="1300"/>
                  </a:lnTo>
                  <a:lnTo>
                    <a:pt x="524" y="141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7" name="Freeform 205">
              <a:extLst>
                <a:ext uri="{FF2B5EF4-FFF2-40B4-BE49-F238E27FC236}">
                  <a16:creationId xmlns:a16="http://schemas.microsoft.com/office/drawing/2014/main" id="{81824E88-F9AC-4A52-91BD-0975FA03D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26" y="1573"/>
              <a:ext cx="1255" cy="832"/>
            </a:xfrm>
            <a:custGeom>
              <a:avLst/>
              <a:gdLst>
                <a:gd name="T0" fmla="*/ 473 w 1255"/>
                <a:gd name="T1" fmla="*/ 796 h 832"/>
                <a:gd name="T2" fmla="*/ 256 w 1255"/>
                <a:gd name="T3" fmla="*/ 789 h 832"/>
                <a:gd name="T4" fmla="*/ 121 w 1255"/>
                <a:gd name="T5" fmla="*/ 832 h 832"/>
                <a:gd name="T6" fmla="*/ 24 w 1255"/>
                <a:gd name="T7" fmla="*/ 799 h 832"/>
                <a:gd name="T8" fmla="*/ 0 w 1255"/>
                <a:gd name="T9" fmla="*/ 602 h 832"/>
                <a:gd name="T10" fmla="*/ 43 w 1255"/>
                <a:gd name="T11" fmla="*/ 600 h 832"/>
                <a:gd name="T12" fmla="*/ 55 w 1255"/>
                <a:gd name="T13" fmla="*/ 435 h 832"/>
                <a:gd name="T14" fmla="*/ 138 w 1255"/>
                <a:gd name="T15" fmla="*/ 342 h 832"/>
                <a:gd name="T16" fmla="*/ 319 w 1255"/>
                <a:gd name="T17" fmla="*/ 14 h 832"/>
                <a:gd name="T18" fmla="*/ 648 w 1255"/>
                <a:gd name="T19" fmla="*/ 0 h 832"/>
                <a:gd name="T20" fmla="*/ 754 w 1255"/>
                <a:gd name="T21" fmla="*/ 33 h 832"/>
                <a:gd name="T22" fmla="*/ 875 w 1255"/>
                <a:gd name="T23" fmla="*/ 224 h 832"/>
                <a:gd name="T24" fmla="*/ 979 w 1255"/>
                <a:gd name="T25" fmla="*/ 288 h 832"/>
                <a:gd name="T26" fmla="*/ 1255 w 1255"/>
                <a:gd name="T27" fmla="*/ 583 h 832"/>
                <a:gd name="T28" fmla="*/ 1234 w 1255"/>
                <a:gd name="T29" fmla="*/ 815 h 832"/>
                <a:gd name="T30" fmla="*/ 473 w 1255"/>
                <a:gd name="T31" fmla="*/ 796 h 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55" h="832">
                  <a:moveTo>
                    <a:pt x="473" y="796"/>
                  </a:moveTo>
                  <a:lnTo>
                    <a:pt x="256" y="789"/>
                  </a:lnTo>
                  <a:lnTo>
                    <a:pt x="121" y="832"/>
                  </a:lnTo>
                  <a:lnTo>
                    <a:pt x="24" y="799"/>
                  </a:lnTo>
                  <a:lnTo>
                    <a:pt x="0" y="602"/>
                  </a:lnTo>
                  <a:lnTo>
                    <a:pt x="43" y="600"/>
                  </a:lnTo>
                  <a:lnTo>
                    <a:pt x="55" y="435"/>
                  </a:lnTo>
                  <a:lnTo>
                    <a:pt x="138" y="342"/>
                  </a:lnTo>
                  <a:lnTo>
                    <a:pt x="319" y="14"/>
                  </a:lnTo>
                  <a:lnTo>
                    <a:pt x="648" y="0"/>
                  </a:lnTo>
                  <a:lnTo>
                    <a:pt x="754" y="33"/>
                  </a:lnTo>
                  <a:lnTo>
                    <a:pt x="875" y="224"/>
                  </a:lnTo>
                  <a:lnTo>
                    <a:pt x="979" y="288"/>
                  </a:lnTo>
                  <a:lnTo>
                    <a:pt x="1255" y="583"/>
                  </a:lnTo>
                  <a:lnTo>
                    <a:pt x="1234" y="815"/>
                  </a:lnTo>
                  <a:lnTo>
                    <a:pt x="473" y="79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8" name="Freeform 206">
              <a:extLst>
                <a:ext uri="{FF2B5EF4-FFF2-40B4-BE49-F238E27FC236}">
                  <a16:creationId xmlns:a16="http://schemas.microsoft.com/office/drawing/2014/main" id="{AF32ADE7-2977-4ED1-A7B4-82CA944272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27" y="1878"/>
              <a:ext cx="2017" cy="1276"/>
            </a:xfrm>
            <a:custGeom>
              <a:avLst/>
              <a:gdLst>
                <a:gd name="T0" fmla="*/ 2017 w 2017"/>
                <a:gd name="T1" fmla="*/ 1243 h 1276"/>
                <a:gd name="T2" fmla="*/ 720 w 2017"/>
                <a:gd name="T3" fmla="*/ 1276 h 1276"/>
                <a:gd name="T4" fmla="*/ 675 w 2017"/>
                <a:gd name="T5" fmla="*/ 1167 h 1276"/>
                <a:gd name="T6" fmla="*/ 593 w 2017"/>
                <a:gd name="T7" fmla="*/ 1106 h 1276"/>
                <a:gd name="T8" fmla="*/ 564 w 2017"/>
                <a:gd name="T9" fmla="*/ 1025 h 1276"/>
                <a:gd name="T10" fmla="*/ 304 w 2017"/>
                <a:gd name="T11" fmla="*/ 747 h 1276"/>
                <a:gd name="T12" fmla="*/ 302 w 2017"/>
                <a:gd name="T13" fmla="*/ 685 h 1276"/>
                <a:gd name="T14" fmla="*/ 68 w 2017"/>
                <a:gd name="T15" fmla="*/ 704 h 1276"/>
                <a:gd name="T16" fmla="*/ 0 w 2017"/>
                <a:gd name="T17" fmla="*/ 676 h 1276"/>
                <a:gd name="T18" fmla="*/ 85 w 2017"/>
                <a:gd name="T19" fmla="*/ 541 h 1276"/>
                <a:gd name="T20" fmla="*/ 54 w 2017"/>
                <a:gd name="T21" fmla="*/ 475 h 1276"/>
                <a:gd name="T22" fmla="*/ 137 w 2017"/>
                <a:gd name="T23" fmla="*/ 409 h 1276"/>
                <a:gd name="T24" fmla="*/ 139 w 2017"/>
                <a:gd name="T25" fmla="*/ 267 h 1276"/>
                <a:gd name="T26" fmla="*/ 191 w 2017"/>
                <a:gd name="T27" fmla="*/ 182 h 1276"/>
                <a:gd name="T28" fmla="*/ 848 w 2017"/>
                <a:gd name="T29" fmla="*/ 106 h 1276"/>
                <a:gd name="T30" fmla="*/ 1004 w 2017"/>
                <a:gd name="T31" fmla="*/ 14 h 1276"/>
                <a:gd name="T32" fmla="*/ 1299 w 2017"/>
                <a:gd name="T33" fmla="*/ 0 h 1276"/>
                <a:gd name="T34" fmla="*/ 1365 w 2017"/>
                <a:gd name="T35" fmla="*/ 231 h 1276"/>
                <a:gd name="T36" fmla="*/ 1448 w 2017"/>
                <a:gd name="T37" fmla="*/ 361 h 1276"/>
                <a:gd name="T38" fmla="*/ 1514 w 2017"/>
                <a:gd name="T39" fmla="*/ 380 h 1276"/>
                <a:gd name="T40" fmla="*/ 1613 w 2017"/>
                <a:gd name="T41" fmla="*/ 345 h 1276"/>
                <a:gd name="T42" fmla="*/ 1656 w 2017"/>
                <a:gd name="T43" fmla="*/ 378 h 1276"/>
                <a:gd name="T44" fmla="*/ 1661 w 2017"/>
                <a:gd name="T45" fmla="*/ 624 h 1276"/>
                <a:gd name="T46" fmla="*/ 1739 w 2017"/>
                <a:gd name="T47" fmla="*/ 702 h 1276"/>
                <a:gd name="T48" fmla="*/ 1793 w 2017"/>
                <a:gd name="T49" fmla="*/ 810 h 1276"/>
                <a:gd name="T50" fmla="*/ 1885 w 2017"/>
                <a:gd name="T51" fmla="*/ 888 h 1276"/>
                <a:gd name="T52" fmla="*/ 1895 w 2017"/>
                <a:gd name="T53" fmla="*/ 919 h 1276"/>
                <a:gd name="T54" fmla="*/ 1843 w 2017"/>
                <a:gd name="T55" fmla="*/ 1014 h 1276"/>
                <a:gd name="T56" fmla="*/ 2017 w 2017"/>
                <a:gd name="T57" fmla="*/ 1243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017" h="1276">
                  <a:moveTo>
                    <a:pt x="2017" y="1243"/>
                  </a:moveTo>
                  <a:lnTo>
                    <a:pt x="720" y="1276"/>
                  </a:lnTo>
                  <a:lnTo>
                    <a:pt x="675" y="1167"/>
                  </a:lnTo>
                  <a:lnTo>
                    <a:pt x="593" y="1106"/>
                  </a:lnTo>
                  <a:lnTo>
                    <a:pt x="564" y="1025"/>
                  </a:lnTo>
                  <a:lnTo>
                    <a:pt x="304" y="747"/>
                  </a:lnTo>
                  <a:lnTo>
                    <a:pt x="302" y="685"/>
                  </a:lnTo>
                  <a:lnTo>
                    <a:pt x="68" y="704"/>
                  </a:lnTo>
                  <a:lnTo>
                    <a:pt x="0" y="676"/>
                  </a:lnTo>
                  <a:lnTo>
                    <a:pt x="85" y="541"/>
                  </a:lnTo>
                  <a:lnTo>
                    <a:pt x="54" y="475"/>
                  </a:lnTo>
                  <a:lnTo>
                    <a:pt x="137" y="409"/>
                  </a:lnTo>
                  <a:lnTo>
                    <a:pt x="139" y="267"/>
                  </a:lnTo>
                  <a:lnTo>
                    <a:pt x="191" y="182"/>
                  </a:lnTo>
                  <a:lnTo>
                    <a:pt x="848" y="106"/>
                  </a:lnTo>
                  <a:lnTo>
                    <a:pt x="1004" y="14"/>
                  </a:lnTo>
                  <a:lnTo>
                    <a:pt x="1299" y="0"/>
                  </a:lnTo>
                  <a:lnTo>
                    <a:pt x="1365" y="231"/>
                  </a:lnTo>
                  <a:lnTo>
                    <a:pt x="1448" y="361"/>
                  </a:lnTo>
                  <a:lnTo>
                    <a:pt x="1514" y="380"/>
                  </a:lnTo>
                  <a:lnTo>
                    <a:pt x="1613" y="345"/>
                  </a:lnTo>
                  <a:lnTo>
                    <a:pt x="1656" y="378"/>
                  </a:lnTo>
                  <a:lnTo>
                    <a:pt x="1661" y="624"/>
                  </a:lnTo>
                  <a:lnTo>
                    <a:pt x="1739" y="702"/>
                  </a:lnTo>
                  <a:lnTo>
                    <a:pt x="1793" y="810"/>
                  </a:lnTo>
                  <a:lnTo>
                    <a:pt x="1885" y="888"/>
                  </a:lnTo>
                  <a:lnTo>
                    <a:pt x="1895" y="919"/>
                  </a:lnTo>
                  <a:lnTo>
                    <a:pt x="1843" y="1014"/>
                  </a:lnTo>
                  <a:lnTo>
                    <a:pt x="2017" y="124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9" name="Freeform 207">
              <a:extLst>
                <a:ext uri="{FF2B5EF4-FFF2-40B4-BE49-F238E27FC236}">
                  <a16:creationId xmlns:a16="http://schemas.microsoft.com/office/drawing/2014/main" id="{BDD2F78E-FE14-4BA3-9382-1694711DF04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289" y="1982"/>
              <a:ext cx="2001" cy="1186"/>
            </a:xfrm>
            <a:custGeom>
              <a:avLst/>
              <a:gdLst>
                <a:gd name="T0" fmla="*/ 104 w 2001"/>
                <a:gd name="T1" fmla="*/ 319 h 1186"/>
                <a:gd name="T2" fmla="*/ 312 w 2001"/>
                <a:gd name="T3" fmla="*/ 120 h 1186"/>
                <a:gd name="T4" fmla="*/ 458 w 2001"/>
                <a:gd name="T5" fmla="*/ 200 h 1186"/>
                <a:gd name="T6" fmla="*/ 706 w 2001"/>
                <a:gd name="T7" fmla="*/ 184 h 1186"/>
                <a:gd name="T8" fmla="*/ 895 w 2001"/>
                <a:gd name="T9" fmla="*/ 78 h 1186"/>
                <a:gd name="T10" fmla="*/ 933 w 2001"/>
                <a:gd name="T11" fmla="*/ 0 h 1186"/>
                <a:gd name="T12" fmla="*/ 1018 w 2001"/>
                <a:gd name="T13" fmla="*/ 118 h 1186"/>
                <a:gd name="T14" fmla="*/ 1056 w 2001"/>
                <a:gd name="T15" fmla="*/ 234 h 1186"/>
                <a:gd name="T16" fmla="*/ 1155 w 2001"/>
                <a:gd name="T17" fmla="*/ 300 h 1186"/>
                <a:gd name="T18" fmla="*/ 1280 w 2001"/>
                <a:gd name="T19" fmla="*/ 286 h 1186"/>
                <a:gd name="T20" fmla="*/ 1552 w 2001"/>
                <a:gd name="T21" fmla="*/ 179 h 1186"/>
                <a:gd name="T22" fmla="*/ 1694 w 2001"/>
                <a:gd name="T23" fmla="*/ 170 h 1186"/>
                <a:gd name="T24" fmla="*/ 1817 w 2001"/>
                <a:gd name="T25" fmla="*/ 215 h 1186"/>
                <a:gd name="T26" fmla="*/ 2001 w 2001"/>
                <a:gd name="T27" fmla="*/ 163 h 1186"/>
                <a:gd name="T28" fmla="*/ 1999 w 2001"/>
                <a:gd name="T29" fmla="*/ 305 h 1186"/>
                <a:gd name="T30" fmla="*/ 1916 w 2001"/>
                <a:gd name="T31" fmla="*/ 371 h 1186"/>
                <a:gd name="T32" fmla="*/ 1947 w 2001"/>
                <a:gd name="T33" fmla="*/ 437 h 1186"/>
                <a:gd name="T34" fmla="*/ 1862 w 2001"/>
                <a:gd name="T35" fmla="*/ 572 h 1186"/>
                <a:gd name="T36" fmla="*/ 1810 w 2001"/>
                <a:gd name="T37" fmla="*/ 562 h 1186"/>
                <a:gd name="T38" fmla="*/ 1498 w 2001"/>
                <a:gd name="T39" fmla="*/ 650 h 1186"/>
                <a:gd name="T40" fmla="*/ 1328 w 2001"/>
                <a:gd name="T41" fmla="*/ 865 h 1186"/>
                <a:gd name="T42" fmla="*/ 1181 w 2001"/>
                <a:gd name="T43" fmla="*/ 952 h 1186"/>
                <a:gd name="T44" fmla="*/ 1160 w 2001"/>
                <a:gd name="T45" fmla="*/ 1066 h 1186"/>
                <a:gd name="T46" fmla="*/ 1068 w 2001"/>
                <a:gd name="T47" fmla="*/ 1182 h 1186"/>
                <a:gd name="T48" fmla="*/ 654 w 2001"/>
                <a:gd name="T49" fmla="*/ 1186 h 1186"/>
                <a:gd name="T50" fmla="*/ 0 w 2001"/>
                <a:gd name="T51" fmla="*/ 1184 h 1186"/>
                <a:gd name="T52" fmla="*/ 104 w 2001"/>
                <a:gd name="T53" fmla="*/ 319 h 1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001" h="1186">
                  <a:moveTo>
                    <a:pt x="104" y="319"/>
                  </a:moveTo>
                  <a:lnTo>
                    <a:pt x="312" y="120"/>
                  </a:lnTo>
                  <a:lnTo>
                    <a:pt x="458" y="200"/>
                  </a:lnTo>
                  <a:lnTo>
                    <a:pt x="706" y="184"/>
                  </a:lnTo>
                  <a:lnTo>
                    <a:pt x="895" y="78"/>
                  </a:lnTo>
                  <a:lnTo>
                    <a:pt x="933" y="0"/>
                  </a:lnTo>
                  <a:lnTo>
                    <a:pt x="1018" y="118"/>
                  </a:lnTo>
                  <a:lnTo>
                    <a:pt x="1056" y="234"/>
                  </a:lnTo>
                  <a:lnTo>
                    <a:pt x="1155" y="300"/>
                  </a:lnTo>
                  <a:lnTo>
                    <a:pt x="1280" y="286"/>
                  </a:lnTo>
                  <a:lnTo>
                    <a:pt x="1552" y="179"/>
                  </a:lnTo>
                  <a:lnTo>
                    <a:pt x="1694" y="170"/>
                  </a:lnTo>
                  <a:lnTo>
                    <a:pt x="1817" y="215"/>
                  </a:lnTo>
                  <a:lnTo>
                    <a:pt x="2001" y="163"/>
                  </a:lnTo>
                  <a:lnTo>
                    <a:pt x="1999" y="305"/>
                  </a:lnTo>
                  <a:lnTo>
                    <a:pt x="1916" y="371"/>
                  </a:lnTo>
                  <a:lnTo>
                    <a:pt x="1947" y="437"/>
                  </a:lnTo>
                  <a:lnTo>
                    <a:pt x="1862" y="572"/>
                  </a:lnTo>
                  <a:lnTo>
                    <a:pt x="1810" y="562"/>
                  </a:lnTo>
                  <a:lnTo>
                    <a:pt x="1498" y="650"/>
                  </a:lnTo>
                  <a:lnTo>
                    <a:pt x="1328" y="865"/>
                  </a:lnTo>
                  <a:lnTo>
                    <a:pt x="1181" y="952"/>
                  </a:lnTo>
                  <a:lnTo>
                    <a:pt x="1160" y="1066"/>
                  </a:lnTo>
                  <a:lnTo>
                    <a:pt x="1068" y="1182"/>
                  </a:lnTo>
                  <a:lnTo>
                    <a:pt x="654" y="1186"/>
                  </a:lnTo>
                  <a:lnTo>
                    <a:pt x="0" y="1184"/>
                  </a:lnTo>
                  <a:lnTo>
                    <a:pt x="104" y="31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60" name="Freeform 208">
              <a:extLst>
                <a:ext uri="{FF2B5EF4-FFF2-40B4-BE49-F238E27FC236}">
                  <a16:creationId xmlns:a16="http://schemas.microsoft.com/office/drawing/2014/main" id="{E3B5872B-292E-47BE-80B3-75B2369EF1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9221" y="2544"/>
              <a:ext cx="1514" cy="620"/>
            </a:xfrm>
            <a:custGeom>
              <a:avLst/>
              <a:gdLst>
                <a:gd name="T0" fmla="*/ 160 w 1514"/>
                <a:gd name="T1" fmla="*/ 620 h 620"/>
                <a:gd name="T2" fmla="*/ 0 w 1514"/>
                <a:gd name="T3" fmla="*/ 620 h 620"/>
                <a:gd name="T4" fmla="*/ 92 w 1514"/>
                <a:gd name="T5" fmla="*/ 504 h 620"/>
                <a:gd name="T6" fmla="*/ 113 w 1514"/>
                <a:gd name="T7" fmla="*/ 390 h 620"/>
                <a:gd name="T8" fmla="*/ 260 w 1514"/>
                <a:gd name="T9" fmla="*/ 303 h 620"/>
                <a:gd name="T10" fmla="*/ 430 w 1514"/>
                <a:gd name="T11" fmla="*/ 88 h 620"/>
                <a:gd name="T12" fmla="*/ 742 w 1514"/>
                <a:gd name="T13" fmla="*/ 0 h 620"/>
                <a:gd name="T14" fmla="*/ 794 w 1514"/>
                <a:gd name="T15" fmla="*/ 10 h 620"/>
                <a:gd name="T16" fmla="*/ 862 w 1514"/>
                <a:gd name="T17" fmla="*/ 38 h 620"/>
                <a:gd name="T18" fmla="*/ 1096 w 1514"/>
                <a:gd name="T19" fmla="*/ 19 h 620"/>
                <a:gd name="T20" fmla="*/ 1098 w 1514"/>
                <a:gd name="T21" fmla="*/ 81 h 620"/>
                <a:gd name="T22" fmla="*/ 1358 w 1514"/>
                <a:gd name="T23" fmla="*/ 359 h 620"/>
                <a:gd name="T24" fmla="*/ 1387 w 1514"/>
                <a:gd name="T25" fmla="*/ 440 h 620"/>
                <a:gd name="T26" fmla="*/ 1469 w 1514"/>
                <a:gd name="T27" fmla="*/ 501 h 620"/>
                <a:gd name="T28" fmla="*/ 1514 w 1514"/>
                <a:gd name="T29" fmla="*/ 610 h 620"/>
                <a:gd name="T30" fmla="*/ 1399 w 1514"/>
                <a:gd name="T31" fmla="*/ 620 h 620"/>
                <a:gd name="T32" fmla="*/ 160 w 1514"/>
                <a:gd name="T33" fmla="*/ 62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14" h="620">
                  <a:moveTo>
                    <a:pt x="160" y="620"/>
                  </a:moveTo>
                  <a:lnTo>
                    <a:pt x="0" y="620"/>
                  </a:lnTo>
                  <a:lnTo>
                    <a:pt x="92" y="504"/>
                  </a:lnTo>
                  <a:lnTo>
                    <a:pt x="113" y="390"/>
                  </a:lnTo>
                  <a:lnTo>
                    <a:pt x="260" y="303"/>
                  </a:lnTo>
                  <a:lnTo>
                    <a:pt x="430" y="88"/>
                  </a:lnTo>
                  <a:lnTo>
                    <a:pt x="742" y="0"/>
                  </a:lnTo>
                  <a:lnTo>
                    <a:pt x="794" y="10"/>
                  </a:lnTo>
                  <a:lnTo>
                    <a:pt x="862" y="38"/>
                  </a:lnTo>
                  <a:lnTo>
                    <a:pt x="1096" y="19"/>
                  </a:lnTo>
                  <a:lnTo>
                    <a:pt x="1098" y="81"/>
                  </a:lnTo>
                  <a:lnTo>
                    <a:pt x="1358" y="359"/>
                  </a:lnTo>
                  <a:lnTo>
                    <a:pt x="1387" y="440"/>
                  </a:lnTo>
                  <a:lnTo>
                    <a:pt x="1469" y="501"/>
                  </a:lnTo>
                  <a:lnTo>
                    <a:pt x="1514" y="610"/>
                  </a:lnTo>
                  <a:lnTo>
                    <a:pt x="1399" y="620"/>
                  </a:lnTo>
                  <a:lnTo>
                    <a:pt x="160" y="62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2EF94B97-9940-487A-9035-70AD7F2C94D5}"/>
              </a:ext>
            </a:extLst>
          </p:cNvPr>
          <p:cNvSpPr txBox="1"/>
          <p:nvPr/>
        </p:nvSpPr>
        <p:spPr>
          <a:xfrm>
            <a:off x="2525671" y="399154"/>
            <a:ext cx="19086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Nadage Cousins</a:t>
            </a:r>
          </a:p>
          <a:p>
            <a:pPr algn="ctr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984-800-3245 </a:t>
            </a:r>
          </a:p>
          <a:p>
            <a:pPr algn="ctr"/>
            <a:r>
              <a:rPr lang="en-US" sz="1100" dirty="0">
                <a:solidFill>
                  <a:srgbClr val="2993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nadage.cousins@dhhs.nc.gov</a:t>
            </a:r>
            <a:endParaRPr lang="en-US" sz="1100" dirty="0">
              <a:solidFill>
                <a:srgbClr val="2993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06AFA17-78C2-444D-BA57-69CF0F3A7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998687"/>
              </p:ext>
            </p:extLst>
          </p:nvPr>
        </p:nvGraphicFramePr>
        <p:xfrm>
          <a:off x="3012810" y="1175081"/>
          <a:ext cx="994696" cy="438257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94696">
                  <a:extLst>
                    <a:ext uri="{9D8B030D-6E8A-4147-A177-3AD203B41FA5}">
                      <a16:colId xmlns:a16="http://schemas.microsoft.com/office/drawing/2014/main" val="452371829"/>
                    </a:ext>
                  </a:extLst>
                </a:gridCol>
              </a:tblGrid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Alamance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529874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Anson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21374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Cabarrus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485605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Caswell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1411534"/>
                  </a:ext>
                </a:extLst>
              </a:tr>
              <a:tr h="181291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Chatham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9207741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Cleveland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598001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Davidson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1123916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Davie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817727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Edgecombe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1689197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Guilford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108357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Harnett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5791874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Hoke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5223297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Iredell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005641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25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Lee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3763102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Lenoir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8584879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Montgomery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648048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Moore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0169790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Orange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4934161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Person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536545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Randolph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4142443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Richmond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1492923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4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Rockingham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7033400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Rowan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323060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Stanly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6470157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5295352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Vance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6630074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Warren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9334879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Wayne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3903891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Wilson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591889"/>
                  </a:ext>
                </a:extLst>
              </a:tr>
            </a:tbl>
          </a:graphicData>
        </a:graphic>
      </p:graphicFrame>
      <p:sp>
        <p:nvSpPr>
          <p:cNvPr id="154" name="Rectangle 153">
            <a:extLst>
              <a:ext uri="{FF2B5EF4-FFF2-40B4-BE49-F238E27FC236}">
                <a16:creationId xmlns:a16="http://schemas.microsoft.com/office/drawing/2014/main" id="{A6FA51C1-D7EB-4478-B4FB-CA4AFB077551}"/>
              </a:ext>
            </a:extLst>
          </p:cNvPr>
          <p:cNvSpPr/>
          <p:nvPr/>
        </p:nvSpPr>
        <p:spPr>
          <a:xfrm>
            <a:off x="7031724" y="6566015"/>
            <a:ext cx="2120338" cy="299179"/>
          </a:xfrm>
          <a:prstGeom prst="rect">
            <a:avLst/>
          </a:prstGeom>
          <a:solidFill>
            <a:srgbClr val="2C39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39BFF314-A954-44EC-84D3-F53F58F5A5C4}"/>
              </a:ext>
            </a:extLst>
          </p:cNvPr>
          <p:cNvSpPr/>
          <p:nvPr/>
        </p:nvSpPr>
        <p:spPr>
          <a:xfrm>
            <a:off x="4695484" y="6566015"/>
            <a:ext cx="2336240" cy="299179"/>
          </a:xfrm>
          <a:prstGeom prst="rect">
            <a:avLst/>
          </a:prstGeom>
          <a:solidFill>
            <a:srgbClr val="6D1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366B2A67-67B9-4EFC-8F48-0D91384442C5}"/>
              </a:ext>
            </a:extLst>
          </p:cNvPr>
          <p:cNvSpPr txBox="1"/>
          <p:nvPr/>
        </p:nvSpPr>
        <p:spPr>
          <a:xfrm>
            <a:off x="142816" y="449399"/>
            <a:ext cx="18335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Frank Bryant</a:t>
            </a:r>
          </a:p>
          <a:p>
            <a:pPr algn="ctr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919-604-7643 office</a:t>
            </a:r>
          </a:p>
          <a:p>
            <a:pPr algn="ctr"/>
            <a:r>
              <a:rPr lang="en-US" sz="11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frank.bryant@dhhs.nc.gov</a:t>
            </a:r>
            <a:endParaRPr lang="en-US" sz="11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100" dirty="0"/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C27ADB47-6974-4D34-9FCE-CFD05E726D02}"/>
              </a:ext>
            </a:extLst>
          </p:cNvPr>
          <p:cNvSpPr/>
          <p:nvPr/>
        </p:nvSpPr>
        <p:spPr>
          <a:xfrm>
            <a:off x="2373420" y="6566015"/>
            <a:ext cx="2344692" cy="291985"/>
          </a:xfrm>
          <a:prstGeom prst="rect">
            <a:avLst/>
          </a:prstGeom>
          <a:solidFill>
            <a:srgbClr val="5391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5" name="Table 124">
            <a:extLst>
              <a:ext uri="{FF2B5EF4-FFF2-40B4-BE49-F238E27FC236}">
                <a16:creationId xmlns:a16="http://schemas.microsoft.com/office/drawing/2014/main" id="{54F6ACB3-5C87-42FB-8432-178B575CF6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084445"/>
              </p:ext>
            </p:extLst>
          </p:nvPr>
        </p:nvGraphicFramePr>
        <p:xfrm>
          <a:off x="664396" y="1168352"/>
          <a:ext cx="994696" cy="78147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994696">
                  <a:extLst>
                    <a:ext uri="{9D8B030D-6E8A-4147-A177-3AD203B41FA5}">
                      <a16:colId xmlns:a16="http://schemas.microsoft.com/office/drawing/2014/main" val="452371829"/>
                    </a:ext>
                  </a:extLst>
                </a:gridCol>
              </a:tblGrid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Durham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529874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2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Forsyth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21374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Gaston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485605"/>
                  </a:ext>
                </a:extLst>
              </a:tr>
              <a:tr h="181291">
                <a:tc>
                  <a:txBody>
                    <a:bodyPr/>
                    <a:lstStyle/>
                    <a:p>
                      <a:pPr marL="223520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Wake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9207741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marL="22352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059188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1EBAF06-0B18-49DB-B0F9-DB3EBD98D8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5145448"/>
              </p:ext>
            </p:extLst>
          </p:nvPr>
        </p:nvGraphicFramePr>
        <p:xfrm>
          <a:off x="5618427" y="1192070"/>
          <a:ext cx="1863725" cy="433705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863725">
                  <a:extLst>
                    <a:ext uri="{9D8B030D-6E8A-4147-A177-3AD203B41FA5}">
                      <a16:colId xmlns:a16="http://schemas.microsoft.com/office/drawing/2014/main" val="1439397536"/>
                    </a:ext>
                  </a:extLst>
                </a:gridCol>
              </a:tblGrid>
              <a:tr h="164465">
                <a:tc>
                  <a:txBody>
                    <a:bodyPr/>
                    <a:lstStyle/>
                    <a:p>
                      <a:pPr marL="3175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Alexander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591303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marL="31750" marR="0">
                        <a:lnSpc>
                          <a:spcPts val="1125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Alleghany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788141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Ashe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6900206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Avery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6202760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Buncombe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790484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Burke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8533975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Caldwell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8272035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Catawba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213707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Cherokee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9547472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Haywood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478350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Henderson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343827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Jackson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261143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Lincoln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7616780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Macon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8317449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Madison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3025771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McDowell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687649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Mecklenburg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8039331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Polk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1044447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Rutherford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607256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Stokes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47777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Surry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534740"/>
                  </a:ext>
                </a:extLst>
              </a:tr>
              <a:tr h="166370">
                <a:tc>
                  <a:txBody>
                    <a:bodyPr/>
                    <a:lstStyle/>
                    <a:p>
                      <a:pPr marL="31750" marR="0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Transylvania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649785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Watauga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340383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Wilkes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063400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Yadkin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5802334"/>
                  </a:ext>
                </a:extLst>
              </a:tr>
              <a:tr h="164465">
                <a:tc>
                  <a:txBody>
                    <a:bodyPr/>
                    <a:lstStyle/>
                    <a:p>
                      <a:pPr marL="31750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Yancey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6402669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C48AD21F-6E54-4132-B162-1D8DE1377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8738883"/>
              </p:ext>
            </p:extLst>
          </p:nvPr>
        </p:nvGraphicFramePr>
        <p:xfrm>
          <a:off x="7605319" y="1174277"/>
          <a:ext cx="1393677" cy="435628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393677">
                  <a:extLst>
                    <a:ext uri="{9D8B030D-6E8A-4147-A177-3AD203B41FA5}">
                      <a16:colId xmlns:a16="http://schemas.microsoft.com/office/drawing/2014/main" val="3540566004"/>
                    </a:ext>
                  </a:extLst>
                </a:gridCol>
              </a:tblGrid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Beaufort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2678128"/>
                  </a:ext>
                </a:extLst>
              </a:tr>
              <a:tr h="143173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Bladen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8752649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Brunswick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8980739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Carteret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8090520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Chowan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2170617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Columbus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7583999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Craven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6535050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Cumberland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5228688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Dare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1664053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Duplin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8754703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Franklin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554392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Granville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4832034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Greene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2164989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Halifax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3538295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Hertford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2517726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Johnston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3020234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Jones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8703211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Martin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3082694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Nash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00110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New</a:t>
                      </a:r>
                      <a:r>
                        <a:rPr lang="en-US" sz="1100" spc="-5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Hanover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8657776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25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Northampton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8909576"/>
                  </a:ext>
                </a:extLst>
              </a:tr>
              <a:tr h="147103">
                <a:tc>
                  <a:txBody>
                    <a:bodyPr/>
                    <a:lstStyle/>
                    <a:p>
                      <a:pPr marL="227965" marR="0">
                        <a:lnSpc>
                          <a:spcPts val="1140"/>
                        </a:lnSpc>
                        <a:spcBef>
                          <a:spcPts val="70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Onslow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13788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Pamlico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0076071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Pasquotank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761633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Pender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831596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2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Pitt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489445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Robeson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2272209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Sampson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2749545"/>
                  </a:ext>
                </a:extLst>
              </a:tr>
              <a:tr h="145419">
                <a:tc>
                  <a:txBody>
                    <a:bodyPr/>
                    <a:lstStyle/>
                    <a:p>
                      <a:pPr marL="227965" marR="0">
                        <a:lnSpc>
                          <a:spcPts val="114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Scotland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46415"/>
                  </a:ext>
                </a:extLst>
              </a:tr>
              <a:tr h="134751">
                <a:tc>
                  <a:txBody>
                    <a:bodyPr/>
                    <a:lstStyle/>
                    <a:p>
                      <a:pPr marL="227965" marR="0">
                        <a:lnSpc>
                          <a:spcPts val="1050"/>
                        </a:lnSpc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n-US" sz="1100" spc="-1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Washington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423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4866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C3C661-AB35-F07C-D141-118F7872A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Rectangle 432">
            <a:extLst>
              <a:ext uri="{FF2B5EF4-FFF2-40B4-BE49-F238E27FC236}">
                <a16:creationId xmlns:a16="http://schemas.microsoft.com/office/drawing/2014/main" id="{2AF8E2CE-A73F-76FA-BA79-40ABBE29D7DA}"/>
              </a:ext>
            </a:extLst>
          </p:cNvPr>
          <p:cNvSpPr/>
          <p:nvPr/>
        </p:nvSpPr>
        <p:spPr>
          <a:xfrm>
            <a:off x="0" y="6092287"/>
            <a:ext cx="9144000" cy="765714"/>
          </a:xfrm>
          <a:prstGeom prst="rect">
            <a:avLst/>
          </a:prstGeom>
          <a:solidFill>
            <a:srgbClr val="2C39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3" name="Group 52" descr="Map of North Carolina with county lines and names. ">
            <a:extLst>
              <a:ext uri="{FF2B5EF4-FFF2-40B4-BE49-F238E27FC236}">
                <a16:creationId xmlns:a16="http://schemas.microsoft.com/office/drawing/2014/main" id="{2B6223FA-42EC-A8DE-A132-673966036801}"/>
              </a:ext>
            </a:extLst>
          </p:cNvPr>
          <p:cNvGrpSpPr/>
          <p:nvPr/>
        </p:nvGrpSpPr>
        <p:grpSpPr>
          <a:xfrm>
            <a:off x="-76200" y="635335"/>
            <a:ext cx="8427855" cy="3699940"/>
            <a:chOff x="-363538" y="-87313"/>
            <a:chExt cx="9255060" cy="3949703"/>
          </a:xfrm>
          <a:noFill/>
        </p:grpSpPr>
        <p:grpSp>
          <p:nvGrpSpPr>
            <p:cNvPr id="114" name="Group 4">
              <a:extLst>
                <a:ext uri="{FF2B5EF4-FFF2-40B4-BE49-F238E27FC236}">
                  <a16:creationId xmlns:a16="http://schemas.microsoft.com/office/drawing/2014/main" id="{FF1536DB-40A3-2DAA-5EC5-53C72B153D5D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363460" y="800137"/>
              <a:ext cx="8528062" cy="2864593"/>
              <a:chOff x="-10289" y="-3127"/>
              <a:chExt cx="28261" cy="10572"/>
            </a:xfrm>
            <a:grpFill/>
          </p:grpSpPr>
          <p:sp>
            <p:nvSpPr>
              <p:cNvPr id="115" name="Freeform 69">
                <a:extLst>
                  <a:ext uri="{FF2B5EF4-FFF2-40B4-BE49-F238E27FC236}">
                    <a16:creationId xmlns:a16="http://schemas.microsoft.com/office/drawing/2014/main" id="{D9B333C9-CAEC-8C60-BE7D-92046DBD06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057" y="-3127"/>
                <a:ext cx="1597" cy="1407"/>
              </a:xfrm>
              <a:custGeom>
                <a:avLst/>
                <a:gdLst>
                  <a:gd name="T0" fmla="*/ 855 w 1597"/>
                  <a:gd name="T1" fmla="*/ 1407 h 1407"/>
                  <a:gd name="T2" fmla="*/ 638 w 1597"/>
                  <a:gd name="T3" fmla="*/ 1255 h 1407"/>
                  <a:gd name="T4" fmla="*/ 569 w 1597"/>
                  <a:gd name="T5" fmla="*/ 1253 h 1407"/>
                  <a:gd name="T6" fmla="*/ 342 w 1597"/>
                  <a:gd name="T7" fmla="*/ 986 h 1407"/>
                  <a:gd name="T8" fmla="*/ 0 w 1597"/>
                  <a:gd name="T9" fmla="*/ 785 h 1407"/>
                  <a:gd name="T10" fmla="*/ 134 w 1597"/>
                  <a:gd name="T11" fmla="*/ 468 h 1407"/>
                  <a:gd name="T12" fmla="*/ 120 w 1597"/>
                  <a:gd name="T13" fmla="*/ 279 h 1407"/>
                  <a:gd name="T14" fmla="*/ 226 w 1597"/>
                  <a:gd name="T15" fmla="*/ 0 h 1407"/>
                  <a:gd name="T16" fmla="*/ 1261 w 1597"/>
                  <a:gd name="T17" fmla="*/ 66 h 1407"/>
                  <a:gd name="T18" fmla="*/ 1254 w 1597"/>
                  <a:gd name="T19" fmla="*/ 206 h 1407"/>
                  <a:gd name="T20" fmla="*/ 1325 w 1597"/>
                  <a:gd name="T21" fmla="*/ 300 h 1407"/>
                  <a:gd name="T22" fmla="*/ 1363 w 1597"/>
                  <a:gd name="T23" fmla="*/ 433 h 1407"/>
                  <a:gd name="T24" fmla="*/ 1512 w 1597"/>
                  <a:gd name="T25" fmla="*/ 603 h 1407"/>
                  <a:gd name="T26" fmla="*/ 1524 w 1597"/>
                  <a:gd name="T27" fmla="*/ 731 h 1407"/>
                  <a:gd name="T28" fmla="*/ 1594 w 1597"/>
                  <a:gd name="T29" fmla="*/ 832 h 1407"/>
                  <a:gd name="T30" fmla="*/ 1597 w 1597"/>
                  <a:gd name="T31" fmla="*/ 889 h 1407"/>
                  <a:gd name="T32" fmla="*/ 1519 w 1597"/>
                  <a:gd name="T33" fmla="*/ 941 h 1407"/>
                  <a:gd name="T34" fmla="*/ 1313 w 1597"/>
                  <a:gd name="T35" fmla="*/ 896 h 1407"/>
                  <a:gd name="T36" fmla="*/ 1209 w 1597"/>
                  <a:gd name="T37" fmla="*/ 936 h 1407"/>
                  <a:gd name="T38" fmla="*/ 1195 w 1597"/>
                  <a:gd name="T39" fmla="*/ 993 h 1407"/>
                  <a:gd name="T40" fmla="*/ 1233 w 1597"/>
                  <a:gd name="T41" fmla="*/ 1149 h 1407"/>
                  <a:gd name="T42" fmla="*/ 1190 w 1597"/>
                  <a:gd name="T43" fmla="*/ 1232 h 1407"/>
                  <a:gd name="T44" fmla="*/ 1065 w 1597"/>
                  <a:gd name="T45" fmla="*/ 1206 h 1407"/>
                  <a:gd name="T46" fmla="*/ 1046 w 1597"/>
                  <a:gd name="T47" fmla="*/ 1277 h 1407"/>
                  <a:gd name="T48" fmla="*/ 987 w 1597"/>
                  <a:gd name="T49" fmla="*/ 1303 h 1407"/>
                  <a:gd name="T50" fmla="*/ 916 w 1597"/>
                  <a:gd name="T51" fmla="*/ 1385 h 1407"/>
                  <a:gd name="T52" fmla="*/ 855 w 1597"/>
                  <a:gd name="T53" fmla="*/ 1407 h 1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597" h="1407">
                    <a:moveTo>
                      <a:pt x="855" y="1407"/>
                    </a:moveTo>
                    <a:lnTo>
                      <a:pt x="638" y="1255"/>
                    </a:lnTo>
                    <a:lnTo>
                      <a:pt x="569" y="1253"/>
                    </a:lnTo>
                    <a:lnTo>
                      <a:pt x="342" y="986"/>
                    </a:lnTo>
                    <a:lnTo>
                      <a:pt x="0" y="785"/>
                    </a:lnTo>
                    <a:lnTo>
                      <a:pt x="134" y="468"/>
                    </a:lnTo>
                    <a:lnTo>
                      <a:pt x="120" y="279"/>
                    </a:lnTo>
                    <a:lnTo>
                      <a:pt x="226" y="0"/>
                    </a:lnTo>
                    <a:lnTo>
                      <a:pt x="1261" y="66"/>
                    </a:lnTo>
                    <a:lnTo>
                      <a:pt x="1254" y="206"/>
                    </a:lnTo>
                    <a:lnTo>
                      <a:pt x="1325" y="300"/>
                    </a:lnTo>
                    <a:lnTo>
                      <a:pt x="1363" y="433"/>
                    </a:lnTo>
                    <a:lnTo>
                      <a:pt x="1512" y="603"/>
                    </a:lnTo>
                    <a:lnTo>
                      <a:pt x="1524" y="731"/>
                    </a:lnTo>
                    <a:lnTo>
                      <a:pt x="1594" y="832"/>
                    </a:lnTo>
                    <a:lnTo>
                      <a:pt x="1597" y="889"/>
                    </a:lnTo>
                    <a:lnTo>
                      <a:pt x="1519" y="941"/>
                    </a:lnTo>
                    <a:lnTo>
                      <a:pt x="1313" y="896"/>
                    </a:lnTo>
                    <a:lnTo>
                      <a:pt x="1209" y="936"/>
                    </a:lnTo>
                    <a:lnTo>
                      <a:pt x="1195" y="993"/>
                    </a:lnTo>
                    <a:lnTo>
                      <a:pt x="1233" y="1149"/>
                    </a:lnTo>
                    <a:lnTo>
                      <a:pt x="1190" y="1232"/>
                    </a:lnTo>
                    <a:lnTo>
                      <a:pt x="1065" y="1206"/>
                    </a:lnTo>
                    <a:lnTo>
                      <a:pt x="1046" y="1277"/>
                    </a:lnTo>
                    <a:lnTo>
                      <a:pt x="987" y="1303"/>
                    </a:lnTo>
                    <a:lnTo>
                      <a:pt x="916" y="1385"/>
                    </a:lnTo>
                    <a:lnTo>
                      <a:pt x="855" y="1407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16" name="Freeform 70">
                <a:extLst>
                  <a:ext uri="{FF2B5EF4-FFF2-40B4-BE49-F238E27FC236}">
                    <a16:creationId xmlns:a16="http://schemas.microsoft.com/office/drawing/2014/main" id="{783DC70F-4639-0FEC-F71E-A6B08140DE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803" y="-3061"/>
                <a:ext cx="1416" cy="823"/>
              </a:xfrm>
              <a:custGeom>
                <a:avLst/>
                <a:gdLst>
                  <a:gd name="T0" fmla="*/ 343 w 1416"/>
                  <a:gd name="T1" fmla="*/ 823 h 823"/>
                  <a:gd name="T2" fmla="*/ 340 w 1416"/>
                  <a:gd name="T3" fmla="*/ 766 h 823"/>
                  <a:gd name="T4" fmla="*/ 270 w 1416"/>
                  <a:gd name="T5" fmla="*/ 665 h 823"/>
                  <a:gd name="T6" fmla="*/ 258 w 1416"/>
                  <a:gd name="T7" fmla="*/ 537 h 823"/>
                  <a:gd name="T8" fmla="*/ 109 w 1416"/>
                  <a:gd name="T9" fmla="*/ 367 h 823"/>
                  <a:gd name="T10" fmla="*/ 71 w 1416"/>
                  <a:gd name="T11" fmla="*/ 234 h 823"/>
                  <a:gd name="T12" fmla="*/ 0 w 1416"/>
                  <a:gd name="T13" fmla="*/ 140 h 823"/>
                  <a:gd name="T14" fmla="*/ 7 w 1416"/>
                  <a:gd name="T15" fmla="*/ 0 h 823"/>
                  <a:gd name="T16" fmla="*/ 1416 w 1416"/>
                  <a:gd name="T17" fmla="*/ 31 h 823"/>
                  <a:gd name="T18" fmla="*/ 1319 w 1416"/>
                  <a:gd name="T19" fmla="*/ 296 h 823"/>
                  <a:gd name="T20" fmla="*/ 1217 w 1416"/>
                  <a:gd name="T21" fmla="*/ 419 h 823"/>
                  <a:gd name="T22" fmla="*/ 1267 w 1416"/>
                  <a:gd name="T23" fmla="*/ 627 h 823"/>
                  <a:gd name="T24" fmla="*/ 1245 w 1416"/>
                  <a:gd name="T25" fmla="*/ 669 h 823"/>
                  <a:gd name="T26" fmla="*/ 1177 w 1416"/>
                  <a:gd name="T27" fmla="*/ 719 h 823"/>
                  <a:gd name="T28" fmla="*/ 1160 w 1416"/>
                  <a:gd name="T29" fmla="*/ 797 h 823"/>
                  <a:gd name="T30" fmla="*/ 1099 w 1416"/>
                  <a:gd name="T31" fmla="*/ 818 h 823"/>
                  <a:gd name="T32" fmla="*/ 1028 w 1416"/>
                  <a:gd name="T33" fmla="*/ 773 h 823"/>
                  <a:gd name="T34" fmla="*/ 971 w 1416"/>
                  <a:gd name="T35" fmla="*/ 646 h 823"/>
                  <a:gd name="T36" fmla="*/ 839 w 1416"/>
                  <a:gd name="T37" fmla="*/ 568 h 823"/>
                  <a:gd name="T38" fmla="*/ 792 w 1416"/>
                  <a:gd name="T39" fmla="*/ 563 h 823"/>
                  <a:gd name="T40" fmla="*/ 745 w 1416"/>
                  <a:gd name="T41" fmla="*/ 596 h 823"/>
                  <a:gd name="T42" fmla="*/ 695 w 1416"/>
                  <a:gd name="T43" fmla="*/ 582 h 823"/>
                  <a:gd name="T44" fmla="*/ 667 w 1416"/>
                  <a:gd name="T45" fmla="*/ 615 h 823"/>
                  <a:gd name="T46" fmla="*/ 617 w 1416"/>
                  <a:gd name="T47" fmla="*/ 587 h 823"/>
                  <a:gd name="T48" fmla="*/ 544 w 1416"/>
                  <a:gd name="T49" fmla="*/ 624 h 823"/>
                  <a:gd name="T50" fmla="*/ 343 w 1416"/>
                  <a:gd name="T51" fmla="*/ 823 h 8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416" h="823">
                    <a:moveTo>
                      <a:pt x="343" y="823"/>
                    </a:moveTo>
                    <a:lnTo>
                      <a:pt x="340" y="766"/>
                    </a:lnTo>
                    <a:lnTo>
                      <a:pt x="270" y="665"/>
                    </a:lnTo>
                    <a:lnTo>
                      <a:pt x="258" y="537"/>
                    </a:lnTo>
                    <a:lnTo>
                      <a:pt x="109" y="367"/>
                    </a:lnTo>
                    <a:lnTo>
                      <a:pt x="71" y="234"/>
                    </a:lnTo>
                    <a:lnTo>
                      <a:pt x="0" y="140"/>
                    </a:lnTo>
                    <a:lnTo>
                      <a:pt x="7" y="0"/>
                    </a:lnTo>
                    <a:lnTo>
                      <a:pt x="1416" y="31"/>
                    </a:lnTo>
                    <a:lnTo>
                      <a:pt x="1319" y="296"/>
                    </a:lnTo>
                    <a:lnTo>
                      <a:pt x="1217" y="419"/>
                    </a:lnTo>
                    <a:lnTo>
                      <a:pt x="1267" y="627"/>
                    </a:lnTo>
                    <a:lnTo>
                      <a:pt x="1245" y="669"/>
                    </a:lnTo>
                    <a:lnTo>
                      <a:pt x="1177" y="719"/>
                    </a:lnTo>
                    <a:lnTo>
                      <a:pt x="1160" y="797"/>
                    </a:lnTo>
                    <a:lnTo>
                      <a:pt x="1099" y="818"/>
                    </a:lnTo>
                    <a:lnTo>
                      <a:pt x="1028" y="773"/>
                    </a:lnTo>
                    <a:lnTo>
                      <a:pt x="971" y="646"/>
                    </a:lnTo>
                    <a:lnTo>
                      <a:pt x="839" y="568"/>
                    </a:lnTo>
                    <a:lnTo>
                      <a:pt x="792" y="563"/>
                    </a:lnTo>
                    <a:lnTo>
                      <a:pt x="745" y="596"/>
                    </a:lnTo>
                    <a:lnTo>
                      <a:pt x="695" y="582"/>
                    </a:lnTo>
                    <a:lnTo>
                      <a:pt x="667" y="615"/>
                    </a:lnTo>
                    <a:lnTo>
                      <a:pt x="617" y="587"/>
                    </a:lnTo>
                    <a:lnTo>
                      <a:pt x="544" y="624"/>
                    </a:lnTo>
                    <a:lnTo>
                      <a:pt x="343" y="823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17" name="Freeform 71">
                <a:extLst>
                  <a:ext uri="{FF2B5EF4-FFF2-40B4-BE49-F238E27FC236}">
                    <a16:creationId xmlns:a16="http://schemas.microsoft.com/office/drawing/2014/main" id="{4A23C816-2F1C-4430-E353-D58933E6E7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" y="-3030"/>
                <a:ext cx="1689" cy="1312"/>
              </a:xfrm>
              <a:custGeom>
                <a:avLst/>
                <a:gdLst>
                  <a:gd name="T0" fmla="*/ 1623 w 1689"/>
                  <a:gd name="T1" fmla="*/ 1277 h 1312"/>
                  <a:gd name="T2" fmla="*/ 1559 w 1689"/>
                  <a:gd name="T3" fmla="*/ 1229 h 1312"/>
                  <a:gd name="T4" fmla="*/ 1366 w 1689"/>
                  <a:gd name="T5" fmla="*/ 1222 h 1312"/>
                  <a:gd name="T6" fmla="*/ 1340 w 1689"/>
                  <a:gd name="T7" fmla="*/ 1142 h 1312"/>
                  <a:gd name="T8" fmla="*/ 1311 w 1689"/>
                  <a:gd name="T9" fmla="*/ 1135 h 1312"/>
                  <a:gd name="T10" fmla="*/ 1196 w 1689"/>
                  <a:gd name="T11" fmla="*/ 1175 h 1312"/>
                  <a:gd name="T12" fmla="*/ 1087 w 1689"/>
                  <a:gd name="T13" fmla="*/ 1156 h 1312"/>
                  <a:gd name="T14" fmla="*/ 950 w 1689"/>
                  <a:gd name="T15" fmla="*/ 1262 h 1312"/>
                  <a:gd name="T16" fmla="*/ 858 w 1689"/>
                  <a:gd name="T17" fmla="*/ 1213 h 1312"/>
                  <a:gd name="T18" fmla="*/ 770 w 1689"/>
                  <a:gd name="T19" fmla="*/ 1215 h 1312"/>
                  <a:gd name="T20" fmla="*/ 737 w 1689"/>
                  <a:gd name="T21" fmla="*/ 1189 h 1312"/>
                  <a:gd name="T22" fmla="*/ 678 w 1689"/>
                  <a:gd name="T23" fmla="*/ 1215 h 1312"/>
                  <a:gd name="T24" fmla="*/ 636 w 1689"/>
                  <a:gd name="T25" fmla="*/ 1201 h 1312"/>
                  <a:gd name="T26" fmla="*/ 581 w 1689"/>
                  <a:gd name="T27" fmla="*/ 1253 h 1312"/>
                  <a:gd name="T28" fmla="*/ 291 w 1689"/>
                  <a:gd name="T29" fmla="*/ 1312 h 1312"/>
                  <a:gd name="T30" fmla="*/ 302 w 1689"/>
                  <a:gd name="T31" fmla="*/ 953 h 1312"/>
                  <a:gd name="T32" fmla="*/ 243 w 1689"/>
                  <a:gd name="T33" fmla="*/ 834 h 1312"/>
                  <a:gd name="T34" fmla="*/ 130 w 1689"/>
                  <a:gd name="T35" fmla="*/ 761 h 1312"/>
                  <a:gd name="T36" fmla="*/ 28 w 1689"/>
                  <a:gd name="T37" fmla="*/ 638 h 1312"/>
                  <a:gd name="T38" fmla="*/ 50 w 1689"/>
                  <a:gd name="T39" fmla="*/ 596 h 1312"/>
                  <a:gd name="T40" fmla="*/ 0 w 1689"/>
                  <a:gd name="T41" fmla="*/ 388 h 1312"/>
                  <a:gd name="T42" fmla="*/ 102 w 1689"/>
                  <a:gd name="T43" fmla="*/ 265 h 1312"/>
                  <a:gd name="T44" fmla="*/ 199 w 1689"/>
                  <a:gd name="T45" fmla="*/ 0 h 1312"/>
                  <a:gd name="T46" fmla="*/ 406 w 1689"/>
                  <a:gd name="T47" fmla="*/ 7 h 1312"/>
                  <a:gd name="T48" fmla="*/ 1129 w 1689"/>
                  <a:gd name="T49" fmla="*/ 31 h 1312"/>
                  <a:gd name="T50" fmla="*/ 1689 w 1689"/>
                  <a:gd name="T51" fmla="*/ 54 h 1312"/>
                  <a:gd name="T52" fmla="*/ 1633 w 1689"/>
                  <a:gd name="T53" fmla="*/ 1220 h 1312"/>
                  <a:gd name="T54" fmla="*/ 1623 w 1689"/>
                  <a:gd name="T55" fmla="*/ 1277 h 1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89" h="1312">
                    <a:moveTo>
                      <a:pt x="1623" y="1277"/>
                    </a:moveTo>
                    <a:lnTo>
                      <a:pt x="1559" y="1229"/>
                    </a:lnTo>
                    <a:lnTo>
                      <a:pt x="1366" y="1222"/>
                    </a:lnTo>
                    <a:lnTo>
                      <a:pt x="1340" y="1142"/>
                    </a:lnTo>
                    <a:lnTo>
                      <a:pt x="1311" y="1135"/>
                    </a:lnTo>
                    <a:lnTo>
                      <a:pt x="1196" y="1175"/>
                    </a:lnTo>
                    <a:lnTo>
                      <a:pt x="1087" y="1156"/>
                    </a:lnTo>
                    <a:lnTo>
                      <a:pt x="950" y="1262"/>
                    </a:lnTo>
                    <a:lnTo>
                      <a:pt x="858" y="1213"/>
                    </a:lnTo>
                    <a:lnTo>
                      <a:pt x="770" y="1215"/>
                    </a:lnTo>
                    <a:lnTo>
                      <a:pt x="737" y="1189"/>
                    </a:lnTo>
                    <a:lnTo>
                      <a:pt x="678" y="1215"/>
                    </a:lnTo>
                    <a:lnTo>
                      <a:pt x="636" y="1201"/>
                    </a:lnTo>
                    <a:lnTo>
                      <a:pt x="581" y="1253"/>
                    </a:lnTo>
                    <a:lnTo>
                      <a:pt x="291" y="1312"/>
                    </a:lnTo>
                    <a:lnTo>
                      <a:pt x="302" y="953"/>
                    </a:lnTo>
                    <a:lnTo>
                      <a:pt x="243" y="834"/>
                    </a:lnTo>
                    <a:lnTo>
                      <a:pt x="130" y="761"/>
                    </a:lnTo>
                    <a:lnTo>
                      <a:pt x="28" y="638"/>
                    </a:lnTo>
                    <a:lnTo>
                      <a:pt x="50" y="596"/>
                    </a:lnTo>
                    <a:lnTo>
                      <a:pt x="0" y="388"/>
                    </a:lnTo>
                    <a:lnTo>
                      <a:pt x="102" y="265"/>
                    </a:lnTo>
                    <a:lnTo>
                      <a:pt x="199" y="0"/>
                    </a:lnTo>
                    <a:lnTo>
                      <a:pt x="406" y="7"/>
                    </a:lnTo>
                    <a:lnTo>
                      <a:pt x="1129" y="31"/>
                    </a:lnTo>
                    <a:lnTo>
                      <a:pt x="1689" y="54"/>
                    </a:lnTo>
                    <a:lnTo>
                      <a:pt x="1633" y="1220"/>
                    </a:lnTo>
                    <a:lnTo>
                      <a:pt x="1623" y="1277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18" name="Freeform 72">
                <a:extLst>
                  <a:ext uri="{FF2B5EF4-FFF2-40B4-BE49-F238E27FC236}">
                    <a16:creationId xmlns:a16="http://schemas.microsoft.com/office/drawing/2014/main" id="{DC62B065-CEF5-E537-ADA6-DF329CA8CC8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188" y="-2999"/>
                <a:ext cx="1775" cy="1917"/>
              </a:xfrm>
              <a:custGeom>
                <a:avLst/>
                <a:gdLst>
                  <a:gd name="T0" fmla="*/ 1125 w 1775"/>
                  <a:gd name="T1" fmla="*/ 314 h 1917"/>
                  <a:gd name="T2" fmla="*/ 1290 w 1775"/>
                  <a:gd name="T3" fmla="*/ 331 h 1917"/>
                  <a:gd name="T4" fmla="*/ 1333 w 1775"/>
                  <a:gd name="T5" fmla="*/ 59 h 1917"/>
                  <a:gd name="T6" fmla="*/ 1056 w 1775"/>
                  <a:gd name="T7" fmla="*/ 2 h 1917"/>
                  <a:gd name="T8" fmla="*/ 964 w 1775"/>
                  <a:gd name="T9" fmla="*/ 2 h 1917"/>
                  <a:gd name="T10" fmla="*/ 1127 w 1775"/>
                  <a:gd name="T11" fmla="*/ 156 h 1917"/>
                  <a:gd name="T12" fmla="*/ 1125 w 1775"/>
                  <a:gd name="T13" fmla="*/ 314 h 1917"/>
                  <a:gd name="T14" fmla="*/ 1293 w 1775"/>
                  <a:gd name="T15" fmla="*/ 818 h 1917"/>
                  <a:gd name="T16" fmla="*/ 1281 w 1775"/>
                  <a:gd name="T17" fmla="*/ 532 h 1917"/>
                  <a:gd name="T18" fmla="*/ 1208 w 1775"/>
                  <a:gd name="T19" fmla="*/ 761 h 1917"/>
                  <a:gd name="T20" fmla="*/ 1047 w 1775"/>
                  <a:gd name="T21" fmla="*/ 548 h 1917"/>
                  <a:gd name="T22" fmla="*/ 1149 w 1775"/>
                  <a:gd name="T23" fmla="*/ 562 h 1917"/>
                  <a:gd name="T24" fmla="*/ 1127 w 1775"/>
                  <a:gd name="T25" fmla="*/ 480 h 1917"/>
                  <a:gd name="T26" fmla="*/ 761 w 1775"/>
                  <a:gd name="T27" fmla="*/ 212 h 1917"/>
                  <a:gd name="T28" fmla="*/ 945 w 1775"/>
                  <a:gd name="T29" fmla="*/ 170 h 1917"/>
                  <a:gd name="T30" fmla="*/ 905 w 1775"/>
                  <a:gd name="T31" fmla="*/ 2 h 1917"/>
                  <a:gd name="T32" fmla="*/ 645 w 1775"/>
                  <a:gd name="T33" fmla="*/ 0 h 1917"/>
                  <a:gd name="T34" fmla="*/ 0 w 1775"/>
                  <a:gd name="T35" fmla="*/ 4 h 1917"/>
                  <a:gd name="T36" fmla="*/ 515 w 1775"/>
                  <a:gd name="T37" fmla="*/ 515 h 1917"/>
                  <a:gd name="T38" fmla="*/ 548 w 1775"/>
                  <a:gd name="T39" fmla="*/ 574 h 1917"/>
                  <a:gd name="T40" fmla="*/ 539 w 1775"/>
                  <a:gd name="T41" fmla="*/ 655 h 1917"/>
                  <a:gd name="T42" fmla="*/ 749 w 1775"/>
                  <a:gd name="T43" fmla="*/ 825 h 1917"/>
                  <a:gd name="T44" fmla="*/ 912 w 1775"/>
                  <a:gd name="T45" fmla="*/ 808 h 1917"/>
                  <a:gd name="T46" fmla="*/ 948 w 1775"/>
                  <a:gd name="T47" fmla="*/ 877 h 1917"/>
                  <a:gd name="T48" fmla="*/ 997 w 1775"/>
                  <a:gd name="T49" fmla="*/ 870 h 1917"/>
                  <a:gd name="T50" fmla="*/ 1023 w 1775"/>
                  <a:gd name="T51" fmla="*/ 941 h 1917"/>
                  <a:gd name="T52" fmla="*/ 1236 w 1775"/>
                  <a:gd name="T53" fmla="*/ 1042 h 1917"/>
                  <a:gd name="T54" fmla="*/ 1186 w 1775"/>
                  <a:gd name="T55" fmla="*/ 1179 h 1917"/>
                  <a:gd name="T56" fmla="*/ 1326 w 1775"/>
                  <a:gd name="T57" fmla="*/ 1238 h 1917"/>
                  <a:gd name="T58" fmla="*/ 1512 w 1775"/>
                  <a:gd name="T59" fmla="*/ 1787 h 1917"/>
                  <a:gd name="T60" fmla="*/ 1692 w 1775"/>
                  <a:gd name="T61" fmla="*/ 1917 h 1917"/>
                  <a:gd name="T62" fmla="*/ 1690 w 1775"/>
                  <a:gd name="T63" fmla="*/ 1758 h 1917"/>
                  <a:gd name="T64" fmla="*/ 1293 w 1775"/>
                  <a:gd name="T65" fmla="*/ 818 h 1917"/>
                  <a:gd name="T66" fmla="*/ 1439 w 1775"/>
                  <a:gd name="T67" fmla="*/ 4 h 1917"/>
                  <a:gd name="T68" fmla="*/ 1364 w 1775"/>
                  <a:gd name="T69" fmla="*/ 4 h 1917"/>
                  <a:gd name="T70" fmla="*/ 1744 w 1775"/>
                  <a:gd name="T71" fmla="*/ 1314 h 1917"/>
                  <a:gd name="T72" fmla="*/ 1775 w 1775"/>
                  <a:gd name="T73" fmla="*/ 1300 h 1917"/>
                  <a:gd name="T74" fmla="*/ 1439 w 1775"/>
                  <a:gd name="T75" fmla="*/ 4 h 1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775" h="1917">
                    <a:moveTo>
                      <a:pt x="1125" y="314"/>
                    </a:moveTo>
                    <a:lnTo>
                      <a:pt x="1290" y="331"/>
                    </a:lnTo>
                    <a:lnTo>
                      <a:pt x="1333" y="59"/>
                    </a:lnTo>
                    <a:lnTo>
                      <a:pt x="1056" y="2"/>
                    </a:lnTo>
                    <a:lnTo>
                      <a:pt x="964" y="2"/>
                    </a:lnTo>
                    <a:lnTo>
                      <a:pt x="1127" y="156"/>
                    </a:lnTo>
                    <a:lnTo>
                      <a:pt x="1125" y="314"/>
                    </a:lnTo>
                    <a:close/>
                    <a:moveTo>
                      <a:pt x="1293" y="818"/>
                    </a:moveTo>
                    <a:lnTo>
                      <a:pt x="1281" y="532"/>
                    </a:lnTo>
                    <a:lnTo>
                      <a:pt x="1208" y="761"/>
                    </a:lnTo>
                    <a:lnTo>
                      <a:pt x="1047" y="548"/>
                    </a:lnTo>
                    <a:lnTo>
                      <a:pt x="1149" y="562"/>
                    </a:lnTo>
                    <a:lnTo>
                      <a:pt x="1127" y="480"/>
                    </a:lnTo>
                    <a:lnTo>
                      <a:pt x="761" y="212"/>
                    </a:lnTo>
                    <a:lnTo>
                      <a:pt x="945" y="170"/>
                    </a:lnTo>
                    <a:lnTo>
                      <a:pt x="905" y="2"/>
                    </a:lnTo>
                    <a:lnTo>
                      <a:pt x="645" y="0"/>
                    </a:lnTo>
                    <a:lnTo>
                      <a:pt x="0" y="4"/>
                    </a:lnTo>
                    <a:lnTo>
                      <a:pt x="515" y="515"/>
                    </a:lnTo>
                    <a:lnTo>
                      <a:pt x="548" y="574"/>
                    </a:lnTo>
                    <a:lnTo>
                      <a:pt x="539" y="655"/>
                    </a:lnTo>
                    <a:lnTo>
                      <a:pt x="749" y="825"/>
                    </a:lnTo>
                    <a:lnTo>
                      <a:pt x="912" y="808"/>
                    </a:lnTo>
                    <a:lnTo>
                      <a:pt x="948" y="877"/>
                    </a:lnTo>
                    <a:lnTo>
                      <a:pt x="997" y="870"/>
                    </a:lnTo>
                    <a:lnTo>
                      <a:pt x="1023" y="941"/>
                    </a:lnTo>
                    <a:lnTo>
                      <a:pt x="1236" y="1042"/>
                    </a:lnTo>
                    <a:lnTo>
                      <a:pt x="1186" y="1179"/>
                    </a:lnTo>
                    <a:lnTo>
                      <a:pt x="1326" y="1238"/>
                    </a:lnTo>
                    <a:lnTo>
                      <a:pt x="1512" y="1787"/>
                    </a:lnTo>
                    <a:lnTo>
                      <a:pt x="1692" y="1917"/>
                    </a:lnTo>
                    <a:lnTo>
                      <a:pt x="1690" y="1758"/>
                    </a:lnTo>
                    <a:lnTo>
                      <a:pt x="1293" y="818"/>
                    </a:lnTo>
                    <a:close/>
                    <a:moveTo>
                      <a:pt x="1439" y="4"/>
                    </a:moveTo>
                    <a:lnTo>
                      <a:pt x="1364" y="4"/>
                    </a:lnTo>
                    <a:lnTo>
                      <a:pt x="1744" y="1314"/>
                    </a:lnTo>
                    <a:lnTo>
                      <a:pt x="1775" y="1300"/>
                    </a:lnTo>
                    <a:lnTo>
                      <a:pt x="1439" y="4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19" name="Freeform 73">
                <a:extLst>
                  <a:ext uri="{FF2B5EF4-FFF2-40B4-BE49-F238E27FC236}">
                    <a16:creationId xmlns:a16="http://schemas.microsoft.com/office/drawing/2014/main" id="{799D435B-CA37-3418-7377-05100F1518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79" y="-2995"/>
                <a:ext cx="2632" cy="1558"/>
              </a:xfrm>
              <a:custGeom>
                <a:avLst/>
                <a:gdLst>
                  <a:gd name="T0" fmla="*/ 2179 w 2632"/>
                  <a:gd name="T1" fmla="*/ 1249 h 1558"/>
                  <a:gd name="T2" fmla="*/ 2127 w 2632"/>
                  <a:gd name="T3" fmla="*/ 1353 h 1558"/>
                  <a:gd name="T4" fmla="*/ 1921 w 2632"/>
                  <a:gd name="T5" fmla="*/ 1364 h 1558"/>
                  <a:gd name="T6" fmla="*/ 1938 w 2632"/>
                  <a:gd name="T7" fmla="*/ 1558 h 1558"/>
                  <a:gd name="T8" fmla="*/ 1888 w 2632"/>
                  <a:gd name="T9" fmla="*/ 1558 h 1558"/>
                  <a:gd name="T10" fmla="*/ 1805 w 2632"/>
                  <a:gd name="T11" fmla="*/ 1478 h 1558"/>
                  <a:gd name="T12" fmla="*/ 1633 w 2632"/>
                  <a:gd name="T13" fmla="*/ 1398 h 1558"/>
                  <a:gd name="T14" fmla="*/ 1666 w 2632"/>
                  <a:gd name="T15" fmla="*/ 1253 h 1558"/>
                  <a:gd name="T16" fmla="*/ 1555 w 2632"/>
                  <a:gd name="T17" fmla="*/ 1190 h 1558"/>
                  <a:gd name="T18" fmla="*/ 1538 w 2632"/>
                  <a:gd name="T19" fmla="*/ 1088 h 1558"/>
                  <a:gd name="T20" fmla="*/ 1427 w 2632"/>
                  <a:gd name="T21" fmla="*/ 937 h 1558"/>
                  <a:gd name="T22" fmla="*/ 1158 w 2632"/>
                  <a:gd name="T23" fmla="*/ 1005 h 1558"/>
                  <a:gd name="T24" fmla="*/ 1097 w 2632"/>
                  <a:gd name="T25" fmla="*/ 998 h 1558"/>
                  <a:gd name="T26" fmla="*/ 1052 w 2632"/>
                  <a:gd name="T27" fmla="*/ 958 h 1558"/>
                  <a:gd name="T28" fmla="*/ 1026 w 2632"/>
                  <a:gd name="T29" fmla="*/ 903 h 1558"/>
                  <a:gd name="T30" fmla="*/ 1089 w 2632"/>
                  <a:gd name="T31" fmla="*/ 714 h 1558"/>
                  <a:gd name="T32" fmla="*/ 1087 w 2632"/>
                  <a:gd name="T33" fmla="*/ 594 h 1558"/>
                  <a:gd name="T34" fmla="*/ 846 w 2632"/>
                  <a:gd name="T35" fmla="*/ 459 h 1558"/>
                  <a:gd name="T36" fmla="*/ 799 w 2632"/>
                  <a:gd name="T37" fmla="*/ 331 h 1558"/>
                  <a:gd name="T38" fmla="*/ 645 w 2632"/>
                  <a:gd name="T39" fmla="*/ 305 h 1558"/>
                  <a:gd name="T40" fmla="*/ 485 w 2632"/>
                  <a:gd name="T41" fmla="*/ 327 h 1558"/>
                  <a:gd name="T42" fmla="*/ 0 w 2632"/>
                  <a:gd name="T43" fmla="*/ 185 h 1558"/>
                  <a:gd name="T44" fmla="*/ 10 w 2632"/>
                  <a:gd name="T45" fmla="*/ 12 h 1558"/>
                  <a:gd name="T46" fmla="*/ 440 w 2632"/>
                  <a:gd name="T47" fmla="*/ 10 h 1558"/>
                  <a:gd name="T48" fmla="*/ 1853 w 2632"/>
                  <a:gd name="T49" fmla="*/ 10 h 1558"/>
                  <a:gd name="T50" fmla="*/ 2309 w 2632"/>
                  <a:gd name="T51" fmla="*/ 0 h 1558"/>
                  <a:gd name="T52" fmla="*/ 2382 w 2632"/>
                  <a:gd name="T53" fmla="*/ 119 h 1558"/>
                  <a:gd name="T54" fmla="*/ 2580 w 2632"/>
                  <a:gd name="T55" fmla="*/ 194 h 1558"/>
                  <a:gd name="T56" fmla="*/ 2632 w 2632"/>
                  <a:gd name="T57" fmla="*/ 289 h 1558"/>
                  <a:gd name="T58" fmla="*/ 2609 w 2632"/>
                  <a:gd name="T59" fmla="*/ 341 h 1558"/>
                  <a:gd name="T60" fmla="*/ 2467 w 2632"/>
                  <a:gd name="T61" fmla="*/ 338 h 1558"/>
                  <a:gd name="T62" fmla="*/ 2429 w 2632"/>
                  <a:gd name="T63" fmla="*/ 395 h 1558"/>
                  <a:gd name="T64" fmla="*/ 2422 w 2632"/>
                  <a:gd name="T65" fmla="*/ 551 h 1558"/>
                  <a:gd name="T66" fmla="*/ 2179 w 2632"/>
                  <a:gd name="T67" fmla="*/ 1249 h 15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632" h="1558">
                    <a:moveTo>
                      <a:pt x="2179" y="1249"/>
                    </a:moveTo>
                    <a:lnTo>
                      <a:pt x="2127" y="1353"/>
                    </a:lnTo>
                    <a:lnTo>
                      <a:pt x="1921" y="1364"/>
                    </a:lnTo>
                    <a:lnTo>
                      <a:pt x="1938" y="1558"/>
                    </a:lnTo>
                    <a:lnTo>
                      <a:pt x="1888" y="1558"/>
                    </a:lnTo>
                    <a:lnTo>
                      <a:pt x="1805" y="1478"/>
                    </a:lnTo>
                    <a:lnTo>
                      <a:pt x="1633" y="1398"/>
                    </a:lnTo>
                    <a:lnTo>
                      <a:pt x="1666" y="1253"/>
                    </a:lnTo>
                    <a:lnTo>
                      <a:pt x="1555" y="1190"/>
                    </a:lnTo>
                    <a:lnTo>
                      <a:pt x="1538" y="1088"/>
                    </a:lnTo>
                    <a:lnTo>
                      <a:pt x="1427" y="937"/>
                    </a:lnTo>
                    <a:lnTo>
                      <a:pt x="1158" y="1005"/>
                    </a:lnTo>
                    <a:lnTo>
                      <a:pt x="1097" y="998"/>
                    </a:lnTo>
                    <a:lnTo>
                      <a:pt x="1052" y="958"/>
                    </a:lnTo>
                    <a:lnTo>
                      <a:pt x="1026" y="903"/>
                    </a:lnTo>
                    <a:lnTo>
                      <a:pt x="1089" y="714"/>
                    </a:lnTo>
                    <a:lnTo>
                      <a:pt x="1087" y="594"/>
                    </a:lnTo>
                    <a:lnTo>
                      <a:pt x="846" y="459"/>
                    </a:lnTo>
                    <a:lnTo>
                      <a:pt x="799" y="331"/>
                    </a:lnTo>
                    <a:lnTo>
                      <a:pt x="645" y="305"/>
                    </a:lnTo>
                    <a:lnTo>
                      <a:pt x="485" y="327"/>
                    </a:lnTo>
                    <a:lnTo>
                      <a:pt x="0" y="185"/>
                    </a:lnTo>
                    <a:lnTo>
                      <a:pt x="10" y="12"/>
                    </a:lnTo>
                    <a:lnTo>
                      <a:pt x="440" y="10"/>
                    </a:lnTo>
                    <a:lnTo>
                      <a:pt x="1853" y="10"/>
                    </a:lnTo>
                    <a:lnTo>
                      <a:pt x="2309" y="0"/>
                    </a:lnTo>
                    <a:lnTo>
                      <a:pt x="2382" y="119"/>
                    </a:lnTo>
                    <a:lnTo>
                      <a:pt x="2580" y="194"/>
                    </a:lnTo>
                    <a:lnTo>
                      <a:pt x="2632" y="289"/>
                    </a:lnTo>
                    <a:lnTo>
                      <a:pt x="2609" y="341"/>
                    </a:lnTo>
                    <a:lnTo>
                      <a:pt x="2467" y="338"/>
                    </a:lnTo>
                    <a:lnTo>
                      <a:pt x="2429" y="395"/>
                    </a:lnTo>
                    <a:lnTo>
                      <a:pt x="2422" y="551"/>
                    </a:lnTo>
                    <a:lnTo>
                      <a:pt x="2179" y="1249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0" name="Freeform 74">
                <a:extLst>
                  <a:ext uri="{FF2B5EF4-FFF2-40B4-BE49-F238E27FC236}">
                    <a16:creationId xmlns:a16="http://schemas.microsoft.com/office/drawing/2014/main" id="{6808151B-A928-F553-61A4-98959A392B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58" y="-2995"/>
                <a:ext cx="1578" cy="1291"/>
              </a:xfrm>
              <a:custGeom>
                <a:avLst/>
                <a:gdLst>
                  <a:gd name="T0" fmla="*/ 1507 w 1628"/>
                  <a:gd name="T1" fmla="*/ 1277 h 1291"/>
                  <a:gd name="T2" fmla="*/ 756 w 1628"/>
                  <a:gd name="T3" fmla="*/ 1291 h 1291"/>
                  <a:gd name="T4" fmla="*/ 711 w 1628"/>
                  <a:gd name="T5" fmla="*/ 1270 h 1291"/>
                  <a:gd name="T6" fmla="*/ 281 w 1628"/>
                  <a:gd name="T7" fmla="*/ 1279 h 1291"/>
                  <a:gd name="T8" fmla="*/ 0 w 1628"/>
                  <a:gd name="T9" fmla="*/ 1249 h 1291"/>
                  <a:gd name="T10" fmla="*/ 243 w 1628"/>
                  <a:gd name="T11" fmla="*/ 551 h 1291"/>
                  <a:gd name="T12" fmla="*/ 250 w 1628"/>
                  <a:gd name="T13" fmla="*/ 395 h 1291"/>
                  <a:gd name="T14" fmla="*/ 288 w 1628"/>
                  <a:gd name="T15" fmla="*/ 338 h 1291"/>
                  <a:gd name="T16" fmla="*/ 430 w 1628"/>
                  <a:gd name="T17" fmla="*/ 341 h 1291"/>
                  <a:gd name="T18" fmla="*/ 453 w 1628"/>
                  <a:gd name="T19" fmla="*/ 289 h 1291"/>
                  <a:gd name="T20" fmla="*/ 401 w 1628"/>
                  <a:gd name="T21" fmla="*/ 194 h 1291"/>
                  <a:gd name="T22" fmla="*/ 203 w 1628"/>
                  <a:gd name="T23" fmla="*/ 119 h 1291"/>
                  <a:gd name="T24" fmla="*/ 130 w 1628"/>
                  <a:gd name="T25" fmla="*/ 0 h 1291"/>
                  <a:gd name="T26" fmla="*/ 935 w 1628"/>
                  <a:gd name="T27" fmla="*/ 8 h 1291"/>
                  <a:gd name="T28" fmla="*/ 987 w 1628"/>
                  <a:gd name="T29" fmla="*/ 206 h 1291"/>
                  <a:gd name="T30" fmla="*/ 867 w 1628"/>
                  <a:gd name="T31" fmla="*/ 386 h 1291"/>
                  <a:gd name="T32" fmla="*/ 843 w 1628"/>
                  <a:gd name="T33" fmla="*/ 544 h 1291"/>
                  <a:gd name="T34" fmla="*/ 874 w 1628"/>
                  <a:gd name="T35" fmla="*/ 613 h 1291"/>
                  <a:gd name="T36" fmla="*/ 935 w 1628"/>
                  <a:gd name="T37" fmla="*/ 648 h 1291"/>
                  <a:gd name="T38" fmla="*/ 1519 w 1628"/>
                  <a:gd name="T39" fmla="*/ 955 h 1291"/>
                  <a:gd name="T40" fmla="*/ 1628 w 1628"/>
                  <a:gd name="T41" fmla="*/ 1149 h 1291"/>
                  <a:gd name="T42" fmla="*/ 1507 w 1628"/>
                  <a:gd name="T43" fmla="*/ 1277 h 1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628" h="1291">
                    <a:moveTo>
                      <a:pt x="1507" y="1277"/>
                    </a:moveTo>
                    <a:lnTo>
                      <a:pt x="756" y="1291"/>
                    </a:lnTo>
                    <a:lnTo>
                      <a:pt x="711" y="1270"/>
                    </a:lnTo>
                    <a:lnTo>
                      <a:pt x="281" y="1279"/>
                    </a:lnTo>
                    <a:lnTo>
                      <a:pt x="0" y="1249"/>
                    </a:lnTo>
                    <a:lnTo>
                      <a:pt x="243" y="551"/>
                    </a:lnTo>
                    <a:lnTo>
                      <a:pt x="250" y="395"/>
                    </a:lnTo>
                    <a:lnTo>
                      <a:pt x="288" y="338"/>
                    </a:lnTo>
                    <a:lnTo>
                      <a:pt x="430" y="341"/>
                    </a:lnTo>
                    <a:lnTo>
                      <a:pt x="453" y="289"/>
                    </a:lnTo>
                    <a:lnTo>
                      <a:pt x="401" y="194"/>
                    </a:lnTo>
                    <a:lnTo>
                      <a:pt x="203" y="119"/>
                    </a:lnTo>
                    <a:lnTo>
                      <a:pt x="130" y="0"/>
                    </a:lnTo>
                    <a:lnTo>
                      <a:pt x="935" y="8"/>
                    </a:lnTo>
                    <a:lnTo>
                      <a:pt x="987" y="206"/>
                    </a:lnTo>
                    <a:lnTo>
                      <a:pt x="867" y="386"/>
                    </a:lnTo>
                    <a:lnTo>
                      <a:pt x="843" y="544"/>
                    </a:lnTo>
                    <a:lnTo>
                      <a:pt x="874" y="613"/>
                    </a:lnTo>
                    <a:lnTo>
                      <a:pt x="935" y="648"/>
                    </a:lnTo>
                    <a:lnTo>
                      <a:pt x="1519" y="955"/>
                    </a:lnTo>
                    <a:lnTo>
                      <a:pt x="1628" y="1149"/>
                    </a:lnTo>
                    <a:lnTo>
                      <a:pt x="1507" y="1277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1" name="Freeform 75">
                <a:extLst>
                  <a:ext uri="{FF2B5EF4-FFF2-40B4-BE49-F238E27FC236}">
                    <a16:creationId xmlns:a16="http://schemas.microsoft.com/office/drawing/2014/main" id="{4AAD8BCF-6B02-84E1-FADB-830B90CCCB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44" y="-2995"/>
                <a:ext cx="1933" cy="1530"/>
              </a:xfrm>
              <a:custGeom>
                <a:avLst/>
                <a:gdLst>
                  <a:gd name="T0" fmla="*/ 1767 w 1933"/>
                  <a:gd name="T1" fmla="*/ 937 h 1530"/>
                  <a:gd name="T2" fmla="*/ 1933 w 1933"/>
                  <a:gd name="T3" fmla="*/ 1435 h 1530"/>
                  <a:gd name="T4" fmla="*/ 1855 w 1933"/>
                  <a:gd name="T5" fmla="*/ 1530 h 1530"/>
                  <a:gd name="T6" fmla="*/ 1212 w 1933"/>
                  <a:gd name="T7" fmla="*/ 955 h 1530"/>
                  <a:gd name="T8" fmla="*/ 1179 w 1933"/>
                  <a:gd name="T9" fmla="*/ 918 h 1530"/>
                  <a:gd name="T10" fmla="*/ 1106 w 1933"/>
                  <a:gd name="T11" fmla="*/ 906 h 1530"/>
                  <a:gd name="T12" fmla="*/ 1035 w 1933"/>
                  <a:gd name="T13" fmla="*/ 773 h 1530"/>
                  <a:gd name="T14" fmla="*/ 964 w 1933"/>
                  <a:gd name="T15" fmla="*/ 764 h 1530"/>
                  <a:gd name="T16" fmla="*/ 921 w 1933"/>
                  <a:gd name="T17" fmla="*/ 693 h 1530"/>
                  <a:gd name="T18" fmla="*/ 829 w 1933"/>
                  <a:gd name="T19" fmla="*/ 651 h 1530"/>
                  <a:gd name="T20" fmla="*/ 773 w 1933"/>
                  <a:gd name="T21" fmla="*/ 582 h 1530"/>
                  <a:gd name="T22" fmla="*/ 501 w 1933"/>
                  <a:gd name="T23" fmla="*/ 433 h 1530"/>
                  <a:gd name="T24" fmla="*/ 208 w 1933"/>
                  <a:gd name="T25" fmla="*/ 208 h 1530"/>
                  <a:gd name="T26" fmla="*/ 0 w 1933"/>
                  <a:gd name="T27" fmla="*/ 3 h 1530"/>
                  <a:gd name="T28" fmla="*/ 210 w 1933"/>
                  <a:gd name="T29" fmla="*/ 0 h 1530"/>
                  <a:gd name="T30" fmla="*/ 744 w 1933"/>
                  <a:gd name="T31" fmla="*/ 0 h 1530"/>
                  <a:gd name="T32" fmla="*/ 1259 w 1933"/>
                  <a:gd name="T33" fmla="*/ 511 h 1530"/>
                  <a:gd name="T34" fmla="*/ 1292 w 1933"/>
                  <a:gd name="T35" fmla="*/ 570 h 1530"/>
                  <a:gd name="T36" fmla="*/ 1283 w 1933"/>
                  <a:gd name="T37" fmla="*/ 651 h 1530"/>
                  <a:gd name="T38" fmla="*/ 1493 w 1933"/>
                  <a:gd name="T39" fmla="*/ 821 h 1530"/>
                  <a:gd name="T40" fmla="*/ 1656 w 1933"/>
                  <a:gd name="T41" fmla="*/ 804 h 1530"/>
                  <a:gd name="T42" fmla="*/ 1692 w 1933"/>
                  <a:gd name="T43" fmla="*/ 873 h 1530"/>
                  <a:gd name="T44" fmla="*/ 1741 w 1933"/>
                  <a:gd name="T45" fmla="*/ 866 h 1530"/>
                  <a:gd name="T46" fmla="*/ 1767 w 1933"/>
                  <a:gd name="T47" fmla="*/ 937 h 1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933" h="1530">
                    <a:moveTo>
                      <a:pt x="1767" y="937"/>
                    </a:moveTo>
                    <a:lnTo>
                      <a:pt x="1933" y="1435"/>
                    </a:lnTo>
                    <a:lnTo>
                      <a:pt x="1855" y="1530"/>
                    </a:lnTo>
                    <a:lnTo>
                      <a:pt x="1212" y="955"/>
                    </a:lnTo>
                    <a:lnTo>
                      <a:pt x="1179" y="918"/>
                    </a:lnTo>
                    <a:lnTo>
                      <a:pt x="1106" y="906"/>
                    </a:lnTo>
                    <a:lnTo>
                      <a:pt x="1035" y="773"/>
                    </a:lnTo>
                    <a:lnTo>
                      <a:pt x="964" y="764"/>
                    </a:lnTo>
                    <a:lnTo>
                      <a:pt x="921" y="693"/>
                    </a:lnTo>
                    <a:lnTo>
                      <a:pt x="829" y="651"/>
                    </a:lnTo>
                    <a:lnTo>
                      <a:pt x="773" y="582"/>
                    </a:lnTo>
                    <a:lnTo>
                      <a:pt x="501" y="433"/>
                    </a:lnTo>
                    <a:lnTo>
                      <a:pt x="208" y="208"/>
                    </a:lnTo>
                    <a:lnTo>
                      <a:pt x="0" y="3"/>
                    </a:lnTo>
                    <a:lnTo>
                      <a:pt x="210" y="0"/>
                    </a:lnTo>
                    <a:lnTo>
                      <a:pt x="744" y="0"/>
                    </a:lnTo>
                    <a:lnTo>
                      <a:pt x="1259" y="511"/>
                    </a:lnTo>
                    <a:lnTo>
                      <a:pt x="1292" y="570"/>
                    </a:lnTo>
                    <a:lnTo>
                      <a:pt x="1283" y="651"/>
                    </a:lnTo>
                    <a:lnTo>
                      <a:pt x="1493" y="821"/>
                    </a:lnTo>
                    <a:lnTo>
                      <a:pt x="1656" y="804"/>
                    </a:lnTo>
                    <a:lnTo>
                      <a:pt x="1692" y="873"/>
                    </a:lnTo>
                    <a:lnTo>
                      <a:pt x="1741" y="866"/>
                    </a:lnTo>
                    <a:lnTo>
                      <a:pt x="1767" y="93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2" name="Freeform 76">
                <a:extLst>
                  <a:ext uri="{FF2B5EF4-FFF2-40B4-BE49-F238E27FC236}">
                    <a16:creationId xmlns:a16="http://schemas.microsoft.com/office/drawing/2014/main" id="{79764F4A-B83A-269A-1B1D-F7DBEA3D61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91" y="-2992"/>
                <a:ext cx="1681" cy="1093"/>
              </a:xfrm>
              <a:custGeom>
                <a:avLst/>
                <a:gdLst>
                  <a:gd name="T0" fmla="*/ 1245 w 1571"/>
                  <a:gd name="T1" fmla="*/ 851 h 1033"/>
                  <a:gd name="T2" fmla="*/ 1113 w 1571"/>
                  <a:gd name="T3" fmla="*/ 952 h 1033"/>
                  <a:gd name="T4" fmla="*/ 974 w 1571"/>
                  <a:gd name="T5" fmla="*/ 952 h 1033"/>
                  <a:gd name="T6" fmla="*/ 844 w 1571"/>
                  <a:gd name="T7" fmla="*/ 1033 h 1033"/>
                  <a:gd name="T8" fmla="*/ 563 w 1571"/>
                  <a:gd name="T9" fmla="*/ 782 h 1033"/>
                  <a:gd name="T10" fmla="*/ 92 w 1571"/>
                  <a:gd name="T11" fmla="*/ 645 h 1033"/>
                  <a:gd name="T12" fmla="*/ 31 w 1571"/>
                  <a:gd name="T13" fmla="*/ 610 h 1033"/>
                  <a:gd name="T14" fmla="*/ 0 w 1571"/>
                  <a:gd name="T15" fmla="*/ 541 h 1033"/>
                  <a:gd name="T16" fmla="*/ 24 w 1571"/>
                  <a:gd name="T17" fmla="*/ 383 h 1033"/>
                  <a:gd name="T18" fmla="*/ 144 w 1571"/>
                  <a:gd name="T19" fmla="*/ 203 h 1033"/>
                  <a:gd name="T20" fmla="*/ 92 w 1571"/>
                  <a:gd name="T21" fmla="*/ 5 h 1033"/>
                  <a:gd name="T22" fmla="*/ 102 w 1571"/>
                  <a:gd name="T23" fmla="*/ 5 h 1033"/>
                  <a:gd name="T24" fmla="*/ 1243 w 1571"/>
                  <a:gd name="T25" fmla="*/ 0 h 1033"/>
                  <a:gd name="T26" fmla="*/ 1451 w 1571"/>
                  <a:gd name="T27" fmla="*/ 205 h 1033"/>
                  <a:gd name="T28" fmla="*/ 1437 w 1571"/>
                  <a:gd name="T29" fmla="*/ 409 h 1033"/>
                  <a:gd name="T30" fmla="*/ 1571 w 1571"/>
                  <a:gd name="T31" fmla="*/ 721 h 1033"/>
                  <a:gd name="T32" fmla="*/ 1245 w 1571"/>
                  <a:gd name="T33" fmla="*/ 851 h 10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71" h="1033">
                    <a:moveTo>
                      <a:pt x="1245" y="851"/>
                    </a:moveTo>
                    <a:lnTo>
                      <a:pt x="1113" y="952"/>
                    </a:lnTo>
                    <a:lnTo>
                      <a:pt x="974" y="952"/>
                    </a:lnTo>
                    <a:lnTo>
                      <a:pt x="844" y="1033"/>
                    </a:lnTo>
                    <a:lnTo>
                      <a:pt x="563" y="782"/>
                    </a:lnTo>
                    <a:lnTo>
                      <a:pt x="92" y="645"/>
                    </a:lnTo>
                    <a:lnTo>
                      <a:pt x="31" y="610"/>
                    </a:lnTo>
                    <a:lnTo>
                      <a:pt x="0" y="541"/>
                    </a:lnTo>
                    <a:lnTo>
                      <a:pt x="24" y="383"/>
                    </a:lnTo>
                    <a:lnTo>
                      <a:pt x="144" y="203"/>
                    </a:lnTo>
                    <a:lnTo>
                      <a:pt x="92" y="5"/>
                    </a:lnTo>
                    <a:lnTo>
                      <a:pt x="102" y="5"/>
                    </a:lnTo>
                    <a:lnTo>
                      <a:pt x="1243" y="0"/>
                    </a:lnTo>
                    <a:lnTo>
                      <a:pt x="1451" y="205"/>
                    </a:lnTo>
                    <a:lnTo>
                      <a:pt x="1437" y="409"/>
                    </a:lnTo>
                    <a:lnTo>
                      <a:pt x="1571" y="721"/>
                    </a:lnTo>
                    <a:lnTo>
                      <a:pt x="1245" y="851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3" name="Freeform 77">
                <a:extLst>
                  <a:ext uri="{FF2B5EF4-FFF2-40B4-BE49-F238E27FC236}">
                    <a16:creationId xmlns:a16="http://schemas.microsoft.com/office/drawing/2014/main" id="{0E52F424-1D34-1183-2F14-F28F786AFE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42" y="-2983"/>
                <a:ext cx="1347" cy="1414"/>
              </a:xfrm>
              <a:custGeom>
                <a:avLst/>
                <a:gdLst>
                  <a:gd name="T0" fmla="*/ 40 w 1347"/>
                  <a:gd name="T1" fmla="*/ 1161 h 1414"/>
                  <a:gd name="T2" fmla="*/ 120 w 1347"/>
                  <a:gd name="T3" fmla="*/ 1036 h 1414"/>
                  <a:gd name="T4" fmla="*/ 0 w 1347"/>
                  <a:gd name="T5" fmla="*/ 31 h 1414"/>
                  <a:gd name="T6" fmla="*/ 858 w 1347"/>
                  <a:gd name="T7" fmla="*/ 3 h 1414"/>
                  <a:gd name="T8" fmla="*/ 1347 w 1347"/>
                  <a:gd name="T9" fmla="*/ 0 h 1414"/>
                  <a:gd name="T10" fmla="*/ 1337 w 1347"/>
                  <a:gd name="T11" fmla="*/ 173 h 1414"/>
                  <a:gd name="T12" fmla="*/ 1288 w 1347"/>
                  <a:gd name="T13" fmla="*/ 208 h 1414"/>
                  <a:gd name="T14" fmla="*/ 1245 w 1347"/>
                  <a:gd name="T15" fmla="*/ 795 h 1414"/>
                  <a:gd name="T16" fmla="*/ 1177 w 1347"/>
                  <a:gd name="T17" fmla="*/ 1078 h 1414"/>
                  <a:gd name="T18" fmla="*/ 1004 w 1347"/>
                  <a:gd name="T19" fmla="*/ 1414 h 1414"/>
                  <a:gd name="T20" fmla="*/ 836 w 1347"/>
                  <a:gd name="T21" fmla="*/ 1355 h 1414"/>
                  <a:gd name="T22" fmla="*/ 673 w 1347"/>
                  <a:gd name="T23" fmla="*/ 1345 h 1414"/>
                  <a:gd name="T24" fmla="*/ 593 w 1347"/>
                  <a:gd name="T25" fmla="*/ 1253 h 1414"/>
                  <a:gd name="T26" fmla="*/ 40 w 1347"/>
                  <a:gd name="T27" fmla="*/ 1161 h 14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47" h="1414">
                    <a:moveTo>
                      <a:pt x="40" y="1161"/>
                    </a:moveTo>
                    <a:lnTo>
                      <a:pt x="120" y="1036"/>
                    </a:lnTo>
                    <a:lnTo>
                      <a:pt x="0" y="31"/>
                    </a:lnTo>
                    <a:lnTo>
                      <a:pt x="858" y="3"/>
                    </a:lnTo>
                    <a:lnTo>
                      <a:pt x="1347" y="0"/>
                    </a:lnTo>
                    <a:lnTo>
                      <a:pt x="1337" y="173"/>
                    </a:lnTo>
                    <a:lnTo>
                      <a:pt x="1288" y="208"/>
                    </a:lnTo>
                    <a:lnTo>
                      <a:pt x="1245" y="795"/>
                    </a:lnTo>
                    <a:lnTo>
                      <a:pt x="1177" y="1078"/>
                    </a:lnTo>
                    <a:lnTo>
                      <a:pt x="1004" y="1414"/>
                    </a:lnTo>
                    <a:lnTo>
                      <a:pt x="836" y="1355"/>
                    </a:lnTo>
                    <a:lnTo>
                      <a:pt x="673" y="1345"/>
                    </a:lnTo>
                    <a:lnTo>
                      <a:pt x="593" y="1253"/>
                    </a:lnTo>
                    <a:lnTo>
                      <a:pt x="40" y="1161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4" name="Freeform 78">
                <a:extLst>
                  <a:ext uri="{FF2B5EF4-FFF2-40B4-BE49-F238E27FC236}">
                    <a16:creationId xmlns:a16="http://schemas.microsoft.com/office/drawing/2014/main" id="{65C4064C-7966-5687-4EB3-B7DE333D8E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47" y="-2976"/>
                <a:ext cx="1368" cy="1194"/>
              </a:xfrm>
              <a:custGeom>
                <a:avLst/>
                <a:gdLst>
                  <a:gd name="T0" fmla="*/ 1363 w 1368"/>
                  <a:gd name="T1" fmla="*/ 1194 h 1194"/>
                  <a:gd name="T2" fmla="*/ 0 w 1368"/>
                  <a:gd name="T3" fmla="*/ 1166 h 1194"/>
                  <a:gd name="T4" fmla="*/ 56 w 1368"/>
                  <a:gd name="T5" fmla="*/ 0 h 1194"/>
                  <a:gd name="T6" fmla="*/ 1290 w 1368"/>
                  <a:gd name="T7" fmla="*/ 17 h 1194"/>
                  <a:gd name="T8" fmla="*/ 1368 w 1368"/>
                  <a:gd name="T9" fmla="*/ 26 h 1194"/>
                  <a:gd name="T10" fmla="*/ 1363 w 1368"/>
                  <a:gd name="T11" fmla="*/ 1194 h 1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68" h="1194">
                    <a:moveTo>
                      <a:pt x="1363" y="1194"/>
                    </a:moveTo>
                    <a:lnTo>
                      <a:pt x="0" y="1166"/>
                    </a:lnTo>
                    <a:lnTo>
                      <a:pt x="56" y="0"/>
                    </a:lnTo>
                    <a:lnTo>
                      <a:pt x="1290" y="17"/>
                    </a:lnTo>
                    <a:lnTo>
                      <a:pt x="1368" y="26"/>
                    </a:lnTo>
                    <a:lnTo>
                      <a:pt x="1363" y="1194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5" name="Freeform 79">
                <a:extLst>
                  <a:ext uri="{FF2B5EF4-FFF2-40B4-BE49-F238E27FC236}">
                    <a16:creationId xmlns:a16="http://schemas.microsoft.com/office/drawing/2014/main" id="{45786C0F-A791-9AC2-BAFE-9C5536765A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8" y="-2969"/>
                <a:ext cx="1231" cy="1251"/>
              </a:xfrm>
              <a:custGeom>
                <a:avLst/>
                <a:gdLst>
                  <a:gd name="T0" fmla="*/ 0 w 1231"/>
                  <a:gd name="T1" fmla="*/ 1201 h 1251"/>
                  <a:gd name="T2" fmla="*/ 64 w 1231"/>
                  <a:gd name="T3" fmla="*/ 8 h 1251"/>
                  <a:gd name="T4" fmla="*/ 997 w 1231"/>
                  <a:gd name="T5" fmla="*/ 0 h 1251"/>
                  <a:gd name="T6" fmla="*/ 1231 w 1231"/>
                  <a:gd name="T7" fmla="*/ 15 h 1251"/>
                  <a:gd name="T8" fmla="*/ 1182 w 1231"/>
                  <a:gd name="T9" fmla="*/ 1251 h 1251"/>
                  <a:gd name="T10" fmla="*/ 867 w 1231"/>
                  <a:gd name="T11" fmla="*/ 1244 h 1251"/>
                  <a:gd name="T12" fmla="*/ 0 w 1231"/>
                  <a:gd name="T13" fmla="*/ 1201 h 1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31" h="1251">
                    <a:moveTo>
                      <a:pt x="0" y="1201"/>
                    </a:moveTo>
                    <a:lnTo>
                      <a:pt x="64" y="8"/>
                    </a:lnTo>
                    <a:lnTo>
                      <a:pt x="997" y="0"/>
                    </a:lnTo>
                    <a:lnTo>
                      <a:pt x="1231" y="15"/>
                    </a:lnTo>
                    <a:lnTo>
                      <a:pt x="1182" y="1251"/>
                    </a:lnTo>
                    <a:lnTo>
                      <a:pt x="867" y="1244"/>
                    </a:lnTo>
                    <a:lnTo>
                      <a:pt x="0" y="1201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6" name="Freeform 80">
                <a:extLst>
                  <a:ext uri="{FF2B5EF4-FFF2-40B4-BE49-F238E27FC236}">
                    <a16:creationId xmlns:a16="http://schemas.microsoft.com/office/drawing/2014/main" id="{B793A7F4-C780-57A5-5D49-19744B0FE3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0" y="-2961"/>
                <a:ext cx="1642" cy="1234"/>
              </a:xfrm>
              <a:custGeom>
                <a:avLst/>
                <a:gdLst>
                  <a:gd name="T0" fmla="*/ 1578 w 1642"/>
                  <a:gd name="T1" fmla="*/ 1193 h 1234"/>
                  <a:gd name="T2" fmla="*/ 1578 w 1642"/>
                  <a:gd name="T3" fmla="*/ 1234 h 1234"/>
                  <a:gd name="T4" fmla="*/ 0 w 1642"/>
                  <a:gd name="T5" fmla="*/ 1179 h 1234"/>
                  <a:gd name="T6" fmla="*/ 5 w 1642"/>
                  <a:gd name="T7" fmla="*/ 11 h 1234"/>
                  <a:gd name="T8" fmla="*/ 981 w 1642"/>
                  <a:gd name="T9" fmla="*/ 0 h 1234"/>
                  <a:gd name="T10" fmla="*/ 1642 w 1642"/>
                  <a:gd name="T11" fmla="*/ 0 h 1234"/>
                  <a:gd name="T12" fmla="*/ 1578 w 1642"/>
                  <a:gd name="T13" fmla="*/ 1193 h 1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42" h="1234">
                    <a:moveTo>
                      <a:pt x="1578" y="1193"/>
                    </a:moveTo>
                    <a:lnTo>
                      <a:pt x="1578" y="1234"/>
                    </a:lnTo>
                    <a:lnTo>
                      <a:pt x="0" y="1179"/>
                    </a:lnTo>
                    <a:lnTo>
                      <a:pt x="5" y="11"/>
                    </a:lnTo>
                    <a:lnTo>
                      <a:pt x="981" y="0"/>
                    </a:lnTo>
                    <a:lnTo>
                      <a:pt x="1642" y="0"/>
                    </a:lnTo>
                    <a:lnTo>
                      <a:pt x="1578" y="1193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7" name="Freeform 81">
                <a:extLst>
                  <a:ext uri="{FF2B5EF4-FFF2-40B4-BE49-F238E27FC236}">
                    <a16:creationId xmlns:a16="http://schemas.microsoft.com/office/drawing/2014/main" id="{ACE34D83-711D-712A-C802-C25154CDEC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83" y="-2954"/>
                <a:ext cx="1119" cy="2104"/>
              </a:xfrm>
              <a:custGeom>
                <a:avLst/>
                <a:gdLst>
                  <a:gd name="T0" fmla="*/ 196 w 1119"/>
                  <a:gd name="T1" fmla="*/ 1907 h 2104"/>
                  <a:gd name="T2" fmla="*/ 70 w 1119"/>
                  <a:gd name="T3" fmla="*/ 1914 h 2104"/>
                  <a:gd name="T4" fmla="*/ 21 w 1119"/>
                  <a:gd name="T5" fmla="*/ 1839 h 2104"/>
                  <a:gd name="T6" fmla="*/ 0 w 1119"/>
                  <a:gd name="T7" fmla="*/ 1706 h 2104"/>
                  <a:gd name="T8" fmla="*/ 11 w 1119"/>
                  <a:gd name="T9" fmla="*/ 1245 h 2104"/>
                  <a:gd name="T10" fmla="*/ 42 w 1119"/>
                  <a:gd name="T11" fmla="*/ 9 h 2104"/>
                  <a:gd name="T12" fmla="*/ 231 w 1119"/>
                  <a:gd name="T13" fmla="*/ 0 h 2104"/>
                  <a:gd name="T14" fmla="*/ 1119 w 1119"/>
                  <a:gd name="T15" fmla="*/ 19 h 2104"/>
                  <a:gd name="T16" fmla="*/ 1105 w 1119"/>
                  <a:gd name="T17" fmla="*/ 87 h 2104"/>
                  <a:gd name="T18" fmla="*/ 980 w 1119"/>
                  <a:gd name="T19" fmla="*/ 165 h 2104"/>
                  <a:gd name="T20" fmla="*/ 935 w 1119"/>
                  <a:gd name="T21" fmla="*/ 335 h 2104"/>
                  <a:gd name="T22" fmla="*/ 942 w 1119"/>
                  <a:gd name="T23" fmla="*/ 1468 h 2104"/>
                  <a:gd name="T24" fmla="*/ 1013 w 1119"/>
                  <a:gd name="T25" fmla="*/ 1475 h 2104"/>
                  <a:gd name="T26" fmla="*/ 843 w 1119"/>
                  <a:gd name="T27" fmla="*/ 1891 h 2104"/>
                  <a:gd name="T28" fmla="*/ 836 w 1119"/>
                  <a:gd name="T29" fmla="*/ 2104 h 2104"/>
                  <a:gd name="T30" fmla="*/ 366 w 1119"/>
                  <a:gd name="T31" fmla="*/ 1896 h 2104"/>
                  <a:gd name="T32" fmla="*/ 196 w 1119"/>
                  <a:gd name="T33" fmla="*/ 1907 h 2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19" h="2104">
                    <a:moveTo>
                      <a:pt x="196" y="1907"/>
                    </a:moveTo>
                    <a:lnTo>
                      <a:pt x="70" y="1914"/>
                    </a:lnTo>
                    <a:lnTo>
                      <a:pt x="21" y="1839"/>
                    </a:lnTo>
                    <a:lnTo>
                      <a:pt x="0" y="1706"/>
                    </a:lnTo>
                    <a:lnTo>
                      <a:pt x="11" y="1245"/>
                    </a:lnTo>
                    <a:lnTo>
                      <a:pt x="42" y="9"/>
                    </a:lnTo>
                    <a:lnTo>
                      <a:pt x="231" y="0"/>
                    </a:lnTo>
                    <a:lnTo>
                      <a:pt x="1119" y="19"/>
                    </a:lnTo>
                    <a:lnTo>
                      <a:pt x="1105" y="87"/>
                    </a:lnTo>
                    <a:lnTo>
                      <a:pt x="980" y="165"/>
                    </a:lnTo>
                    <a:lnTo>
                      <a:pt x="935" y="335"/>
                    </a:lnTo>
                    <a:lnTo>
                      <a:pt x="942" y="1468"/>
                    </a:lnTo>
                    <a:lnTo>
                      <a:pt x="1013" y="1475"/>
                    </a:lnTo>
                    <a:lnTo>
                      <a:pt x="843" y="1891"/>
                    </a:lnTo>
                    <a:lnTo>
                      <a:pt x="836" y="2104"/>
                    </a:lnTo>
                    <a:lnTo>
                      <a:pt x="366" y="1896"/>
                    </a:lnTo>
                    <a:lnTo>
                      <a:pt x="196" y="1907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8" name="Freeform 82">
                <a:extLst>
                  <a:ext uri="{FF2B5EF4-FFF2-40B4-BE49-F238E27FC236}">
                    <a16:creationId xmlns:a16="http://schemas.microsoft.com/office/drawing/2014/main" id="{45EDCBB7-1B8C-F87E-0A97-1B3547A7F4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70" y="-2954"/>
                <a:ext cx="1155" cy="1245"/>
              </a:xfrm>
              <a:custGeom>
                <a:avLst/>
                <a:gdLst>
                  <a:gd name="T0" fmla="*/ 1124 w 1155"/>
                  <a:gd name="T1" fmla="*/ 1245 h 1245"/>
                  <a:gd name="T2" fmla="*/ 664 w 1155"/>
                  <a:gd name="T3" fmla="*/ 1236 h 1245"/>
                  <a:gd name="T4" fmla="*/ 0 w 1155"/>
                  <a:gd name="T5" fmla="*/ 1236 h 1245"/>
                  <a:gd name="T6" fmla="*/ 49 w 1155"/>
                  <a:gd name="T7" fmla="*/ 0 h 1245"/>
                  <a:gd name="T8" fmla="*/ 1155 w 1155"/>
                  <a:gd name="T9" fmla="*/ 9 h 1245"/>
                  <a:gd name="T10" fmla="*/ 1124 w 1155"/>
                  <a:gd name="T11" fmla="*/ 1245 h 1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55" h="1245">
                    <a:moveTo>
                      <a:pt x="1124" y="1245"/>
                    </a:moveTo>
                    <a:lnTo>
                      <a:pt x="664" y="1236"/>
                    </a:lnTo>
                    <a:lnTo>
                      <a:pt x="0" y="1236"/>
                    </a:lnTo>
                    <a:lnTo>
                      <a:pt x="49" y="0"/>
                    </a:lnTo>
                    <a:lnTo>
                      <a:pt x="1155" y="9"/>
                    </a:lnTo>
                    <a:lnTo>
                      <a:pt x="1124" y="1245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29" name="Freeform 83">
                <a:extLst>
                  <a:ext uri="{FF2B5EF4-FFF2-40B4-BE49-F238E27FC236}">
                    <a16:creationId xmlns:a16="http://schemas.microsoft.com/office/drawing/2014/main" id="{D91E4467-11A2-A50C-23D3-CADA800374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18" y="-2952"/>
                <a:ext cx="744" cy="1518"/>
              </a:xfrm>
              <a:custGeom>
                <a:avLst/>
                <a:gdLst>
                  <a:gd name="T0" fmla="*/ 78 w 744"/>
                  <a:gd name="T1" fmla="*/ 1473 h 1518"/>
                  <a:gd name="T2" fmla="*/ 7 w 744"/>
                  <a:gd name="T3" fmla="*/ 1466 h 1518"/>
                  <a:gd name="T4" fmla="*/ 0 w 744"/>
                  <a:gd name="T5" fmla="*/ 333 h 1518"/>
                  <a:gd name="T6" fmla="*/ 45 w 744"/>
                  <a:gd name="T7" fmla="*/ 163 h 1518"/>
                  <a:gd name="T8" fmla="*/ 170 w 744"/>
                  <a:gd name="T9" fmla="*/ 85 h 1518"/>
                  <a:gd name="T10" fmla="*/ 184 w 744"/>
                  <a:gd name="T11" fmla="*/ 17 h 1518"/>
                  <a:gd name="T12" fmla="*/ 624 w 744"/>
                  <a:gd name="T13" fmla="*/ 0 h 1518"/>
                  <a:gd name="T14" fmla="*/ 744 w 744"/>
                  <a:gd name="T15" fmla="*/ 1005 h 1518"/>
                  <a:gd name="T16" fmla="*/ 664 w 744"/>
                  <a:gd name="T17" fmla="*/ 1130 h 1518"/>
                  <a:gd name="T18" fmla="*/ 544 w 744"/>
                  <a:gd name="T19" fmla="*/ 1267 h 1518"/>
                  <a:gd name="T20" fmla="*/ 433 w 744"/>
                  <a:gd name="T21" fmla="*/ 1269 h 1518"/>
                  <a:gd name="T22" fmla="*/ 319 w 744"/>
                  <a:gd name="T23" fmla="*/ 1518 h 1518"/>
                  <a:gd name="T24" fmla="*/ 78 w 744"/>
                  <a:gd name="T25" fmla="*/ 1473 h 15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44" h="1518">
                    <a:moveTo>
                      <a:pt x="78" y="1473"/>
                    </a:moveTo>
                    <a:lnTo>
                      <a:pt x="7" y="1466"/>
                    </a:lnTo>
                    <a:lnTo>
                      <a:pt x="0" y="333"/>
                    </a:lnTo>
                    <a:lnTo>
                      <a:pt x="45" y="163"/>
                    </a:lnTo>
                    <a:lnTo>
                      <a:pt x="170" y="85"/>
                    </a:lnTo>
                    <a:lnTo>
                      <a:pt x="184" y="17"/>
                    </a:lnTo>
                    <a:lnTo>
                      <a:pt x="624" y="0"/>
                    </a:lnTo>
                    <a:lnTo>
                      <a:pt x="744" y="1005"/>
                    </a:lnTo>
                    <a:lnTo>
                      <a:pt x="664" y="1130"/>
                    </a:lnTo>
                    <a:lnTo>
                      <a:pt x="544" y="1267"/>
                    </a:lnTo>
                    <a:lnTo>
                      <a:pt x="433" y="1269"/>
                    </a:lnTo>
                    <a:lnTo>
                      <a:pt x="319" y="1518"/>
                    </a:lnTo>
                    <a:lnTo>
                      <a:pt x="78" y="1473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0" name="Freeform 84">
                <a:extLst>
                  <a:ext uri="{FF2B5EF4-FFF2-40B4-BE49-F238E27FC236}">
                    <a16:creationId xmlns:a16="http://schemas.microsoft.com/office/drawing/2014/main" id="{C9060AAD-DEE7-43AD-8211-695F55877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46" y="-2810"/>
                <a:ext cx="2438" cy="2035"/>
              </a:xfrm>
              <a:custGeom>
                <a:avLst/>
                <a:gdLst>
                  <a:gd name="T0" fmla="*/ 2148 w 2438"/>
                  <a:gd name="T1" fmla="*/ 1747 h 2035"/>
                  <a:gd name="T2" fmla="*/ 1914 w 2438"/>
                  <a:gd name="T3" fmla="*/ 2035 h 2035"/>
                  <a:gd name="T4" fmla="*/ 1850 w 2438"/>
                  <a:gd name="T5" fmla="*/ 2030 h 2035"/>
                  <a:gd name="T6" fmla="*/ 1810 w 2438"/>
                  <a:gd name="T7" fmla="*/ 1960 h 2035"/>
                  <a:gd name="T8" fmla="*/ 1727 w 2438"/>
                  <a:gd name="T9" fmla="*/ 1910 h 2035"/>
                  <a:gd name="T10" fmla="*/ 1534 w 2438"/>
                  <a:gd name="T11" fmla="*/ 1874 h 2035"/>
                  <a:gd name="T12" fmla="*/ 1498 w 2438"/>
                  <a:gd name="T13" fmla="*/ 1796 h 2035"/>
                  <a:gd name="T14" fmla="*/ 1496 w 2438"/>
                  <a:gd name="T15" fmla="*/ 1690 h 2035"/>
                  <a:gd name="T16" fmla="*/ 1460 w 2438"/>
                  <a:gd name="T17" fmla="*/ 1666 h 2035"/>
                  <a:gd name="T18" fmla="*/ 1274 w 2438"/>
                  <a:gd name="T19" fmla="*/ 1631 h 2035"/>
                  <a:gd name="T20" fmla="*/ 1160 w 2438"/>
                  <a:gd name="T21" fmla="*/ 1515 h 2035"/>
                  <a:gd name="T22" fmla="*/ 1021 w 2438"/>
                  <a:gd name="T23" fmla="*/ 1437 h 2035"/>
                  <a:gd name="T24" fmla="*/ 974 w 2438"/>
                  <a:gd name="T25" fmla="*/ 1447 h 2035"/>
                  <a:gd name="T26" fmla="*/ 912 w 2438"/>
                  <a:gd name="T27" fmla="*/ 1487 h 2035"/>
                  <a:gd name="T28" fmla="*/ 825 w 2438"/>
                  <a:gd name="T29" fmla="*/ 1437 h 2035"/>
                  <a:gd name="T30" fmla="*/ 652 w 2438"/>
                  <a:gd name="T31" fmla="*/ 1447 h 2035"/>
                  <a:gd name="T32" fmla="*/ 621 w 2438"/>
                  <a:gd name="T33" fmla="*/ 1480 h 2035"/>
                  <a:gd name="T34" fmla="*/ 380 w 2438"/>
                  <a:gd name="T35" fmla="*/ 1444 h 2035"/>
                  <a:gd name="T36" fmla="*/ 281 w 2438"/>
                  <a:gd name="T37" fmla="*/ 1397 h 2035"/>
                  <a:gd name="T38" fmla="*/ 267 w 2438"/>
                  <a:gd name="T39" fmla="*/ 1314 h 2035"/>
                  <a:gd name="T40" fmla="*/ 213 w 2438"/>
                  <a:gd name="T41" fmla="*/ 1274 h 2035"/>
                  <a:gd name="T42" fmla="*/ 161 w 2438"/>
                  <a:gd name="T43" fmla="*/ 1291 h 2035"/>
                  <a:gd name="T44" fmla="*/ 104 w 2438"/>
                  <a:gd name="T45" fmla="*/ 1269 h 2035"/>
                  <a:gd name="T46" fmla="*/ 66 w 2438"/>
                  <a:gd name="T47" fmla="*/ 1314 h 2035"/>
                  <a:gd name="T48" fmla="*/ 0 w 2438"/>
                  <a:gd name="T49" fmla="*/ 1241 h 2035"/>
                  <a:gd name="T50" fmla="*/ 173 w 2438"/>
                  <a:gd name="T51" fmla="*/ 905 h 2035"/>
                  <a:gd name="T52" fmla="*/ 241 w 2438"/>
                  <a:gd name="T53" fmla="*/ 622 h 2035"/>
                  <a:gd name="T54" fmla="*/ 284 w 2438"/>
                  <a:gd name="T55" fmla="*/ 35 h 2035"/>
                  <a:gd name="T56" fmla="*/ 333 w 2438"/>
                  <a:gd name="T57" fmla="*/ 0 h 2035"/>
                  <a:gd name="T58" fmla="*/ 818 w 2438"/>
                  <a:gd name="T59" fmla="*/ 142 h 2035"/>
                  <a:gd name="T60" fmla="*/ 978 w 2438"/>
                  <a:gd name="T61" fmla="*/ 120 h 2035"/>
                  <a:gd name="T62" fmla="*/ 1132 w 2438"/>
                  <a:gd name="T63" fmla="*/ 146 h 2035"/>
                  <a:gd name="T64" fmla="*/ 1179 w 2438"/>
                  <a:gd name="T65" fmla="*/ 274 h 2035"/>
                  <a:gd name="T66" fmla="*/ 1420 w 2438"/>
                  <a:gd name="T67" fmla="*/ 409 h 2035"/>
                  <a:gd name="T68" fmla="*/ 1422 w 2438"/>
                  <a:gd name="T69" fmla="*/ 529 h 2035"/>
                  <a:gd name="T70" fmla="*/ 1359 w 2438"/>
                  <a:gd name="T71" fmla="*/ 718 h 2035"/>
                  <a:gd name="T72" fmla="*/ 1385 w 2438"/>
                  <a:gd name="T73" fmla="*/ 773 h 2035"/>
                  <a:gd name="T74" fmla="*/ 1430 w 2438"/>
                  <a:gd name="T75" fmla="*/ 813 h 2035"/>
                  <a:gd name="T76" fmla="*/ 1491 w 2438"/>
                  <a:gd name="T77" fmla="*/ 820 h 2035"/>
                  <a:gd name="T78" fmla="*/ 1760 w 2438"/>
                  <a:gd name="T79" fmla="*/ 752 h 2035"/>
                  <a:gd name="T80" fmla="*/ 1871 w 2438"/>
                  <a:gd name="T81" fmla="*/ 903 h 2035"/>
                  <a:gd name="T82" fmla="*/ 1888 w 2438"/>
                  <a:gd name="T83" fmla="*/ 1005 h 2035"/>
                  <a:gd name="T84" fmla="*/ 1999 w 2438"/>
                  <a:gd name="T85" fmla="*/ 1068 h 2035"/>
                  <a:gd name="T86" fmla="*/ 1966 w 2438"/>
                  <a:gd name="T87" fmla="*/ 1213 h 2035"/>
                  <a:gd name="T88" fmla="*/ 2138 w 2438"/>
                  <a:gd name="T89" fmla="*/ 1293 h 2035"/>
                  <a:gd name="T90" fmla="*/ 2221 w 2438"/>
                  <a:gd name="T91" fmla="*/ 1373 h 2035"/>
                  <a:gd name="T92" fmla="*/ 2271 w 2438"/>
                  <a:gd name="T93" fmla="*/ 1373 h 2035"/>
                  <a:gd name="T94" fmla="*/ 2344 w 2438"/>
                  <a:gd name="T95" fmla="*/ 1402 h 2035"/>
                  <a:gd name="T96" fmla="*/ 2391 w 2438"/>
                  <a:gd name="T97" fmla="*/ 1499 h 2035"/>
                  <a:gd name="T98" fmla="*/ 2386 w 2438"/>
                  <a:gd name="T99" fmla="*/ 1548 h 2035"/>
                  <a:gd name="T100" fmla="*/ 2438 w 2438"/>
                  <a:gd name="T101" fmla="*/ 1614 h 2035"/>
                  <a:gd name="T102" fmla="*/ 2219 w 2438"/>
                  <a:gd name="T103" fmla="*/ 1671 h 2035"/>
                  <a:gd name="T104" fmla="*/ 2148 w 2438"/>
                  <a:gd name="T105" fmla="*/ 1747 h 20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438" h="2035">
                    <a:moveTo>
                      <a:pt x="2148" y="1747"/>
                    </a:moveTo>
                    <a:lnTo>
                      <a:pt x="1914" y="2035"/>
                    </a:lnTo>
                    <a:lnTo>
                      <a:pt x="1850" y="2030"/>
                    </a:lnTo>
                    <a:lnTo>
                      <a:pt x="1810" y="1960"/>
                    </a:lnTo>
                    <a:lnTo>
                      <a:pt x="1727" y="1910"/>
                    </a:lnTo>
                    <a:lnTo>
                      <a:pt x="1534" y="1874"/>
                    </a:lnTo>
                    <a:lnTo>
                      <a:pt x="1498" y="1796"/>
                    </a:lnTo>
                    <a:lnTo>
                      <a:pt x="1496" y="1690"/>
                    </a:lnTo>
                    <a:lnTo>
                      <a:pt x="1460" y="1666"/>
                    </a:lnTo>
                    <a:lnTo>
                      <a:pt x="1274" y="1631"/>
                    </a:lnTo>
                    <a:lnTo>
                      <a:pt x="1160" y="1515"/>
                    </a:lnTo>
                    <a:lnTo>
                      <a:pt x="1021" y="1437"/>
                    </a:lnTo>
                    <a:lnTo>
                      <a:pt x="974" y="1447"/>
                    </a:lnTo>
                    <a:lnTo>
                      <a:pt x="912" y="1487"/>
                    </a:lnTo>
                    <a:lnTo>
                      <a:pt x="825" y="1437"/>
                    </a:lnTo>
                    <a:lnTo>
                      <a:pt x="652" y="1447"/>
                    </a:lnTo>
                    <a:lnTo>
                      <a:pt x="621" y="1480"/>
                    </a:lnTo>
                    <a:lnTo>
                      <a:pt x="380" y="1444"/>
                    </a:lnTo>
                    <a:lnTo>
                      <a:pt x="281" y="1397"/>
                    </a:lnTo>
                    <a:lnTo>
                      <a:pt x="267" y="1314"/>
                    </a:lnTo>
                    <a:lnTo>
                      <a:pt x="213" y="1274"/>
                    </a:lnTo>
                    <a:lnTo>
                      <a:pt x="161" y="1291"/>
                    </a:lnTo>
                    <a:lnTo>
                      <a:pt x="104" y="1269"/>
                    </a:lnTo>
                    <a:lnTo>
                      <a:pt x="66" y="1314"/>
                    </a:lnTo>
                    <a:lnTo>
                      <a:pt x="0" y="1241"/>
                    </a:lnTo>
                    <a:lnTo>
                      <a:pt x="173" y="905"/>
                    </a:lnTo>
                    <a:lnTo>
                      <a:pt x="241" y="622"/>
                    </a:lnTo>
                    <a:lnTo>
                      <a:pt x="284" y="35"/>
                    </a:lnTo>
                    <a:lnTo>
                      <a:pt x="333" y="0"/>
                    </a:lnTo>
                    <a:lnTo>
                      <a:pt x="818" y="142"/>
                    </a:lnTo>
                    <a:lnTo>
                      <a:pt x="978" y="120"/>
                    </a:lnTo>
                    <a:lnTo>
                      <a:pt x="1132" y="146"/>
                    </a:lnTo>
                    <a:lnTo>
                      <a:pt x="1179" y="274"/>
                    </a:lnTo>
                    <a:lnTo>
                      <a:pt x="1420" y="409"/>
                    </a:lnTo>
                    <a:lnTo>
                      <a:pt x="1422" y="529"/>
                    </a:lnTo>
                    <a:lnTo>
                      <a:pt x="1359" y="718"/>
                    </a:lnTo>
                    <a:lnTo>
                      <a:pt x="1385" y="773"/>
                    </a:lnTo>
                    <a:lnTo>
                      <a:pt x="1430" y="813"/>
                    </a:lnTo>
                    <a:lnTo>
                      <a:pt x="1491" y="820"/>
                    </a:lnTo>
                    <a:lnTo>
                      <a:pt x="1760" y="752"/>
                    </a:lnTo>
                    <a:lnTo>
                      <a:pt x="1871" y="903"/>
                    </a:lnTo>
                    <a:lnTo>
                      <a:pt x="1888" y="1005"/>
                    </a:lnTo>
                    <a:lnTo>
                      <a:pt x="1999" y="1068"/>
                    </a:lnTo>
                    <a:lnTo>
                      <a:pt x="1966" y="1213"/>
                    </a:lnTo>
                    <a:lnTo>
                      <a:pt x="2138" y="1293"/>
                    </a:lnTo>
                    <a:lnTo>
                      <a:pt x="2221" y="1373"/>
                    </a:lnTo>
                    <a:lnTo>
                      <a:pt x="2271" y="1373"/>
                    </a:lnTo>
                    <a:lnTo>
                      <a:pt x="2344" y="1402"/>
                    </a:lnTo>
                    <a:lnTo>
                      <a:pt x="2391" y="1499"/>
                    </a:lnTo>
                    <a:lnTo>
                      <a:pt x="2386" y="1548"/>
                    </a:lnTo>
                    <a:lnTo>
                      <a:pt x="2438" y="1614"/>
                    </a:lnTo>
                    <a:lnTo>
                      <a:pt x="2219" y="1671"/>
                    </a:lnTo>
                    <a:lnTo>
                      <a:pt x="2148" y="1747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1" name="Freeform 86">
                <a:extLst>
                  <a:ext uri="{FF2B5EF4-FFF2-40B4-BE49-F238E27FC236}">
                    <a16:creationId xmlns:a16="http://schemas.microsoft.com/office/drawing/2014/main" id="{9B637C8B-E103-4F6E-E6FD-9772D5E21D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38" y="-2787"/>
                <a:ext cx="1243" cy="1409"/>
              </a:xfrm>
              <a:custGeom>
                <a:avLst/>
                <a:gdLst>
                  <a:gd name="T0" fmla="*/ 649 w 1243"/>
                  <a:gd name="T1" fmla="*/ 1147 h 1409"/>
                  <a:gd name="T2" fmla="*/ 569 w 1243"/>
                  <a:gd name="T3" fmla="*/ 1069 h 1409"/>
                  <a:gd name="T4" fmla="*/ 416 w 1243"/>
                  <a:gd name="T5" fmla="*/ 996 h 1409"/>
                  <a:gd name="T6" fmla="*/ 134 w 1243"/>
                  <a:gd name="T7" fmla="*/ 516 h 1409"/>
                  <a:gd name="T8" fmla="*/ 0 w 1243"/>
                  <a:gd name="T9" fmla="*/ 204 h 1409"/>
                  <a:gd name="T10" fmla="*/ 14 w 1243"/>
                  <a:gd name="T11" fmla="*/ 0 h 1409"/>
                  <a:gd name="T12" fmla="*/ 307 w 1243"/>
                  <a:gd name="T13" fmla="*/ 225 h 1409"/>
                  <a:gd name="T14" fmla="*/ 579 w 1243"/>
                  <a:gd name="T15" fmla="*/ 374 h 1409"/>
                  <a:gd name="T16" fmla="*/ 635 w 1243"/>
                  <a:gd name="T17" fmla="*/ 443 h 1409"/>
                  <a:gd name="T18" fmla="*/ 727 w 1243"/>
                  <a:gd name="T19" fmla="*/ 485 h 1409"/>
                  <a:gd name="T20" fmla="*/ 770 w 1243"/>
                  <a:gd name="T21" fmla="*/ 556 h 1409"/>
                  <a:gd name="T22" fmla="*/ 841 w 1243"/>
                  <a:gd name="T23" fmla="*/ 565 h 1409"/>
                  <a:gd name="T24" fmla="*/ 912 w 1243"/>
                  <a:gd name="T25" fmla="*/ 698 h 1409"/>
                  <a:gd name="T26" fmla="*/ 985 w 1243"/>
                  <a:gd name="T27" fmla="*/ 710 h 1409"/>
                  <a:gd name="T28" fmla="*/ 1018 w 1243"/>
                  <a:gd name="T29" fmla="*/ 747 h 1409"/>
                  <a:gd name="T30" fmla="*/ 905 w 1243"/>
                  <a:gd name="T31" fmla="*/ 821 h 1409"/>
                  <a:gd name="T32" fmla="*/ 1243 w 1243"/>
                  <a:gd name="T33" fmla="*/ 1303 h 1409"/>
                  <a:gd name="T34" fmla="*/ 1150 w 1243"/>
                  <a:gd name="T35" fmla="*/ 1409 h 1409"/>
                  <a:gd name="T36" fmla="*/ 853 w 1243"/>
                  <a:gd name="T37" fmla="*/ 1348 h 1409"/>
                  <a:gd name="T38" fmla="*/ 649 w 1243"/>
                  <a:gd name="T39" fmla="*/ 1147 h 1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243" h="1409">
                    <a:moveTo>
                      <a:pt x="649" y="1147"/>
                    </a:moveTo>
                    <a:lnTo>
                      <a:pt x="569" y="1069"/>
                    </a:lnTo>
                    <a:lnTo>
                      <a:pt x="416" y="996"/>
                    </a:lnTo>
                    <a:lnTo>
                      <a:pt x="134" y="516"/>
                    </a:lnTo>
                    <a:lnTo>
                      <a:pt x="0" y="204"/>
                    </a:lnTo>
                    <a:lnTo>
                      <a:pt x="14" y="0"/>
                    </a:lnTo>
                    <a:lnTo>
                      <a:pt x="307" y="225"/>
                    </a:lnTo>
                    <a:lnTo>
                      <a:pt x="579" y="374"/>
                    </a:lnTo>
                    <a:lnTo>
                      <a:pt x="635" y="443"/>
                    </a:lnTo>
                    <a:lnTo>
                      <a:pt x="727" y="485"/>
                    </a:lnTo>
                    <a:lnTo>
                      <a:pt x="770" y="556"/>
                    </a:lnTo>
                    <a:lnTo>
                      <a:pt x="841" y="565"/>
                    </a:lnTo>
                    <a:lnTo>
                      <a:pt x="912" y="698"/>
                    </a:lnTo>
                    <a:lnTo>
                      <a:pt x="985" y="710"/>
                    </a:lnTo>
                    <a:lnTo>
                      <a:pt x="1018" y="747"/>
                    </a:lnTo>
                    <a:lnTo>
                      <a:pt x="905" y="821"/>
                    </a:lnTo>
                    <a:lnTo>
                      <a:pt x="1243" y="1303"/>
                    </a:lnTo>
                    <a:lnTo>
                      <a:pt x="1150" y="1409"/>
                    </a:lnTo>
                    <a:lnTo>
                      <a:pt x="853" y="1348"/>
                    </a:lnTo>
                    <a:lnTo>
                      <a:pt x="649" y="1147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2" name="Freeform 87">
                <a:extLst>
                  <a:ext uri="{FF2B5EF4-FFF2-40B4-BE49-F238E27FC236}">
                    <a16:creationId xmlns:a16="http://schemas.microsoft.com/office/drawing/2014/main" id="{CCB307B0-6F4D-7F20-6F32-3EEF55A360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436" y="-2498"/>
                <a:ext cx="2152" cy="1744"/>
              </a:xfrm>
              <a:custGeom>
                <a:avLst/>
                <a:gdLst>
                  <a:gd name="T0" fmla="*/ 1675 w 2152"/>
                  <a:gd name="T1" fmla="*/ 1565 h 1744"/>
                  <a:gd name="T2" fmla="*/ 1472 w 2152"/>
                  <a:gd name="T3" fmla="*/ 1622 h 1744"/>
                  <a:gd name="T4" fmla="*/ 1344 w 2152"/>
                  <a:gd name="T5" fmla="*/ 1579 h 1744"/>
                  <a:gd name="T6" fmla="*/ 1238 w 2152"/>
                  <a:gd name="T7" fmla="*/ 1619 h 1744"/>
                  <a:gd name="T8" fmla="*/ 988 w 2152"/>
                  <a:gd name="T9" fmla="*/ 1610 h 1744"/>
                  <a:gd name="T10" fmla="*/ 714 w 2152"/>
                  <a:gd name="T11" fmla="*/ 1744 h 1744"/>
                  <a:gd name="T12" fmla="*/ 633 w 2152"/>
                  <a:gd name="T13" fmla="*/ 1643 h 1744"/>
                  <a:gd name="T14" fmla="*/ 501 w 2152"/>
                  <a:gd name="T15" fmla="*/ 1555 h 1744"/>
                  <a:gd name="T16" fmla="*/ 470 w 2152"/>
                  <a:gd name="T17" fmla="*/ 1482 h 1744"/>
                  <a:gd name="T18" fmla="*/ 371 w 2152"/>
                  <a:gd name="T19" fmla="*/ 1444 h 1744"/>
                  <a:gd name="T20" fmla="*/ 291 w 2152"/>
                  <a:gd name="T21" fmla="*/ 1376 h 1744"/>
                  <a:gd name="T22" fmla="*/ 92 w 2152"/>
                  <a:gd name="T23" fmla="*/ 1326 h 1744"/>
                  <a:gd name="T24" fmla="*/ 0 w 2152"/>
                  <a:gd name="T25" fmla="*/ 1265 h 1744"/>
                  <a:gd name="T26" fmla="*/ 149 w 2152"/>
                  <a:gd name="T27" fmla="*/ 1165 h 1744"/>
                  <a:gd name="T28" fmla="*/ 302 w 2152"/>
                  <a:gd name="T29" fmla="*/ 950 h 1744"/>
                  <a:gd name="T30" fmla="*/ 234 w 2152"/>
                  <a:gd name="T31" fmla="*/ 778 h 1744"/>
                  <a:gd name="T32" fmla="*/ 295 w 2152"/>
                  <a:gd name="T33" fmla="*/ 756 h 1744"/>
                  <a:gd name="T34" fmla="*/ 366 w 2152"/>
                  <a:gd name="T35" fmla="*/ 674 h 1744"/>
                  <a:gd name="T36" fmla="*/ 425 w 2152"/>
                  <a:gd name="T37" fmla="*/ 648 h 1744"/>
                  <a:gd name="T38" fmla="*/ 444 w 2152"/>
                  <a:gd name="T39" fmla="*/ 577 h 1744"/>
                  <a:gd name="T40" fmla="*/ 569 w 2152"/>
                  <a:gd name="T41" fmla="*/ 603 h 1744"/>
                  <a:gd name="T42" fmla="*/ 612 w 2152"/>
                  <a:gd name="T43" fmla="*/ 520 h 1744"/>
                  <a:gd name="T44" fmla="*/ 574 w 2152"/>
                  <a:gd name="T45" fmla="*/ 364 h 1744"/>
                  <a:gd name="T46" fmla="*/ 588 w 2152"/>
                  <a:gd name="T47" fmla="*/ 307 h 1744"/>
                  <a:gd name="T48" fmla="*/ 692 w 2152"/>
                  <a:gd name="T49" fmla="*/ 267 h 1744"/>
                  <a:gd name="T50" fmla="*/ 898 w 2152"/>
                  <a:gd name="T51" fmla="*/ 312 h 1744"/>
                  <a:gd name="T52" fmla="*/ 976 w 2152"/>
                  <a:gd name="T53" fmla="*/ 260 h 1744"/>
                  <a:gd name="T54" fmla="*/ 1177 w 2152"/>
                  <a:gd name="T55" fmla="*/ 61 h 1744"/>
                  <a:gd name="T56" fmla="*/ 1250 w 2152"/>
                  <a:gd name="T57" fmla="*/ 24 h 1744"/>
                  <a:gd name="T58" fmla="*/ 1300 w 2152"/>
                  <a:gd name="T59" fmla="*/ 52 h 1744"/>
                  <a:gd name="T60" fmla="*/ 1328 w 2152"/>
                  <a:gd name="T61" fmla="*/ 19 h 1744"/>
                  <a:gd name="T62" fmla="*/ 1378 w 2152"/>
                  <a:gd name="T63" fmla="*/ 33 h 1744"/>
                  <a:gd name="T64" fmla="*/ 1425 w 2152"/>
                  <a:gd name="T65" fmla="*/ 0 h 1744"/>
                  <a:gd name="T66" fmla="*/ 1472 w 2152"/>
                  <a:gd name="T67" fmla="*/ 5 h 1744"/>
                  <a:gd name="T68" fmla="*/ 1604 w 2152"/>
                  <a:gd name="T69" fmla="*/ 83 h 1744"/>
                  <a:gd name="T70" fmla="*/ 1661 w 2152"/>
                  <a:gd name="T71" fmla="*/ 210 h 1744"/>
                  <a:gd name="T72" fmla="*/ 1732 w 2152"/>
                  <a:gd name="T73" fmla="*/ 255 h 1744"/>
                  <a:gd name="T74" fmla="*/ 1793 w 2152"/>
                  <a:gd name="T75" fmla="*/ 234 h 1744"/>
                  <a:gd name="T76" fmla="*/ 1810 w 2152"/>
                  <a:gd name="T77" fmla="*/ 156 h 1744"/>
                  <a:gd name="T78" fmla="*/ 1878 w 2152"/>
                  <a:gd name="T79" fmla="*/ 106 h 1744"/>
                  <a:gd name="T80" fmla="*/ 1980 w 2152"/>
                  <a:gd name="T81" fmla="*/ 229 h 1744"/>
                  <a:gd name="T82" fmla="*/ 2093 w 2152"/>
                  <a:gd name="T83" fmla="*/ 302 h 1744"/>
                  <a:gd name="T84" fmla="*/ 2152 w 2152"/>
                  <a:gd name="T85" fmla="*/ 421 h 1744"/>
                  <a:gd name="T86" fmla="*/ 2141 w 2152"/>
                  <a:gd name="T87" fmla="*/ 780 h 1744"/>
                  <a:gd name="T88" fmla="*/ 2131 w 2152"/>
                  <a:gd name="T89" fmla="*/ 1496 h 1744"/>
                  <a:gd name="T90" fmla="*/ 1774 w 2152"/>
                  <a:gd name="T91" fmla="*/ 1492 h 1744"/>
                  <a:gd name="T92" fmla="*/ 1675 w 2152"/>
                  <a:gd name="T93" fmla="*/ 1565 h 1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152" h="1744">
                    <a:moveTo>
                      <a:pt x="1675" y="1565"/>
                    </a:moveTo>
                    <a:lnTo>
                      <a:pt x="1472" y="1622"/>
                    </a:lnTo>
                    <a:lnTo>
                      <a:pt x="1344" y="1579"/>
                    </a:lnTo>
                    <a:lnTo>
                      <a:pt x="1238" y="1619"/>
                    </a:lnTo>
                    <a:lnTo>
                      <a:pt x="988" y="1610"/>
                    </a:lnTo>
                    <a:lnTo>
                      <a:pt x="714" y="1744"/>
                    </a:lnTo>
                    <a:lnTo>
                      <a:pt x="633" y="1643"/>
                    </a:lnTo>
                    <a:lnTo>
                      <a:pt x="501" y="1555"/>
                    </a:lnTo>
                    <a:lnTo>
                      <a:pt x="470" y="1482"/>
                    </a:lnTo>
                    <a:lnTo>
                      <a:pt x="371" y="1444"/>
                    </a:lnTo>
                    <a:lnTo>
                      <a:pt x="291" y="1376"/>
                    </a:lnTo>
                    <a:lnTo>
                      <a:pt x="92" y="1326"/>
                    </a:lnTo>
                    <a:lnTo>
                      <a:pt x="0" y="1265"/>
                    </a:lnTo>
                    <a:lnTo>
                      <a:pt x="149" y="1165"/>
                    </a:lnTo>
                    <a:lnTo>
                      <a:pt x="302" y="950"/>
                    </a:lnTo>
                    <a:lnTo>
                      <a:pt x="234" y="778"/>
                    </a:lnTo>
                    <a:lnTo>
                      <a:pt x="295" y="756"/>
                    </a:lnTo>
                    <a:lnTo>
                      <a:pt x="366" y="674"/>
                    </a:lnTo>
                    <a:lnTo>
                      <a:pt x="425" y="648"/>
                    </a:lnTo>
                    <a:lnTo>
                      <a:pt x="444" y="577"/>
                    </a:lnTo>
                    <a:lnTo>
                      <a:pt x="569" y="603"/>
                    </a:lnTo>
                    <a:lnTo>
                      <a:pt x="612" y="520"/>
                    </a:lnTo>
                    <a:lnTo>
                      <a:pt x="574" y="364"/>
                    </a:lnTo>
                    <a:lnTo>
                      <a:pt x="588" y="307"/>
                    </a:lnTo>
                    <a:lnTo>
                      <a:pt x="692" y="267"/>
                    </a:lnTo>
                    <a:lnTo>
                      <a:pt x="898" y="312"/>
                    </a:lnTo>
                    <a:lnTo>
                      <a:pt x="976" y="260"/>
                    </a:lnTo>
                    <a:lnTo>
                      <a:pt x="1177" y="61"/>
                    </a:lnTo>
                    <a:lnTo>
                      <a:pt x="1250" y="24"/>
                    </a:lnTo>
                    <a:lnTo>
                      <a:pt x="1300" y="52"/>
                    </a:lnTo>
                    <a:lnTo>
                      <a:pt x="1328" y="19"/>
                    </a:lnTo>
                    <a:lnTo>
                      <a:pt x="1378" y="33"/>
                    </a:lnTo>
                    <a:lnTo>
                      <a:pt x="1425" y="0"/>
                    </a:lnTo>
                    <a:lnTo>
                      <a:pt x="1472" y="5"/>
                    </a:lnTo>
                    <a:lnTo>
                      <a:pt x="1604" y="83"/>
                    </a:lnTo>
                    <a:lnTo>
                      <a:pt x="1661" y="210"/>
                    </a:lnTo>
                    <a:lnTo>
                      <a:pt x="1732" y="255"/>
                    </a:lnTo>
                    <a:lnTo>
                      <a:pt x="1793" y="234"/>
                    </a:lnTo>
                    <a:lnTo>
                      <a:pt x="1810" y="156"/>
                    </a:lnTo>
                    <a:lnTo>
                      <a:pt x="1878" y="106"/>
                    </a:lnTo>
                    <a:lnTo>
                      <a:pt x="1980" y="229"/>
                    </a:lnTo>
                    <a:lnTo>
                      <a:pt x="2093" y="302"/>
                    </a:lnTo>
                    <a:lnTo>
                      <a:pt x="2152" y="421"/>
                    </a:lnTo>
                    <a:lnTo>
                      <a:pt x="2141" y="780"/>
                    </a:lnTo>
                    <a:lnTo>
                      <a:pt x="2131" y="1496"/>
                    </a:lnTo>
                    <a:lnTo>
                      <a:pt x="1774" y="1492"/>
                    </a:lnTo>
                    <a:lnTo>
                      <a:pt x="1675" y="1565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3" name="Freeform 88">
                <a:extLst>
                  <a:ext uri="{FF2B5EF4-FFF2-40B4-BE49-F238E27FC236}">
                    <a16:creationId xmlns:a16="http://schemas.microsoft.com/office/drawing/2014/main" id="{94F2367C-DF8F-32A9-CF74-6F15AC65E2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601" y="-2342"/>
                <a:ext cx="1467" cy="1135"/>
              </a:xfrm>
              <a:custGeom>
                <a:avLst/>
                <a:gdLst>
                  <a:gd name="T0" fmla="*/ 336 w 1467"/>
                  <a:gd name="T1" fmla="*/ 1135 h 1135"/>
                  <a:gd name="T2" fmla="*/ 300 w 1467"/>
                  <a:gd name="T3" fmla="*/ 1116 h 1135"/>
                  <a:gd name="T4" fmla="*/ 284 w 1467"/>
                  <a:gd name="T5" fmla="*/ 924 h 1135"/>
                  <a:gd name="T6" fmla="*/ 194 w 1467"/>
                  <a:gd name="T7" fmla="*/ 832 h 1135"/>
                  <a:gd name="T8" fmla="*/ 83 w 1467"/>
                  <a:gd name="T9" fmla="*/ 804 h 1135"/>
                  <a:gd name="T10" fmla="*/ 40 w 1467"/>
                  <a:gd name="T11" fmla="*/ 763 h 1135"/>
                  <a:gd name="T12" fmla="*/ 14 w 1467"/>
                  <a:gd name="T13" fmla="*/ 671 h 1135"/>
                  <a:gd name="T14" fmla="*/ 55 w 1467"/>
                  <a:gd name="T15" fmla="*/ 494 h 1135"/>
                  <a:gd name="T16" fmla="*/ 0 w 1467"/>
                  <a:gd name="T17" fmla="*/ 399 h 1135"/>
                  <a:gd name="T18" fmla="*/ 258 w 1467"/>
                  <a:gd name="T19" fmla="*/ 224 h 1135"/>
                  <a:gd name="T20" fmla="*/ 577 w 1467"/>
                  <a:gd name="T21" fmla="*/ 246 h 1135"/>
                  <a:gd name="T22" fmla="*/ 643 w 1467"/>
                  <a:gd name="T23" fmla="*/ 229 h 1135"/>
                  <a:gd name="T24" fmla="*/ 546 w 1467"/>
                  <a:gd name="T25" fmla="*/ 118 h 1135"/>
                  <a:gd name="T26" fmla="*/ 544 w 1467"/>
                  <a:gd name="T27" fmla="*/ 0 h 1135"/>
                  <a:gd name="T28" fmla="*/ 886 w 1467"/>
                  <a:gd name="T29" fmla="*/ 201 h 1135"/>
                  <a:gd name="T30" fmla="*/ 1113 w 1467"/>
                  <a:gd name="T31" fmla="*/ 468 h 1135"/>
                  <a:gd name="T32" fmla="*/ 1182 w 1467"/>
                  <a:gd name="T33" fmla="*/ 470 h 1135"/>
                  <a:gd name="T34" fmla="*/ 1399 w 1467"/>
                  <a:gd name="T35" fmla="*/ 622 h 1135"/>
                  <a:gd name="T36" fmla="*/ 1467 w 1467"/>
                  <a:gd name="T37" fmla="*/ 794 h 1135"/>
                  <a:gd name="T38" fmla="*/ 1314 w 1467"/>
                  <a:gd name="T39" fmla="*/ 1009 h 1135"/>
                  <a:gd name="T40" fmla="*/ 1165 w 1467"/>
                  <a:gd name="T41" fmla="*/ 1109 h 1135"/>
                  <a:gd name="T42" fmla="*/ 804 w 1467"/>
                  <a:gd name="T43" fmla="*/ 1083 h 1135"/>
                  <a:gd name="T44" fmla="*/ 336 w 1467"/>
                  <a:gd name="T45" fmla="*/ 1135 h 1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467" h="1135">
                    <a:moveTo>
                      <a:pt x="336" y="1135"/>
                    </a:moveTo>
                    <a:lnTo>
                      <a:pt x="300" y="1116"/>
                    </a:lnTo>
                    <a:lnTo>
                      <a:pt x="284" y="924"/>
                    </a:lnTo>
                    <a:lnTo>
                      <a:pt x="194" y="832"/>
                    </a:lnTo>
                    <a:lnTo>
                      <a:pt x="83" y="804"/>
                    </a:lnTo>
                    <a:lnTo>
                      <a:pt x="40" y="763"/>
                    </a:lnTo>
                    <a:lnTo>
                      <a:pt x="14" y="671"/>
                    </a:lnTo>
                    <a:lnTo>
                      <a:pt x="55" y="494"/>
                    </a:lnTo>
                    <a:lnTo>
                      <a:pt x="0" y="399"/>
                    </a:lnTo>
                    <a:lnTo>
                      <a:pt x="258" y="224"/>
                    </a:lnTo>
                    <a:lnTo>
                      <a:pt x="577" y="246"/>
                    </a:lnTo>
                    <a:lnTo>
                      <a:pt x="643" y="229"/>
                    </a:lnTo>
                    <a:lnTo>
                      <a:pt x="546" y="118"/>
                    </a:lnTo>
                    <a:lnTo>
                      <a:pt x="544" y="0"/>
                    </a:lnTo>
                    <a:lnTo>
                      <a:pt x="886" y="201"/>
                    </a:lnTo>
                    <a:lnTo>
                      <a:pt x="1113" y="468"/>
                    </a:lnTo>
                    <a:lnTo>
                      <a:pt x="1182" y="470"/>
                    </a:lnTo>
                    <a:lnTo>
                      <a:pt x="1399" y="622"/>
                    </a:lnTo>
                    <a:lnTo>
                      <a:pt x="1467" y="794"/>
                    </a:lnTo>
                    <a:lnTo>
                      <a:pt x="1314" y="1009"/>
                    </a:lnTo>
                    <a:lnTo>
                      <a:pt x="1165" y="1109"/>
                    </a:lnTo>
                    <a:lnTo>
                      <a:pt x="804" y="1083"/>
                    </a:lnTo>
                    <a:lnTo>
                      <a:pt x="336" y="1135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4" name="Freeform 89">
                <a:extLst>
                  <a:ext uri="{FF2B5EF4-FFF2-40B4-BE49-F238E27FC236}">
                    <a16:creationId xmlns:a16="http://schemas.microsoft.com/office/drawing/2014/main" id="{AD5E902D-239C-6829-1E85-51090727BA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200" y="-2199"/>
                <a:ext cx="884" cy="1068"/>
              </a:xfrm>
              <a:custGeom>
                <a:avLst/>
                <a:gdLst>
                  <a:gd name="T0" fmla="*/ 364 w 1016"/>
                  <a:gd name="T1" fmla="*/ 1161 h 1161"/>
                  <a:gd name="T2" fmla="*/ 184 w 1016"/>
                  <a:gd name="T3" fmla="*/ 1130 h 1161"/>
                  <a:gd name="T4" fmla="*/ 61 w 1016"/>
                  <a:gd name="T5" fmla="*/ 1071 h 1161"/>
                  <a:gd name="T6" fmla="*/ 0 w 1016"/>
                  <a:gd name="T7" fmla="*/ 529 h 1161"/>
                  <a:gd name="T8" fmla="*/ 75 w 1016"/>
                  <a:gd name="T9" fmla="*/ 380 h 1161"/>
                  <a:gd name="T10" fmla="*/ 101 w 1016"/>
                  <a:gd name="T11" fmla="*/ 130 h 1161"/>
                  <a:gd name="T12" fmla="*/ 427 w 1016"/>
                  <a:gd name="T13" fmla="*/ 0 h 1161"/>
                  <a:gd name="T14" fmla="*/ 709 w 1016"/>
                  <a:gd name="T15" fmla="*/ 480 h 1161"/>
                  <a:gd name="T16" fmla="*/ 862 w 1016"/>
                  <a:gd name="T17" fmla="*/ 553 h 1161"/>
                  <a:gd name="T18" fmla="*/ 942 w 1016"/>
                  <a:gd name="T19" fmla="*/ 631 h 1161"/>
                  <a:gd name="T20" fmla="*/ 1016 w 1016"/>
                  <a:gd name="T21" fmla="*/ 1040 h 1161"/>
                  <a:gd name="T22" fmla="*/ 364 w 1016"/>
                  <a:gd name="T23" fmla="*/ 1161 h 1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016" h="1161">
                    <a:moveTo>
                      <a:pt x="364" y="1161"/>
                    </a:moveTo>
                    <a:lnTo>
                      <a:pt x="184" y="1130"/>
                    </a:lnTo>
                    <a:lnTo>
                      <a:pt x="61" y="1071"/>
                    </a:lnTo>
                    <a:lnTo>
                      <a:pt x="0" y="529"/>
                    </a:lnTo>
                    <a:lnTo>
                      <a:pt x="75" y="380"/>
                    </a:lnTo>
                    <a:lnTo>
                      <a:pt x="101" y="130"/>
                    </a:lnTo>
                    <a:lnTo>
                      <a:pt x="427" y="0"/>
                    </a:lnTo>
                    <a:lnTo>
                      <a:pt x="709" y="480"/>
                    </a:lnTo>
                    <a:lnTo>
                      <a:pt x="862" y="553"/>
                    </a:lnTo>
                    <a:lnTo>
                      <a:pt x="942" y="631"/>
                    </a:lnTo>
                    <a:lnTo>
                      <a:pt x="1016" y="1040"/>
                    </a:lnTo>
                    <a:lnTo>
                      <a:pt x="364" y="1161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5" name="Freeform 90">
                <a:extLst>
                  <a:ext uri="{FF2B5EF4-FFF2-40B4-BE49-F238E27FC236}">
                    <a16:creationId xmlns:a16="http://schemas.microsoft.com/office/drawing/2014/main" id="{58DD0D0F-4D96-34DB-F59D-C2BA3B45F30B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72092">
                <a:off x="13914" y="-2156"/>
                <a:ext cx="1256" cy="1380"/>
              </a:xfrm>
              <a:custGeom>
                <a:avLst/>
                <a:gdLst>
                  <a:gd name="T0" fmla="*/ 121 w 976"/>
                  <a:gd name="T1" fmla="*/ 182 h 1317"/>
                  <a:gd name="T2" fmla="*/ 251 w 976"/>
                  <a:gd name="T3" fmla="*/ 101 h 1317"/>
                  <a:gd name="T4" fmla="*/ 390 w 976"/>
                  <a:gd name="T5" fmla="*/ 101 h 1317"/>
                  <a:gd name="T6" fmla="*/ 522 w 976"/>
                  <a:gd name="T7" fmla="*/ 0 h 1317"/>
                  <a:gd name="T8" fmla="*/ 496 w 976"/>
                  <a:gd name="T9" fmla="*/ 250 h 1317"/>
                  <a:gd name="T10" fmla="*/ 421 w 976"/>
                  <a:gd name="T11" fmla="*/ 399 h 1317"/>
                  <a:gd name="T12" fmla="*/ 482 w 976"/>
                  <a:gd name="T13" fmla="*/ 941 h 1317"/>
                  <a:gd name="T14" fmla="*/ 605 w 976"/>
                  <a:gd name="T15" fmla="*/ 1000 h 1317"/>
                  <a:gd name="T16" fmla="*/ 785 w 976"/>
                  <a:gd name="T17" fmla="*/ 1031 h 1317"/>
                  <a:gd name="T18" fmla="*/ 976 w 976"/>
                  <a:gd name="T19" fmla="*/ 1116 h 1317"/>
                  <a:gd name="T20" fmla="*/ 650 w 976"/>
                  <a:gd name="T21" fmla="*/ 1317 h 1317"/>
                  <a:gd name="T22" fmla="*/ 423 w 976"/>
                  <a:gd name="T23" fmla="*/ 1307 h 1317"/>
                  <a:gd name="T24" fmla="*/ 248 w 976"/>
                  <a:gd name="T25" fmla="*/ 1087 h 1317"/>
                  <a:gd name="T26" fmla="*/ 298 w 976"/>
                  <a:gd name="T27" fmla="*/ 1201 h 1317"/>
                  <a:gd name="T28" fmla="*/ 116 w 976"/>
                  <a:gd name="T29" fmla="*/ 1151 h 1317"/>
                  <a:gd name="T30" fmla="*/ 0 w 976"/>
                  <a:gd name="T31" fmla="*/ 728 h 1317"/>
                  <a:gd name="T32" fmla="*/ 121 w 976"/>
                  <a:gd name="T33" fmla="*/ 182 h 1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76" h="1317">
                    <a:moveTo>
                      <a:pt x="121" y="182"/>
                    </a:moveTo>
                    <a:lnTo>
                      <a:pt x="251" y="101"/>
                    </a:lnTo>
                    <a:lnTo>
                      <a:pt x="390" y="101"/>
                    </a:lnTo>
                    <a:lnTo>
                      <a:pt x="522" y="0"/>
                    </a:lnTo>
                    <a:lnTo>
                      <a:pt x="496" y="250"/>
                    </a:lnTo>
                    <a:lnTo>
                      <a:pt x="421" y="399"/>
                    </a:lnTo>
                    <a:lnTo>
                      <a:pt x="482" y="941"/>
                    </a:lnTo>
                    <a:lnTo>
                      <a:pt x="605" y="1000"/>
                    </a:lnTo>
                    <a:lnTo>
                      <a:pt x="785" y="1031"/>
                    </a:lnTo>
                    <a:lnTo>
                      <a:pt x="976" y="1116"/>
                    </a:lnTo>
                    <a:lnTo>
                      <a:pt x="650" y="1317"/>
                    </a:lnTo>
                    <a:lnTo>
                      <a:pt x="423" y="1307"/>
                    </a:lnTo>
                    <a:lnTo>
                      <a:pt x="248" y="1087"/>
                    </a:lnTo>
                    <a:lnTo>
                      <a:pt x="298" y="1201"/>
                    </a:lnTo>
                    <a:lnTo>
                      <a:pt x="116" y="1151"/>
                    </a:lnTo>
                    <a:lnTo>
                      <a:pt x="0" y="728"/>
                    </a:lnTo>
                    <a:lnTo>
                      <a:pt x="121" y="182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6" name="Freeform 128">
                <a:extLst>
                  <a:ext uri="{FF2B5EF4-FFF2-40B4-BE49-F238E27FC236}">
                    <a16:creationId xmlns:a16="http://schemas.microsoft.com/office/drawing/2014/main" id="{CD67F297-6576-F900-68FB-3A4B170F2D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" y="-1895"/>
                <a:ext cx="1392" cy="929"/>
              </a:xfrm>
              <a:custGeom>
                <a:avLst/>
                <a:gdLst>
                  <a:gd name="T0" fmla="*/ 1217 w 1392"/>
                  <a:gd name="T1" fmla="*/ 929 h 929"/>
                  <a:gd name="T2" fmla="*/ 598 w 1392"/>
                  <a:gd name="T3" fmla="*/ 922 h 929"/>
                  <a:gd name="T4" fmla="*/ 0 w 1392"/>
                  <a:gd name="T5" fmla="*/ 893 h 929"/>
                  <a:gd name="T6" fmla="*/ 10 w 1392"/>
                  <a:gd name="T7" fmla="*/ 177 h 929"/>
                  <a:gd name="T8" fmla="*/ 300 w 1392"/>
                  <a:gd name="T9" fmla="*/ 118 h 929"/>
                  <a:gd name="T10" fmla="*/ 355 w 1392"/>
                  <a:gd name="T11" fmla="*/ 66 h 929"/>
                  <a:gd name="T12" fmla="*/ 397 w 1392"/>
                  <a:gd name="T13" fmla="*/ 80 h 929"/>
                  <a:gd name="T14" fmla="*/ 456 w 1392"/>
                  <a:gd name="T15" fmla="*/ 54 h 929"/>
                  <a:gd name="T16" fmla="*/ 489 w 1392"/>
                  <a:gd name="T17" fmla="*/ 80 h 929"/>
                  <a:gd name="T18" fmla="*/ 577 w 1392"/>
                  <a:gd name="T19" fmla="*/ 78 h 929"/>
                  <a:gd name="T20" fmla="*/ 669 w 1392"/>
                  <a:gd name="T21" fmla="*/ 127 h 929"/>
                  <a:gd name="T22" fmla="*/ 806 w 1392"/>
                  <a:gd name="T23" fmla="*/ 21 h 929"/>
                  <a:gd name="T24" fmla="*/ 915 w 1392"/>
                  <a:gd name="T25" fmla="*/ 40 h 929"/>
                  <a:gd name="T26" fmla="*/ 1030 w 1392"/>
                  <a:gd name="T27" fmla="*/ 0 h 929"/>
                  <a:gd name="T28" fmla="*/ 1059 w 1392"/>
                  <a:gd name="T29" fmla="*/ 7 h 929"/>
                  <a:gd name="T30" fmla="*/ 1085 w 1392"/>
                  <a:gd name="T31" fmla="*/ 87 h 929"/>
                  <a:gd name="T32" fmla="*/ 1278 w 1392"/>
                  <a:gd name="T33" fmla="*/ 94 h 929"/>
                  <a:gd name="T34" fmla="*/ 1342 w 1392"/>
                  <a:gd name="T35" fmla="*/ 142 h 929"/>
                  <a:gd name="T36" fmla="*/ 1392 w 1392"/>
                  <a:gd name="T37" fmla="*/ 234 h 929"/>
                  <a:gd name="T38" fmla="*/ 1378 w 1392"/>
                  <a:gd name="T39" fmla="*/ 614 h 929"/>
                  <a:gd name="T40" fmla="*/ 1229 w 1392"/>
                  <a:gd name="T41" fmla="*/ 676 h 929"/>
                  <a:gd name="T42" fmla="*/ 1186 w 1392"/>
                  <a:gd name="T43" fmla="*/ 725 h 929"/>
                  <a:gd name="T44" fmla="*/ 1177 w 1392"/>
                  <a:gd name="T45" fmla="*/ 820 h 929"/>
                  <a:gd name="T46" fmla="*/ 1217 w 1392"/>
                  <a:gd name="T47" fmla="*/ 929 h 9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392" h="929">
                    <a:moveTo>
                      <a:pt x="1217" y="929"/>
                    </a:moveTo>
                    <a:lnTo>
                      <a:pt x="598" y="922"/>
                    </a:lnTo>
                    <a:lnTo>
                      <a:pt x="0" y="893"/>
                    </a:lnTo>
                    <a:lnTo>
                      <a:pt x="10" y="177"/>
                    </a:lnTo>
                    <a:lnTo>
                      <a:pt x="300" y="118"/>
                    </a:lnTo>
                    <a:lnTo>
                      <a:pt x="355" y="66"/>
                    </a:lnTo>
                    <a:lnTo>
                      <a:pt x="397" y="80"/>
                    </a:lnTo>
                    <a:lnTo>
                      <a:pt x="456" y="54"/>
                    </a:lnTo>
                    <a:lnTo>
                      <a:pt x="489" y="80"/>
                    </a:lnTo>
                    <a:lnTo>
                      <a:pt x="577" y="78"/>
                    </a:lnTo>
                    <a:lnTo>
                      <a:pt x="669" y="127"/>
                    </a:lnTo>
                    <a:lnTo>
                      <a:pt x="806" y="21"/>
                    </a:lnTo>
                    <a:lnTo>
                      <a:pt x="915" y="40"/>
                    </a:lnTo>
                    <a:lnTo>
                      <a:pt x="1030" y="0"/>
                    </a:lnTo>
                    <a:lnTo>
                      <a:pt x="1059" y="7"/>
                    </a:lnTo>
                    <a:lnTo>
                      <a:pt x="1085" y="87"/>
                    </a:lnTo>
                    <a:lnTo>
                      <a:pt x="1278" y="94"/>
                    </a:lnTo>
                    <a:lnTo>
                      <a:pt x="1342" y="142"/>
                    </a:lnTo>
                    <a:lnTo>
                      <a:pt x="1392" y="234"/>
                    </a:lnTo>
                    <a:lnTo>
                      <a:pt x="1378" y="614"/>
                    </a:lnTo>
                    <a:lnTo>
                      <a:pt x="1229" y="676"/>
                    </a:lnTo>
                    <a:lnTo>
                      <a:pt x="1186" y="725"/>
                    </a:lnTo>
                    <a:lnTo>
                      <a:pt x="1177" y="820"/>
                    </a:lnTo>
                    <a:lnTo>
                      <a:pt x="1217" y="929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7" name="Freeform 129">
                <a:extLst>
                  <a:ext uri="{FF2B5EF4-FFF2-40B4-BE49-F238E27FC236}">
                    <a16:creationId xmlns:a16="http://schemas.microsoft.com/office/drawing/2014/main" id="{20577ECF-CB82-0B62-9021-C4F485049A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19" y="-1822"/>
                <a:ext cx="1727" cy="1754"/>
              </a:xfrm>
              <a:custGeom>
                <a:avLst/>
                <a:gdLst>
                  <a:gd name="T0" fmla="*/ 936 w 1727"/>
                  <a:gd name="T1" fmla="*/ 1754 h 1754"/>
                  <a:gd name="T2" fmla="*/ 895 w 1727"/>
                  <a:gd name="T3" fmla="*/ 1624 h 1754"/>
                  <a:gd name="T4" fmla="*/ 763 w 1727"/>
                  <a:gd name="T5" fmla="*/ 1447 h 1754"/>
                  <a:gd name="T6" fmla="*/ 697 w 1727"/>
                  <a:gd name="T7" fmla="*/ 1468 h 1754"/>
                  <a:gd name="T8" fmla="*/ 598 w 1727"/>
                  <a:gd name="T9" fmla="*/ 1347 h 1754"/>
                  <a:gd name="T10" fmla="*/ 489 w 1727"/>
                  <a:gd name="T11" fmla="*/ 1293 h 1754"/>
                  <a:gd name="T12" fmla="*/ 373 w 1727"/>
                  <a:gd name="T13" fmla="*/ 1135 h 1754"/>
                  <a:gd name="T14" fmla="*/ 0 w 1727"/>
                  <a:gd name="T15" fmla="*/ 972 h 1754"/>
                  <a:gd name="T16" fmla="*/ 7 w 1727"/>
                  <a:gd name="T17" fmla="*/ 759 h 1754"/>
                  <a:gd name="T18" fmla="*/ 177 w 1727"/>
                  <a:gd name="T19" fmla="*/ 343 h 1754"/>
                  <a:gd name="T20" fmla="*/ 418 w 1727"/>
                  <a:gd name="T21" fmla="*/ 388 h 1754"/>
                  <a:gd name="T22" fmla="*/ 532 w 1727"/>
                  <a:gd name="T23" fmla="*/ 139 h 1754"/>
                  <a:gd name="T24" fmla="*/ 643 w 1727"/>
                  <a:gd name="T25" fmla="*/ 137 h 1754"/>
                  <a:gd name="T26" fmla="*/ 763 w 1727"/>
                  <a:gd name="T27" fmla="*/ 0 h 1754"/>
                  <a:gd name="T28" fmla="*/ 1316 w 1727"/>
                  <a:gd name="T29" fmla="*/ 92 h 1754"/>
                  <a:gd name="T30" fmla="*/ 1396 w 1727"/>
                  <a:gd name="T31" fmla="*/ 184 h 1754"/>
                  <a:gd name="T32" fmla="*/ 1559 w 1727"/>
                  <a:gd name="T33" fmla="*/ 194 h 1754"/>
                  <a:gd name="T34" fmla="*/ 1727 w 1727"/>
                  <a:gd name="T35" fmla="*/ 253 h 1754"/>
                  <a:gd name="T36" fmla="*/ 1330 w 1727"/>
                  <a:gd name="T37" fmla="*/ 943 h 1754"/>
                  <a:gd name="T38" fmla="*/ 936 w 1727"/>
                  <a:gd name="T39" fmla="*/ 1754 h 1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27" h="1754">
                    <a:moveTo>
                      <a:pt x="936" y="1754"/>
                    </a:moveTo>
                    <a:lnTo>
                      <a:pt x="895" y="1624"/>
                    </a:lnTo>
                    <a:lnTo>
                      <a:pt x="763" y="1447"/>
                    </a:lnTo>
                    <a:lnTo>
                      <a:pt x="697" y="1468"/>
                    </a:lnTo>
                    <a:lnTo>
                      <a:pt x="598" y="1347"/>
                    </a:lnTo>
                    <a:lnTo>
                      <a:pt x="489" y="1293"/>
                    </a:lnTo>
                    <a:lnTo>
                      <a:pt x="373" y="1135"/>
                    </a:lnTo>
                    <a:lnTo>
                      <a:pt x="0" y="972"/>
                    </a:lnTo>
                    <a:lnTo>
                      <a:pt x="7" y="759"/>
                    </a:lnTo>
                    <a:lnTo>
                      <a:pt x="177" y="343"/>
                    </a:lnTo>
                    <a:lnTo>
                      <a:pt x="418" y="388"/>
                    </a:lnTo>
                    <a:lnTo>
                      <a:pt x="532" y="139"/>
                    </a:lnTo>
                    <a:lnTo>
                      <a:pt x="643" y="137"/>
                    </a:lnTo>
                    <a:lnTo>
                      <a:pt x="763" y="0"/>
                    </a:lnTo>
                    <a:lnTo>
                      <a:pt x="1316" y="92"/>
                    </a:lnTo>
                    <a:lnTo>
                      <a:pt x="1396" y="184"/>
                    </a:lnTo>
                    <a:lnTo>
                      <a:pt x="1559" y="194"/>
                    </a:lnTo>
                    <a:lnTo>
                      <a:pt x="1727" y="253"/>
                    </a:lnTo>
                    <a:lnTo>
                      <a:pt x="1330" y="943"/>
                    </a:lnTo>
                    <a:lnTo>
                      <a:pt x="936" y="1754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8" name="Freeform 130">
                <a:extLst>
                  <a:ext uri="{FF2B5EF4-FFF2-40B4-BE49-F238E27FC236}">
                    <a16:creationId xmlns:a16="http://schemas.microsoft.com/office/drawing/2014/main" id="{D6EB649A-8077-BDBD-E15B-DDF3302052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72" y="-1810"/>
                <a:ext cx="1538" cy="1142"/>
              </a:xfrm>
              <a:custGeom>
                <a:avLst/>
                <a:gdLst>
                  <a:gd name="T0" fmla="*/ 1498 w 1538"/>
                  <a:gd name="T1" fmla="*/ 990 h 1142"/>
                  <a:gd name="T2" fmla="*/ 1233 w 1538"/>
                  <a:gd name="T3" fmla="*/ 931 h 1142"/>
                  <a:gd name="T4" fmla="*/ 950 w 1538"/>
                  <a:gd name="T5" fmla="*/ 931 h 1142"/>
                  <a:gd name="T6" fmla="*/ 943 w 1538"/>
                  <a:gd name="T7" fmla="*/ 1054 h 1142"/>
                  <a:gd name="T8" fmla="*/ 553 w 1538"/>
                  <a:gd name="T9" fmla="*/ 1045 h 1142"/>
                  <a:gd name="T10" fmla="*/ 567 w 1538"/>
                  <a:gd name="T11" fmla="*/ 1090 h 1142"/>
                  <a:gd name="T12" fmla="*/ 406 w 1538"/>
                  <a:gd name="T13" fmla="*/ 1142 h 1142"/>
                  <a:gd name="T14" fmla="*/ 307 w 1538"/>
                  <a:gd name="T15" fmla="*/ 1075 h 1142"/>
                  <a:gd name="T16" fmla="*/ 286 w 1538"/>
                  <a:gd name="T17" fmla="*/ 981 h 1142"/>
                  <a:gd name="T18" fmla="*/ 184 w 1538"/>
                  <a:gd name="T19" fmla="*/ 898 h 1142"/>
                  <a:gd name="T20" fmla="*/ 137 w 1538"/>
                  <a:gd name="T21" fmla="*/ 818 h 1142"/>
                  <a:gd name="T22" fmla="*/ 75 w 1538"/>
                  <a:gd name="T23" fmla="*/ 865 h 1142"/>
                  <a:gd name="T24" fmla="*/ 40 w 1538"/>
                  <a:gd name="T25" fmla="*/ 844 h 1142"/>
                  <a:gd name="T26" fmla="*/ 0 w 1538"/>
                  <a:gd name="T27" fmla="*/ 735 h 1142"/>
                  <a:gd name="T28" fmla="*/ 9 w 1538"/>
                  <a:gd name="T29" fmla="*/ 640 h 1142"/>
                  <a:gd name="T30" fmla="*/ 52 w 1538"/>
                  <a:gd name="T31" fmla="*/ 591 h 1142"/>
                  <a:gd name="T32" fmla="*/ 201 w 1538"/>
                  <a:gd name="T33" fmla="*/ 529 h 1142"/>
                  <a:gd name="T34" fmla="*/ 215 w 1538"/>
                  <a:gd name="T35" fmla="*/ 149 h 1142"/>
                  <a:gd name="T36" fmla="*/ 165 w 1538"/>
                  <a:gd name="T37" fmla="*/ 57 h 1142"/>
                  <a:gd name="T38" fmla="*/ 175 w 1538"/>
                  <a:gd name="T39" fmla="*/ 0 h 1142"/>
                  <a:gd name="T40" fmla="*/ 1538 w 1538"/>
                  <a:gd name="T41" fmla="*/ 28 h 1142"/>
                  <a:gd name="T42" fmla="*/ 1498 w 1538"/>
                  <a:gd name="T43" fmla="*/ 990 h 1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538" h="1142">
                    <a:moveTo>
                      <a:pt x="1498" y="990"/>
                    </a:moveTo>
                    <a:lnTo>
                      <a:pt x="1233" y="931"/>
                    </a:lnTo>
                    <a:lnTo>
                      <a:pt x="950" y="931"/>
                    </a:lnTo>
                    <a:lnTo>
                      <a:pt x="943" y="1054"/>
                    </a:lnTo>
                    <a:lnTo>
                      <a:pt x="553" y="1045"/>
                    </a:lnTo>
                    <a:lnTo>
                      <a:pt x="567" y="1090"/>
                    </a:lnTo>
                    <a:lnTo>
                      <a:pt x="406" y="1142"/>
                    </a:lnTo>
                    <a:lnTo>
                      <a:pt x="307" y="1075"/>
                    </a:lnTo>
                    <a:lnTo>
                      <a:pt x="286" y="981"/>
                    </a:lnTo>
                    <a:lnTo>
                      <a:pt x="184" y="898"/>
                    </a:lnTo>
                    <a:lnTo>
                      <a:pt x="137" y="818"/>
                    </a:lnTo>
                    <a:lnTo>
                      <a:pt x="75" y="865"/>
                    </a:lnTo>
                    <a:lnTo>
                      <a:pt x="40" y="844"/>
                    </a:lnTo>
                    <a:lnTo>
                      <a:pt x="0" y="735"/>
                    </a:lnTo>
                    <a:lnTo>
                      <a:pt x="9" y="640"/>
                    </a:lnTo>
                    <a:lnTo>
                      <a:pt x="52" y="591"/>
                    </a:lnTo>
                    <a:lnTo>
                      <a:pt x="201" y="529"/>
                    </a:lnTo>
                    <a:lnTo>
                      <a:pt x="215" y="149"/>
                    </a:lnTo>
                    <a:lnTo>
                      <a:pt x="165" y="57"/>
                    </a:lnTo>
                    <a:lnTo>
                      <a:pt x="175" y="0"/>
                    </a:lnTo>
                    <a:lnTo>
                      <a:pt x="1538" y="28"/>
                    </a:lnTo>
                    <a:lnTo>
                      <a:pt x="1498" y="990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39" name="Freeform 131">
                <a:extLst>
                  <a:ext uri="{FF2B5EF4-FFF2-40B4-BE49-F238E27FC236}">
                    <a16:creationId xmlns:a16="http://schemas.microsoft.com/office/drawing/2014/main" id="{A635C3A1-0728-BBAA-39E7-6D9372F86B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6" y="-1782"/>
                <a:ext cx="1632" cy="1416"/>
              </a:xfrm>
              <a:custGeom>
                <a:avLst/>
                <a:gdLst>
                  <a:gd name="T0" fmla="*/ 1609 w 1632"/>
                  <a:gd name="T1" fmla="*/ 1416 h 1416"/>
                  <a:gd name="T2" fmla="*/ 0 w 1632"/>
                  <a:gd name="T3" fmla="*/ 1315 h 1416"/>
                  <a:gd name="T4" fmla="*/ 14 w 1632"/>
                  <a:gd name="T5" fmla="*/ 962 h 1416"/>
                  <a:gd name="T6" fmla="*/ 54 w 1632"/>
                  <a:gd name="T7" fmla="*/ 0 h 1416"/>
                  <a:gd name="T8" fmla="*/ 1632 w 1632"/>
                  <a:gd name="T9" fmla="*/ 55 h 1416"/>
                  <a:gd name="T10" fmla="*/ 1609 w 1632"/>
                  <a:gd name="T11" fmla="*/ 1416 h 1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32" h="1416">
                    <a:moveTo>
                      <a:pt x="1609" y="1416"/>
                    </a:moveTo>
                    <a:lnTo>
                      <a:pt x="0" y="1315"/>
                    </a:lnTo>
                    <a:lnTo>
                      <a:pt x="14" y="962"/>
                    </a:lnTo>
                    <a:lnTo>
                      <a:pt x="54" y="0"/>
                    </a:lnTo>
                    <a:lnTo>
                      <a:pt x="1632" y="55"/>
                    </a:lnTo>
                    <a:lnTo>
                      <a:pt x="1609" y="1416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0" name="Freeform 132">
                <a:extLst>
                  <a:ext uri="{FF2B5EF4-FFF2-40B4-BE49-F238E27FC236}">
                    <a16:creationId xmlns:a16="http://schemas.microsoft.com/office/drawing/2014/main" id="{87FBD121-EFB6-7AFF-6442-5228C033C1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53" y="-1768"/>
                <a:ext cx="966" cy="1615"/>
              </a:xfrm>
              <a:custGeom>
                <a:avLst/>
                <a:gdLst>
                  <a:gd name="T0" fmla="*/ 940 w 966"/>
                  <a:gd name="T1" fmla="*/ 1492 h 1615"/>
                  <a:gd name="T2" fmla="*/ 966 w 966"/>
                  <a:gd name="T3" fmla="*/ 1615 h 1615"/>
                  <a:gd name="T4" fmla="*/ 0 w 966"/>
                  <a:gd name="T5" fmla="*/ 1615 h 1615"/>
                  <a:gd name="T6" fmla="*/ 12 w 966"/>
                  <a:gd name="T7" fmla="*/ 1402 h 1615"/>
                  <a:gd name="T8" fmla="*/ 35 w 966"/>
                  <a:gd name="T9" fmla="*/ 41 h 1615"/>
                  <a:gd name="T10" fmla="*/ 35 w 966"/>
                  <a:gd name="T11" fmla="*/ 0 h 1615"/>
                  <a:gd name="T12" fmla="*/ 902 w 966"/>
                  <a:gd name="T13" fmla="*/ 43 h 1615"/>
                  <a:gd name="T14" fmla="*/ 898 w 966"/>
                  <a:gd name="T15" fmla="*/ 785 h 1615"/>
                  <a:gd name="T16" fmla="*/ 862 w 966"/>
                  <a:gd name="T17" fmla="*/ 1348 h 1615"/>
                  <a:gd name="T18" fmla="*/ 940 w 966"/>
                  <a:gd name="T19" fmla="*/ 1492 h 1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66" h="1615">
                    <a:moveTo>
                      <a:pt x="940" y="1492"/>
                    </a:moveTo>
                    <a:lnTo>
                      <a:pt x="966" y="1615"/>
                    </a:lnTo>
                    <a:lnTo>
                      <a:pt x="0" y="1615"/>
                    </a:lnTo>
                    <a:lnTo>
                      <a:pt x="12" y="1402"/>
                    </a:lnTo>
                    <a:lnTo>
                      <a:pt x="35" y="41"/>
                    </a:lnTo>
                    <a:lnTo>
                      <a:pt x="35" y="0"/>
                    </a:lnTo>
                    <a:lnTo>
                      <a:pt x="902" y="43"/>
                    </a:lnTo>
                    <a:lnTo>
                      <a:pt x="898" y="785"/>
                    </a:lnTo>
                    <a:lnTo>
                      <a:pt x="862" y="1348"/>
                    </a:lnTo>
                    <a:lnTo>
                      <a:pt x="940" y="1492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1" name="Freeform 133">
                <a:extLst>
                  <a:ext uri="{FF2B5EF4-FFF2-40B4-BE49-F238E27FC236}">
                    <a16:creationId xmlns:a16="http://schemas.microsoft.com/office/drawing/2014/main" id="{B1BCEAD0-CA52-B960-50D4-3262131EDA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19" y="-1765"/>
                <a:ext cx="2109" cy="1807"/>
              </a:xfrm>
              <a:custGeom>
                <a:avLst/>
                <a:gdLst>
                  <a:gd name="T0" fmla="*/ 1751 w 2034"/>
                  <a:gd name="T1" fmla="*/ 1505 h 1683"/>
                  <a:gd name="T2" fmla="*/ 1663 w 2034"/>
                  <a:gd name="T3" fmla="*/ 1418 h 1683"/>
                  <a:gd name="T4" fmla="*/ 1585 w 2034"/>
                  <a:gd name="T5" fmla="*/ 1406 h 1683"/>
                  <a:gd name="T6" fmla="*/ 1514 w 2034"/>
                  <a:gd name="T7" fmla="*/ 1598 h 1683"/>
                  <a:gd name="T8" fmla="*/ 1446 w 2034"/>
                  <a:gd name="T9" fmla="*/ 1671 h 1683"/>
                  <a:gd name="T10" fmla="*/ 1382 w 2034"/>
                  <a:gd name="T11" fmla="*/ 1683 h 1683"/>
                  <a:gd name="T12" fmla="*/ 1361 w 2034"/>
                  <a:gd name="T13" fmla="*/ 1470 h 1683"/>
                  <a:gd name="T14" fmla="*/ 1262 w 2034"/>
                  <a:gd name="T15" fmla="*/ 1366 h 1683"/>
                  <a:gd name="T16" fmla="*/ 1089 w 2034"/>
                  <a:gd name="T17" fmla="*/ 1432 h 1683"/>
                  <a:gd name="T18" fmla="*/ 1044 w 2034"/>
                  <a:gd name="T19" fmla="*/ 1496 h 1683"/>
                  <a:gd name="T20" fmla="*/ 905 w 2034"/>
                  <a:gd name="T21" fmla="*/ 1513 h 1683"/>
                  <a:gd name="T22" fmla="*/ 950 w 2034"/>
                  <a:gd name="T23" fmla="*/ 1288 h 1683"/>
                  <a:gd name="T24" fmla="*/ 928 w 2034"/>
                  <a:gd name="T25" fmla="*/ 1219 h 1683"/>
                  <a:gd name="T26" fmla="*/ 848 w 2034"/>
                  <a:gd name="T27" fmla="*/ 1203 h 1683"/>
                  <a:gd name="T28" fmla="*/ 772 w 2034"/>
                  <a:gd name="T29" fmla="*/ 1245 h 1683"/>
                  <a:gd name="T30" fmla="*/ 458 w 2034"/>
                  <a:gd name="T31" fmla="*/ 1222 h 1683"/>
                  <a:gd name="T32" fmla="*/ 435 w 2034"/>
                  <a:gd name="T33" fmla="*/ 1203 h 1683"/>
                  <a:gd name="T34" fmla="*/ 442 w 2034"/>
                  <a:gd name="T35" fmla="*/ 997 h 1683"/>
                  <a:gd name="T36" fmla="*/ 371 w 2034"/>
                  <a:gd name="T37" fmla="*/ 995 h 1683"/>
                  <a:gd name="T38" fmla="*/ 378 w 2034"/>
                  <a:gd name="T39" fmla="*/ 929 h 1683"/>
                  <a:gd name="T40" fmla="*/ 177 w 2034"/>
                  <a:gd name="T41" fmla="*/ 841 h 1683"/>
                  <a:gd name="T42" fmla="*/ 54 w 2034"/>
                  <a:gd name="T43" fmla="*/ 761 h 1683"/>
                  <a:gd name="T44" fmla="*/ 0 w 2034"/>
                  <a:gd name="T45" fmla="*/ 683 h 1683"/>
                  <a:gd name="T46" fmla="*/ 71 w 2034"/>
                  <a:gd name="T47" fmla="*/ 607 h 1683"/>
                  <a:gd name="T48" fmla="*/ 290 w 2034"/>
                  <a:gd name="T49" fmla="*/ 550 h 1683"/>
                  <a:gd name="T50" fmla="*/ 238 w 2034"/>
                  <a:gd name="T51" fmla="*/ 484 h 1683"/>
                  <a:gd name="T52" fmla="*/ 243 w 2034"/>
                  <a:gd name="T53" fmla="*/ 435 h 1683"/>
                  <a:gd name="T54" fmla="*/ 196 w 2034"/>
                  <a:gd name="T55" fmla="*/ 338 h 1683"/>
                  <a:gd name="T56" fmla="*/ 123 w 2034"/>
                  <a:gd name="T57" fmla="*/ 309 h 1683"/>
                  <a:gd name="T58" fmla="*/ 106 w 2034"/>
                  <a:gd name="T59" fmla="*/ 115 h 1683"/>
                  <a:gd name="T60" fmla="*/ 312 w 2034"/>
                  <a:gd name="T61" fmla="*/ 104 h 1683"/>
                  <a:gd name="T62" fmla="*/ 364 w 2034"/>
                  <a:gd name="T63" fmla="*/ 0 h 1683"/>
                  <a:gd name="T64" fmla="*/ 645 w 2034"/>
                  <a:gd name="T65" fmla="*/ 30 h 1683"/>
                  <a:gd name="T66" fmla="*/ 1075 w 2034"/>
                  <a:gd name="T67" fmla="*/ 21 h 1683"/>
                  <a:gd name="T68" fmla="*/ 1120 w 2034"/>
                  <a:gd name="T69" fmla="*/ 42 h 1683"/>
                  <a:gd name="T70" fmla="*/ 1871 w 2034"/>
                  <a:gd name="T71" fmla="*/ 28 h 1683"/>
                  <a:gd name="T72" fmla="*/ 1821 w 2034"/>
                  <a:gd name="T73" fmla="*/ 380 h 1683"/>
                  <a:gd name="T74" fmla="*/ 2034 w 2034"/>
                  <a:gd name="T75" fmla="*/ 978 h 1683"/>
                  <a:gd name="T76" fmla="*/ 1883 w 2034"/>
                  <a:gd name="T77" fmla="*/ 1200 h 1683"/>
                  <a:gd name="T78" fmla="*/ 2025 w 2034"/>
                  <a:gd name="T79" fmla="*/ 1182 h 1683"/>
                  <a:gd name="T80" fmla="*/ 1989 w 2034"/>
                  <a:gd name="T81" fmla="*/ 1267 h 1683"/>
                  <a:gd name="T82" fmla="*/ 1923 w 2034"/>
                  <a:gd name="T83" fmla="*/ 1302 h 1683"/>
                  <a:gd name="T84" fmla="*/ 1881 w 2034"/>
                  <a:gd name="T85" fmla="*/ 1411 h 1683"/>
                  <a:gd name="T86" fmla="*/ 1819 w 2034"/>
                  <a:gd name="T87" fmla="*/ 1484 h 1683"/>
                  <a:gd name="T88" fmla="*/ 1751 w 2034"/>
                  <a:gd name="T89" fmla="*/ 1505 h 16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034" h="1683">
                    <a:moveTo>
                      <a:pt x="1751" y="1505"/>
                    </a:moveTo>
                    <a:lnTo>
                      <a:pt x="1663" y="1418"/>
                    </a:lnTo>
                    <a:lnTo>
                      <a:pt x="1585" y="1406"/>
                    </a:lnTo>
                    <a:lnTo>
                      <a:pt x="1514" y="1598"/>
                    </a:lnTo>
                    <a:lnTo>
                      <a:pt x="1446" y="1671"/>
                    </a:lnTo>
                    <a:lnTo>
                      <a:pt x="1382" y="1683"/>
                    </a:lnTo>
                    <a:lnTo>
                      <a:pt x="1361" y="1470"/>
                    </a:lnTo>
                    <a:lnTo>
                      <a:pt x="1262" y="1366"/>
                    </a:lnTo>
                    <a:lnTo>
                      <a:pt x="1089" y="1432"/>
                    </a:lnTo>
                    <a:lnTo>
                      <a:pt x="1044" y="1496"/>
                    </a:lnTo>
                    <a:lnTo>
                      <a:pt x="905" y="1513"/>
                    </a:lnTo>
                    <a:lnTo>
                      <a:pt x="950" y="1288"/>
                    </a:lnTo>
                    <a:lnTo>
                      <a:pt x="928" y="1219"/>
                    </a:lnTo>
                    <a:lnTo>
                      <a:pt x="848" y="1203"/>
                    </a:lnTo>
                    <a:lnTo>
                      <a:pt x="772" y="1245"/>
                    </a:lnTo>
                    <a:lnTo>
                      <a:pt x="458" y="1222"/>
                    </a:lnTo>
                    <a:lnTo>
                      <a:pt x="435" y="1203"/>
                    </a:lnTo>
                    <a:lnTo>
                      <a:pt x="442" y="997"/>
                    </a:lnTo>
                    <a:lnTo>
                      <a:pt x="371" y="995"/>
                    </a:lnTo>
                    <a:lnTo>
                      <a:pt x="378" y="929"/>
                    </a:lnTo>
                    <a:lnTo>
                      <a:pt x="177" y="841"/>
                    </a:lnTo>
                    <a:lnTo>
                      <a:pt x="54" y="761"/>
                    </a:lnTo>
                    <a:lnTo>
                      <a:pt x="0" y="683"/>
                    </a:lnTo>
                    <a:lnTo>
                      <a:pt x="71" y="607"/>
                    </a:lnTo>
                    <a:lnTo>
                      <a:pt x="290" y="550"/>
                    </a:lnTo>
                    <a:lnTo>
                      <a:pt x="238" y="484"/>
                    </a:lnTo>
                    <a:lnTo>
                      <a:pt x="243" y="435"/>
                    </a:lnTo>
                    <a:lnTo>
                      <a:pt x="196" y="338"/>
                    </a:lnTo>
                    <a:lnTo>
                      <a:pt x="123" y="309"/>
                    </a:lnTo>
                    <a:lnTo>
                      <a:pt x="106" y="115"/>
                    </a:lnTo>
                    <a:lnTo>
                      <a:pt x="312" y="104"/>
                    </a:lnTo>
                    <a:lnTo>
                      <a:pt x="364" y="0"/>
                    </a:lnTo>
                    <a:lnTo>
                      <a:pt x="645" y="30"/>
                    </a:lnTo>
                    <a:lnTo>
                      <a:pt x="1075" y="21"/>
                    </a:lnTo>
                    <a:lnTo>
                      <a:pt x="1120" y="42"/>
                    </a:lnTo>
                    <a:lnTo>
                      <a:pt x="1871" y="28"/>
                    </a:lnTo>
                    <a:lnTo>
                      <a:pt x="1821" y="380"/>
                    </a:lnTo>
                    <a:lnTo>
                      <a:pt x="2034" y="978"/>
                    </a:lnTo>
                    <a:lnTo>
                      <a:pt x="1883" y="1200"/>
                    </a:lnTo>
                    <a:lnTo>
                      <a:pt x="2025" y="1182"/>
                    </a:lnTo>
                    <a:lnTo>
                      <a:pt x="1989" y="1267"/>
                    </a:lnTo>
                    <a:lnTo>
                      <a:pt x="1923" y="1302"/>
                    </a:lnTo>
                    <a:lnTo>
                      <a:pt x="1881" y="1411"/>
                    </a:lnTo>
                    <a:lnTo>
                      <a:pt x="1819" y="1484"/>
                    </a:lnTo>
                    <a:lnTo>
                      <a:pt x="1751" y="1505"/>
                    </a:lnTo>
                    <a:close/>
                  </a:path>
                </a:pathLst>
              </a:custGeom>
              <a:solidFill>
                <a:schemeClr val="bg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2" name="Freeform 134">
                <a:extLst>
                  <a:ext uri="{FF2B5EF4-FFF2-40B4-BE49-F238E27FC236}">
                    <a16:creationId xmlns:a16="http://schemas.microsoft.com/office/drawing/2014/main" id="{F266957B-FA4A-48CA-1707-336449EFC7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15" y="-1725"/>
                <a:ext cx="1019" cy="1506"/>
              </a:xfrm>
              <a:custGeom>
                <a:avLst/>
                <a:gdLst>
                  <a:gd name="T0" fmla="*/ 806 w 1019"/>
                  <a:gd name="T1" fmla="*/ 1489 h 1506"/>
                  <a:gd name="T2" fmla="*/ 560 w 1019"/>
                  <a:gd name="T3" fmla="*/ 1506 h 1506"/>
                  <a:gd name="T4" fmla="*/ 78 w 1019"/>
                  <a:gd name="T5" fmla="*/ 1449 h 1506"/>
                  <a:gd name="T6" fmla="*/ 0 w 1019"/>
                  <a:gd name="T7" fmla="*/ 1305 h 1506"/>
                  <a:gd name="T8" fmla="*/ 36 w 1019"/>
                  <a:gd name="T9" fmla="*/ 742 h 1506"/>
                  <a:gd name="T10" fmla="*/ 40 w 1019"/>
                  <a:gd name="T11" fmla="*/ 0 h 1506"/>
                  <a:gd name="T12" fmla="*/ 355 w 1019"/>
                  <a:gd name="T13" fmla="*/ 7 h 1506"/>
                  <a:gd name="T14" fmla="*/ 1019 w 1019"/>
                  <a:gd name="T15" fmla="*/ 7 h 1506"/>
                  <a:gd name="T16" fmla="*/ 806 w 1019"/>
                  <a:gd name="T17" fmla="*/ 1489 h 1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019" h="1506">
                    <a:moveTo>
                      <a:pt x="806" y="1489"/>
                    </a:moveTo>
                    <a:lnTo>
                      <a:pt x="560" y="1506"/>
                    </a:lnTo>
                    <a:lnTo>
                      <a:pt x="78" y="1449"/>
                    </a:lnTo>
                    <a:lnTo>
                      <a:pt x="0" y="1305"/>
                    </a:lnTo>
                    <a:lnTo>
                      <a:pt x="36" y="742"/>
                    </a:lnTo>
                    <a:lnTo>
                      <a:pt x="40" y="0"/>
                    </a:lnTo>
                    <a:lnTo>
                      <a:pt x="355" y="7"/>
                    </a:lnTo>
                    <a:lnTo>
                      <a:pt x="1019" y="7"/>
                    </a:lnTo>
                    <a:lnTo>
                      <a:pt x="806" y="1489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3" name="Freeform 135">
                <a:extLst>
                  <a:ext uri="{FF2B5EF4-FFF2-40B4-BE49-F238E27FC236}">
                    <a16:creationId xmlns:a16="http://schemas.microsoft.com/office/drawing/2014/main" id="{18CD1D2C-775B-0350-0B73-46566EA70B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21" y="-1718"/>
                <a:ext cx="999" cy="1482"/>
              </a:xfrm>
              <a:custGeom>
                <a:avLst/>
                <a:gdLst>
                  <a:gd name="T0" fmla="*/ 0 w 999"/>
                  <a:gd name="T1" fmla="*/ 1482 h 1482"/>
                  <a:gd name="T2" fmla="*/ 213 w 999"/>
                  <a:gd name="T3" fmla="*/ 0 h 1482"/>
                  <a:gd name="T4" fmla="*/ 673 w 999"/>
                  <a:gd name="T5" fmla="*/ 9 h 1482"/>
                  <a:gd name="T6" fmla="*/ 662 w 999"/>
                  <a:gd name="T7" fmla="*/ 470 h 1482"/>
                  <a:gd name="T8" fmla="*/ 683 w 999"/>
                  <a:gd name="T9" fmla="*/ 603 h 1482"/>
                  <a:gd name="T10" fmla="*/ 732 w 999"/>
                  <a:gd name="T11" fmla="*/ 678 h 1482"/>
                  <a:gd name="T12" fmla="*/ 858 w 999"/>
                  <a:gd name="T13" fmla="*/ 671 h 1482"/>
                  <a:gd name="T14" fmla="*/ 843 w 999"/>
                  <a:gd name="T15" fmla="*/ 877 h 1482"/>
                  <a:gd name="T16" fmla="*/ 924 w 999"/>
                  <a:gd name="T17" fmla="*/ 816 h 1482"/>
                  <a:gd name="T18" fmla="*/ 962 w 999"/>
                  <a:gd name="T19" fmla="*/ 818 h 1482"/>
                  <a:gd name="T20" fmla="*/ 999 w 999"/>
                  <a:gd name="T21" fmla="*/ 934 h 1482"/>
                  <a:gd name="T22" fmla="*/ 990 w 999"/>
                  <a:gd name="T23" fmla="*/ 1014 h 1482"/>
                  <a:gd name="T24" fmla="*/ 905 w 999"/>
                  <a:gd name="T25" fmla="*/ 1180 h 1482"/>
                  <a:gd name="T26" fmla="*/ 810 w 999"/>
                  <a:gd name="T27" fmla="*/ 1260 h 1482"/>
                  <a:gd name="T28" fmla="*/ 669 w 999"/>
                  <a:gd name="T29" fmla="*/ 1239 h 1482"/>
                  <a:gd name="T30" fmla="*/ 605 w 999"/>
                  <a:gd name="T31" fmla="*/ 1473 h 1482"/>
                  <a:gd name="T32" fmla="*/ 357 w 999"/>
                  <a:gd name="T33" fmla="*/ 1473 h 1482"/>
                  <a:gd name="T34" fmla="*/ 0 w 999"/>
                  <a:gd name="T35" fmla="*/ 1482 h 1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99" h="1482">
                    <a:moveTo>
                      <a:pt x="0" y="1482"/>
                    </a:moveTo>
                    <a:lnTo>
                      <a:pt x="213" y="0"/>
                    </a:lnTo>
                    <a:lnTo>
                      <a:pt x="673" y="9"/>
                    </a:lnTo>
                    <a:lnTo>
                      <a:pt x="662" y="470"/>
                    </a:lnTo>
                    <a:lnTo>
                      <a:pt x="683" y="603"/>
                    </a:lnTo>
                    <a:lnTo>
                      <a:pt x="732" y="678"/>
                    </a:lnTo>
                    <a:lnTo>
                      <a:pt x="858" y="671"/>
                    </a:lnTo>
                    <a:lnTo>
                      <a:pt x="843" y="877"/>
                    </a:lnTo>
                    <a:lnTo>
                      <a:pt x="924" y="816"/>
                    </a:lnTo>
                    <a:lnTo>
                      <a:pt x="962" y="818"/>
                    </a:lnTo>
                    <a:lnTo>
                      <a:pt x="999" y="934"/>
                    </a:lnTo>
                    <a:lnTo>
                      <a:pt x="990" y="1014"/>
                    </a:lnTo>
                    <a:lnTo>
                      <a:pt x="905" y="1180"/>
                    </a:lnTo>
                    <a:lnTo>
                      <a:pt x="810" y="1260"/>
                    </a:lnTo>
                    <a:lnTo>
                      <a:pt x="669" y="1239"/>
                    </a:lnTo>
                    <a:lnTo>
                      <a:pt x="605" y="1473"/>
                    </a:lnTo>
                    <a:lnTo>
                      <a:pt x="357" y="1473"/>
                    </a:lnTo>
                    <a:lnTo>
                      <a:pt x="0" y="1482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4" name="Freeform 136">
                <a:extLst>
                  <a:ext uri="{FF2B5EF4-FFF2-40B4-BE49-F238E27FC236}">
                    <a16:creationId xmlns:a16="http://schemas.microsoft.com/office/drawing/2014/main" id="{86045B54-7D83-DE67-1AE5-69A2133438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55" y="-1569"/>
                <a:ext cx="1765" cy="1856"/>
              </a:xfrm>
              <a:custGeom>
                <a:avLst/>
                <a:gdLst>
                  <a:gd name="T0" fmla="*/ 215 w 1765"/>
                  <a:gd name="T1" fmla="*/ 1856 h 1856"/>
                  <a:gd name="T2" fmla="*/ 156 w 1765"/>
                  <a:gd name="T3" fmla="*/ 1853 h 1856"/>
                  <a:gd name="T4" fmla="*/ 137 w 1765"/>
                  <a:gd name="T5" fmla="*/ 1804 h 1856"/>
                  <a:gd name="T6" fmla="*/ 63 w 1765"/>
                  <a:gd name="T7" fmla="*/ 1775 h 1856"/>
                  <a:gd name="T8" fmla="*/ 0 w 1765"/>
                  <a:gd name="T9" fmla="*/ 1501 h 1856"/>
                  <a:gd name="T10" fmla="*/ 394 w 1765"/>
                  <a:gd name="T11" fmla="*/ 690 h 1856"/>
                  <a:gd name="T12" fmla="*/ 791 w 1765"/>
                  <a:gd name="T13" fmla="*/ 0 h 1856"/>
                  <a:gd name="T14" fmla="*/ 857 w 1765"/>
                  <a:gd name="T15" fmla="*/ 73 h 1856"/>
                  <a:gd name="T16" fmla="*/ 895 w 1765"/>
                  <a:gd name="T17" fmla="*/ 28 h 1856"/>
                  <a:gd name="T18" fmla="*/ 952 w 1765"/>
                  <a:gd name="T19" fmla="*/ 50 h 1856"/>
                  <a:gd name="T20" fmla="*/ 1004 w 1765"/>
                  <a:gd name="T21" fmla="*/ 33 h 1856"/>
                  <a:gd name="T22" fmla="*/ 1058 w 1765"/>
                  <a:gd name="T23" fmla="*/ 73 h 1856"/>
                  <a:gd name="T24" fmla="*/ 1072 w 1765"/>
                  <a:gd name="T25" fmla="*/ 156 h 1856"/>
                  <a:gd name="T26" fmla="*/ 1171 w 1765"/>
                  <a:gd name="T27" fmla="*/ 203 h 1856"/>
                  <a:gd name="T28" fmla="*/ 1412 w 1765"/>
                  <a:gd name="T29" fmla="*/ 239 h 1856"/>
                  <a:gd name="T30" fmla="*/ 1443 w 1765"/>
                  <a:gd name="T31" fmla="*/ 206 h 1856"/>
                  <a:gd name="T32" fmla="*/ 1616 w 1765"/>
                  <a:gd name="T33" fmla="*/ 196 h 1856"/>
                  <a:gd name="T34" fmla="*/ 1703 w 1765"/>
                  <a:gd name="T35" fmla="*/ 246 h 1856"/>
                  <a:gd name="T36" fmla="*/ 1765 w 1765"/>
                  <a:gd name="T37" fmla="*/ 206 h 1856"/>
                  <a:gd name="T38" fmla="*/ 1351 w 1765"/>
                  <a:gd name="T39" fmla="*/ 1347 h 1856"/>
                  <a:gd name="T40" fmla="*/ 1304 w 1765"/>
                  <a:gd name="T41" fmla="*/ 1421 h 1856"/>
                  <a:gd name="T42" fmla="*/ 1214 w 1765"/>
                  <a:gd name="T43" fmla="*/ 1385 h 1856"/>
                  <a:gd name="T44" fmla="*/ 215 w 1765"/>
                  <a:gd name="T45" fmla="*/ 1856 h 18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765" h="1856">
                    <a:moveTo>
                      <a:pt x="215" y="1856"/>
                    </a:moveTo>
                    <a:lnTo>
                      <a:pt x="156" y="1853"/>
                    </a:lnTo>
                    <a:lnTo>
                      <a:pt x="137" y="1804"/>
                    </a:lnTo>
                    <a:lnTo>
                      <a:pt x="63" y="1775"/>
                    </a:lnTo>
                    <a:lnTo>
                      <a:pt x="0" y="1501"/>
                    </a:lnTo>
                    <a:lnTo>
                      <a:pt x="394" y="690"/>
                    </a:lnTo>
                    <a:lnTo>
                      <a:pt x="791" y="0"/>
                    </a:lnTo>
                    <a:lnTo>
                      <a:pt x="857" y="73"/>
                    </a:lnTo>
                    <a:lnTo>
                      <a:pt x="895" y="28"/>
                    </a:lnTo>
                    <a:lnTo>
                      <a:pt x="952" y="50"/>
                    </a:lnTo>
                    <a:lnTo>
                      <a:pt x="1004" y="33"/>
                    </a:lnTo>
                    <a:lnTo>
                      <a:pt x="1058" y="73"/>
                    </a:lnTo>
                    <a:lnTo>
                      <a:pt x="1072" y="156"/>
                    </a:lnTo>
                    <a:lnTo>
                      <a:pt x="1171" y="203"/>
                    </a:lnTo>
                    <a:lnTo>
                      <a:pt x="1412" y="239"/>
                    </a:lnTo>
                    <a:lnTo>
                      <a:pt x="1443" y="206"/>
                    </a:lnTo>
                    <a:lnTo>
                      <a:pt x="1616" y="196"/>
                    </a:lnTo>
                    <a:lnTo>
                      <a:pt x="1703" y="246"/>
                    </a:lnTo>
                    <a:lnTo>
                      <a:pt x="1765" y="206"/>
                    </a:lnTo>
                    <a:lnTo>
                      <a:pt x="1351" y="1347"/>
                    </a:lnTo>
                    <a:lnTo>
                      <a:pt x="1304" y="1421"/>
                    </a:lnTo>
                    <a:lnTo>
                      <a:pt x="1214" y="1385"/>
                    </a:lnTo>
                    <a:lnTo>
                      <a:pt x="215" y="1856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5" name="Freeform 137">
                <a:extLst>
                  <a:ext uri="{FF2B5EF4-FFF2-40B4-BE49-F238E27FC236}">
                    <a16:creationId xmlns:a16="http://schemas.microsoft.com/office/drawing/2014/main" id="{D992A699-F994-8A44-C19F-15981626FF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06" y="-1373"/>
                <a:ext cx="1555" cy="1875"/>
              </a:xfrm>
              <a:custGeom>
                <a:avLst/>
                <a:gdLst>
                  <a:gd name="T0" fmla="*/ 508 w 1555"/>
                  <a:gd name="T1" fmla="*/ 1875 h 1875"/>
                  <a:gd name="T2" fmla="*/ 310 w 1555"/>
                  <a:gd name="T3" fmla="*/ 1603 h 1875"/>
                  <a:gd name="T4" fmla="*/ 232 w 1555"/>
                  <a:gd name="T5" fmla="*/ 1374 h 1875"/>
                  <a:gd name="T6" fmla="*/ 241 w 1555"/>
                  <a:gd name="T7" fmla="*/ 1267 h 1875"/>
                  <a:gd name="T8" fmla="*/ 201 w 1555"/>
                  <a:gd name="T9" fmla="*/ 1220 h 1875"/>
                  <a:gd name="T10" fmla="*/ 0 w 1555"/>
                  <a:gd name="T11" fmla="*/ 1151 h 1875"/>
                  <a:gd name="T12" fmla="*/ 414 w 1555"/>
                  <a:gd name="T13" fmla="*/ 10 h 1875"/>
                  <a:gd name="T14" fmla="*/ 461 w 1555"/>
                  <a:gd name="T15" fmla="*/ 0 h 1875"/>
                  <a:gd name="T16" fmla="*/ 600 w 1555"/>
                  <a:gd name="T17" fmla="*/ 78 h 1875"/>
                  <a:gd name="T18" fmla="*/ 714 w 1555"/>
                  <a:gd name="T19" fmla="*/ 194 h 1875"/>
                  <a:gd name="T20" fmla="*/ 900 w 1555"/>
                  <a:gd name="T21" fmla="*/ 229 h 1875"/>
                  <a:gd name="T22" fmla="*/ 936 w 1555"/>
                  <a:gd name="T23" fmla="*/ 253 h 1875"/>
                  <a:gd name="T24" fmla="*/ 938 w 1555"/>
                  <a:gd name="T25" fmla="*/ 359 h 1875"/>
                  <a:gd name="T26" fmla="*/ 974 w 1555"/>
                  <a:gd name="T27" fmla="*/ 437 h 1875"/>
                  <a:gd name="T28" fmla="*/ 1167 w 1555"/>
                  <a:gd name="T29" fmla="*/ 473 h 1875"/>
                  <a:gd name="T30" fmla="*/ 1250 w 1555"/>
                  <a:gd name="T31" fmla="*/ 523 h 1875"/>
                  <a:gd name="T32" fmla="*/ 1290 w 1555"/>
                  <a:gd name="T33" fmla="*/ 593 h 1875"/>
                  <a:gd name="T34" fmla="*/ 1354 w 1555"/>
                  <a:gd name="T35" fmla="*/ 598 h 1875"/>
                  <a:gd name="T36" fmla="*/ 1555 w 1555"/>
                  <a:gd name="T37" fmla="*/ 941 h 1875"/>
                  <a:gd name="T38" fmla="*/ 1505 w 1555"/>
                  <a:gd name="T39" fmla="*/ 1305 h 1875"/>
                  <a:gd name="T40" fmla="*/ 1382 w 1555"/>
                  <a:gd name="T41" fmla="*/ 1253 h 1875"/>
                  <a:gd name="T42" fmla="*/ 1354 w 1555"/>
                  <a:gd name="T43" fmla="*/ 1298 h 1875"/>
                  <a:gd name="T44" fmla="*/ 1311 w 1555"/>
                  <a:gd name="T45" fmla="*/ 1279 h 1875"/>
                  <a:gd name="T46" fmla="*/ 1285 w 1555"/>
                  <a:gd name="T47" fmla="*/ 1333 h 1875"/>
                  <a:gd name="T48" fmla="*/ 1198 w 1555"/>
                  <a:gd name="T49" fmla="*/ 1390 h 1875"/>
                  <a:gd name="T50" fmla="*/ 1139 w 1555"/>
                  <a:gd name="T51" fmla="*/ 1366 h 1875"/>
                  <a:gd name="T52" fmla="*/ 1035 w 1555"/>
                  <a:gd name="T53" fmla="*/ 1496 h 1875"/>
                  <a:gd name="T54" fmla="*/ 508 w 1555"/>
                  <a:gd name="T55" fmla="*/ 1875 h 18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555" h="1875">
                    <a:moveTo>
                      <a:pt x="508" y="1875"/>
                    </a:moveTo>
                    <a:lnTo>
                      <a:pt x="310" y="1603"/>
                    </a:lnTo>
                    <a:lnTo>
                      <a:pt x="232" y="1374"/>
                    </a:lnTo>
                    <a:lnTo>
                      <a:pt x="241" y="1267"/>
                    </a:lnTo>
                    <a:lnTo>
                      <a:pt x="201" y="1220"/>
                    </a:lnTo>
                    <a:lnTo>
                      <a:pt x="0" y="1151"/>
                    </a:lnTo>
                    <a:lnTo>
                      <a:pt x="414" y="10"/>
                    </a:lnTo>
                    <a:lnTo>
                      <a:pt x="461" y="0"/>
                    </a:lnTo>
                    <a:lnTo>
                      <a:pt x="600" y="78"/>
                    </a:lnTo>
                    <a:lnTo>
                      <a:pt x="714" y="194"/>
                    </a:lnTo>
                    <a:lnTo>
                      <a:pt x="900" y="229"/>
                    </a:lnTo>
                    <a:lnTo>
                      <a:pt x="936" y="253"/>
                    </a:lnTo>
                    <a:lnTo>
                      <a:pt x="938" y="359"/>
                    </a:lnTo>
                    <a:lnTo>
                      <a:pt x="974" y="437"/>
                    </a:lnTo>
                    <a:lnTo>
                      <a:pt x="1167" y="473"/>
                    </a:lnTo>
                    <a:lnTo>
                      <a:pt x="1250" y="523"/>
                    </a:lnTo>
                    <a:lnTo>
                      <a:pt x="1290" y="593"/>
                    </a:lnTo>
                    <a:lnTo>
                      <a:pt x="1354" y="598"/>
                    </a:lnTo>
                    <a:lnTo>
                      <a:pt x="1555" y="941"/>
                    </a:lnTo>
                    <a:lnTo>
                      <a:pt x="1505" y="1305"/>
                    </a:lnTo>
                    <a:lnTo>
                      <a:pt x="1382" y="1253"/>
                    </a:lnTo>
                    <a:lnTo>
                      <a:pt x="1354" y="1298"/>
                    </a:lnTo>
                    <a:lnTo>
                      <a:pt x="1311" y="1279"/>
                    </a:lnTo>
                    <a:lnTo>
                      <a:pt x="1285" y="1333"/>
                    </a:lnTo>
                    <a:lnTo>
                      <a:pt x="1198" y="1390"/>
                    </a:lnTo>
                    <a:lnTo>
                      <a:pt x="1139" y="1366"/>
                    </a:lnTo>
                    <a:lnTo>
                      <a:pt x="1035" y="1496"/>
                    </a:lnTo>
                    <a:lnTo>
                      <a:pt x="508" y="1875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6" name="Freeform 138">
                <a:extLst>
                  <a:ext uri="{FF2B5EF4-FFF2-40B4-BE49-F238E27FC236}">
                    <a16:creationId xmlns:a16="http://schemas.microsoft.com/office/drawing/2014/main" id="{CF0130B7-CC06-9183-DF13-EF7A67307B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265" y="-1259"/>
                <a:ext cx="1543" cy="1449"/>
              </a:xfrm>
              <a:custGeom>
                <a:avLst/>
                <a:gdLst>
                  <a:gd name="T0" fmla="*/ 1524 w 1543"/>
                  <a:gd name="T1" fmla="*/ 1271 h 1449"/>
                  <a:gd name="T2" fmla="*/ 1368 w 1543"/>
                  <a:gd name="T3" fmla="*/ 1449 h 1449"/>
                  <a:gd name="T4" fmla="*/ 1238 w 1543"/>
                  <a:gd name="T5" fmla="*/ 1425 h 1449"/>
                  <a:gd name="T6" fmla="*/ 1113 w 1543"/>
                  <a:gd name="T7" fmla="*/ 1330 h 1449"/>
                  <a:gd name="T8" fmla="*/ 784 w 1543"/>
                  <a:gd name="T9" fmla="*/ 1347 h 1449"/>
                  <a:gd name="T10" fmla="*/ 678 w 1543"/>
                  <a:gd name="T11" fmla="*/ 1200 h 1449"/>
                  <a:gd name="T12" fmla="*/ 333 w 1543"/>
                  <a:gd name="T13" fmla="*/ 981 h 1449"/>
                  <a:gd name="T14" fmla="*/ 184 w 1543"/>
                  <a:gd name="T15" fmla="*/ 777 h 1449"/>
                  <a:gd name="T16" fmla="*/ 104 w 1543"/>
                  <a:gd name="T17" fmla="*/ 770 h 1449"/>
                  <a:gd name="T18" fmla="*/ 97 w 1543"/>
                  <a:gd name="T19" fmla="*/ 685 h 1449"/>
                  <a:gd name="T20" fmla="*/ 9 w 1543"/>
                  <a:gd name="T21" fmla="*/ 621 h 1449"/>
                  <a:gd name="T22" fmla="*/ 236 w 1543"/>
                  <a:gd name="T23" fmla="*/ 234 h 1449"/>
                  <a:gd name="T24" fmla="*/ 0 w 1543"/>
                  <a:gd name="T25" fmla="*/ 52 h 1449"/>
                  <a:gd name="T26" fmla="*/ 468 w 1543"/>
                  <a:gd name="T27" fmla="*/ 0 h 1449"/>
                  <a:gd name="T28" fmla="*/ 829 w 1543"/>
                  <a:gd name="T29" fmla="*/ 26 h 1449"/>
                  <a:gd name="T30" fmla="*/ 921 w 1543"/>
                  <a:gd name="T31" fmla="*/ 87 h 1449"/>
                  <a:gd name="T32" fmla="*/ 1120 w 1543"/>
                  <a:gd name="T33" fmla="*/ 137 h 1449"/>
                  <a:gd name="T34" fmla="*/ 1200 w 1543"/>
                  <a:gd name="T35" fmla="*/ 205 h 1449"/>
                  <a:gd name="T36" fmla="*/ 1299 w 1543"/>
                  <a:gd name="T37" fmla="*/ 243 h 1449"/>
                  <a:gd name="T38" fmla="*/ 1330 w 1543"/>
                  <a:gd name="T39" fmla="*/ 316 h 1449"/>
                  <a:gd name="T40" fmla="*/ 1462 w 1543"/>
                  <a:gd name="T41" fmla="*/ 404 h 1449"/>
                  <a:gd name="T42" fmla="*/ 1543 w 1543"/>
                  <a:gd name="T43" fmla="*/ 505 h 1449"/>
                  <a:gd name="T44" fmla="*/ 1519 w 1543"/>
                  <a:gd name="T45" fmla="*/ 505 h 1449"/>
                  <a:gd name="T46" fmla="*/ 1486 w 1543"/>
                  <a:gd name="T47" fmla="*/ 742 h 1449"/>
                  <a:gd name="T48" fmla="*/ 1514 w 1543"/>
                  <a:gd name="T49" fmla="*/ 952 h 1449"/>
                  <a:gd name="T50" fmla="*/ 1493 w 1543"/>
                  <a:gd name="T51" fmla="*/ 1144 h 1449"/>
                  <a:gd name="T52" fmla="*/ 1524 w 1543"/>
                  <a:gd name="T53" fmla="*/ 1271 h 14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543" h="1449">
                    <a:moveTo>
                      <a:pt x="1524" y="1271"/>
                    </a:moveTo>
                    <a:lnTo>
                      <a:pt x="1368" y="1449"/>
                    </a:lnTo>
                    <a:lnTo>
                      <a:pt x="1238" y="1425"/>
                    </a:lnTo>
                    <a:lnTo>
                      <a:pt x="1113" y="1330"/>
                    </a:lnTo>
                    <a:lnTo>
                      <a:pt x="784" y="1347"/>
                    </a:lnTo>
                    <a:lnTo>
                      <a:pt x="678" y="1200"/>
                    </a:lnTo>
                    <a:lnTo>
                      <a:pt x="333" y="981"/>
                    </a:lnTo>
                    <a:lnTo>
                      <a:pt x="184" y="777"/>
                    </a:lnTo>
                    <a:lnTo>
                      <a:pt x="104" y="770"/>
                    </a:lnTo>
                    <a:lnTo>
                      <a:pt x="97" y="685"/>
                    </a:lnTo>
                    <a:lnTo>
                      <a:pt x="9" y="621"/>
                    </a:lnTo>
                    <a:lnTo>
                      <a:pt x="236" y="234"/>
                    </a:lnTo>
                    <a:lnTo>
                      <a:pt x="0" y="52"/>
                    </a:lnTo>
                    <a:lnTo>
                      <a:pt x="468" y="0"/>
                    </a:lnTo>
                    <a:lnTo>
                      <a:pt x="829" y="26"/>
                    </a:lnTo>
                    <a:lnTo>
                      <a:pt x="921" y="87"/>
                    </a:lnTo>
                    <a:lnTo>
                      <a:pt x="1120" y="137"/>
                    </a:lnTo>
                    <a:lnTo>
                      <a:pt x="1200" y="205"/>
                    </a:lnTo>
                    <a:lnTo>
                      <a:pt x="1299" y="243"/>
                    </a:lnTo>
                    <a:lnTo>
                      <a:pt x="1330" y="316"/>
                    </a:lnTo>
                    <a:lnTo>
                      <a:pt x="1462" y="404"/>
                    </a:lnTo>
                    <a:lnTo>
                      <a:pt x="1543" y="505"/>
                    </a:lnTo>
                    <a:lnTo>
                      <a:pt x="1519" y="505"/>
                    </a:lnTo>
                    <a:lnTo>
                      <a:pt x="1486" y="742"/>
                    </a:lnTo>
                    <a:lnTo>
                      <a:pt x="1514" y="952"/>
                    </a:lnTo>
                    <a:lnTo>
                      <a:pt x="1493" y="1144"/>
                    </a:lnTo>
                    <a:lnTo>
                      <a:pt x="1524" y="1271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7" name="Freeform 139">
                <a:extLst>
                  <a:ext uri="{FF2B5EF4-FFF2-40B4-BE49-F238E27FC236}">
                    <a16:creationId xmlns:a16="http://schemas.microsoft.com/office/drawing/2014/main" id="{ECFDE004-875C-1C8F-BB66-3482EA1BB3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704" y="-1026"/>
                <a:ext cx="2069" cy="1671"/>
              </a:xfrm>
              <a:custGeom>
                <a:avLst/>
                <a:gdLst>
                  <a:gd name="T0" fmla="*/ 723 w 1985"/>
                  <a:gd name="T1" fmla="*/ 1321 h 1643"/>
                  <a:gd name="T2" fmla="*/ 631 w 1985"/>
                  <a:gd name="T3" fmla="*/ 1231 h 1643"/>
                  <a:gd name="T4" fmla="*/ 461 w 1985"/>
                  <a:gd name="T5" fmla="*/ 1215 h 1643"/>
                  <a:gd name="T6" fmla="*/ 449 w 1985"/>
                  <a:gd name="T7" fmla="*/ 1123 h 1643"/>
                  <a:gd name="T8" fmla="*/ 151 w 1985"/>
                  <a:gd name="T9" fmla="*/ 995 h 1643"/>
                  <a:gd name="T10" fmla="*/ 201 w 1985"/>
                  <a:gd name="T11" fmla="*/ 631 h 1643"/>
                  <a:gd name="T12" fmla="*/ 0 w 1985"/>
                  <a:gd name="T13" fmla="*/ 288 h 1643"/>
                  <a:gd name="T14" fmla="*/ 234 w 1985"/>
                  <a:gd name="T15" fmla="*/ 0 h 1643"/>
                  <a:gd name="T16" fmla="*/ 288 w 1985"/>
                  <a:gd name="T17" fmla="*/ 78 h 1643"/>
                  <a:gd name="T18" fmla="*/ 411 w 1985"/>
                  <a:gd name="T19" fmla="*/ 158 h 1643"/>
                  <a:gd name="T20" fmla="*/ 612 w 1985"/>
                  <a:gd name="T21" fmla="*/ 246 h 1643"/>
                  <a:gd name="T22" fmla="*/ 605 w 1985"/>
                  <a:gd name="T23" fmla="*/ 312 h 1643"/>
                  <a:gd name="T24" fmla="*/ 676 w 1985"/>
                  <a:gd name="T25" fmla="*/ 314 h 1643"/>
                  <a:gd name="T26" fmla="*/ 669 w 1985"/>
                  <a:gd name="T27" fmla="*/ 520 h 1643"/>
                  <a:gd name="T28" fmla="*/ 692 w 1985"/>
                  <a:gd name="T29" fmla="*/ 539 h 1643"/>
                  <a:gd name="T30" fmla="*/ 1006 w 1985"/>
                  <a:gd name="T31" fmla="*/ 562 h 1643"/>
                  <a:gd name="T32" fmla="*/ 1082 w 1985"/>
                  <a:gd name="T33" fmla="*/ 520 h 1643"/>
                  <a:gd name="T34" fmla="*/ 1162 w 1985"/>
                  <a:gd name="T35" fmla="*/ 536 h 1643"/>
                  <a:gd name="T36" fmla="*/ 1184 w 1985"/>
                  <a:gd name="T37" fmla="*/ 605 h 1643"/>
                  <a:gd name="T38" fmla="*/ 1139 w 1985"/>
                  <a:gd name="T39" fmla="*/ 830 h 1643"/>
                  <a:gd name="T40" fmla="*/ 1278 w 1985"/>
                  <a:gd name="T41" fmla="*/ 813 h 1643"/>
                  <a:gd name="T42" fmla="*/ 1323 w 1985"/>
                  <a:gd name="T43" fmla="*/ 749 h 1643"/>
                  <a:gd name="T44" fmla="*/ 1496 w 1985"/>
                  <a:gd name="T45" fmla="*/ 683 h 1643"/>
                  <a:gd name="T46" fmla="*/ 1595 w 1985"/>
                  <a:gd name="T47" fmla="*/ 787 h 1643"/>
                  <a:gd name="T48" fmla="*/ 1616 w 1985"/>
                  <a:gd name="T49" fmla="*/ 1000 h 1643"/>
                  <a:gd name="T50" fmla="*/ 1680 w 1985"/>
                  <a:gd name="T51" fmla="*/ 988 h 1643"/>
                  <a:gd name="T52" fmla="*/ 1748 w 1985"/>
                  <a:gd name="T53" fmla="*/ 915 h 1643"/>
                  <a:gd name="T54" fmla="*/ 1819 w 1985"/>
                  <a:gd name="T55" fmla="*/ 723 h 1643"/>
                  <a:gd name="T56" fmla="*/ 1897 w 1985"/>
                  <a:gd name="T57" fmla="*/ 735 h 1643"/>
                  <a:gd name="T58" fmla="*/ 1985 w 1985"/>
                  <a:gd name="T59" fmla="*/ 822 h 1643"/>
                  <a:gd name="T60" fmla="*/ 1909 w 1985"/>
                  <a:gd name="T61" fmla="*/ 1012 h 1643"/>
                  <a:gd name="T62" fmla="*/ 1914 w 1985"/>
                  <a:gd name="T63" fmla="*/ 1092 h 1643"/>
                  <a:gd name="T64" fmla="*/ 1848 w 1985"/>
                  <a:gd name="T65" fmla="*/ 1224 h 1643"/>
                  <a:gd name="T66" fmla="*/ 1807 w 1985"/>
                  <a:gd name="T67" fmla="*/ 1428 h 1643"/>
                  <a:gd name="T68" fmla="*/ 1356 w 1985"/>
                  <a:gd name="T69" fmla="*/ 1643 h 1643"/>
                  <a:gd name="T70" fmla="*/ 780 w 1985"/>
                  <a:gd name="T71" fmla="*/ 1305 h 1643"/>
                  <a:gd name="T72" fmla="*/ 723 w 1985"/>
                  <a:gd name="T73" fmla="*/ 1321 h 1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985" h="1643">
                    <a:moveTo>
                      <a:pt x="723" y="1321"/>
                    </a:moveTo>
                    <a:lnTo>
                      <a:pt x="631" y="1231"/>
                    </a:lnTo>
                    <a:lnTo>
                      <a:pt x="461" y="1215"/>
                    </a:lnTo>
                    <a:lnTo>
                      <a:pt x="449" y="1123"/>
                    </a:lnTo>
                    <a:lnTo>
                      <a:pt x="151" y="995"/>
                    </a:lnTo>
                    <a:lnTo>
                      <a:pt x="201" y="631"/>
                    </a:lnTo>
                    <a:lnTo>
                      <a:pt x="0" y="288"/>
                    </a:lnTo>
                    <a:lnTo>
                      <a:pt x="234" y="0"/>
                    </a:lnTo>
                    <a:lnTo>
                      <a:pt x="288" y="78"/>
                    </a:lnTo>
                    <a:lnTo>
                      <a:pt x="411" y="158"/>
                    </a:lnTo>
                    <a:lnTo>
                      <a:pt x="612" y="246"/>
                    </a:lnTo>
                    <a:lnTo>
                      <a:pt x="605" y="312"/>
                    </a:lnTo>
                    <a:lnTo>
                      <a:pt x="676" y="314"/>
                    </a:lnTo>
                    <a:lnTo>
                      <a:pt x="669" y="520"/>
                    </a:lnTo>
                    <a:lnTo>
                      <a:pt x="692" y="539"/>
                    </a:lnTo>
                    <a:lnTo>
                      <a:pt x="1006" y="562"/>
                    </a:lnTo>
                    <a:lnTo>
                      <a:pt x="1082" y="520"/>
                    </a:lnTo>
                    <a:lnTo>
                      <a:pt x="1162" y="536"/>
                    </a:lnTo>
                    <a:lnTo>
                      <a:pt x="1184" y="605"/>
                    </a:lnTo>
                    <a:lnTo>
                      <a:pt x="1139" y="830"/>
                    </a:lnTo>
                    <a:lnTo>
                      <a:pt x="1278" y="813"/>
                    </a:lnTo>
                    <a:lnTo>
                      <a:pt x="1323" y="749"/>
                    </a:lnTo>
                    <a:lnTo>
                      <a:pt x="1496" y="683"/>
                    </a:lnTo>
                    <a:lnTo>
                      <a:pt x="1595" y="787"/>
                    </a:lnTo>
                    <a:lnTo>
                      <a:pt x="1616" y="1000"/>
                    </a:lnTo>
                    <a:lnTo>
                      <a:pt x="1680" y="988"/>
                    </a:lnTo>
                    <a:lnTo>
                      <a:pt x="1748" y="915"/>
                    </a:lnTo>
                    <a:lnTo>
                      <a:pt x="1819" y="723"/>
                    </a:lnTo>
                    <a:lnTo>
                      <a:pt x="1897" y="735"/>
                    </a:lnTo>
                    <a:lnTo>
                      <a:pt x="1985" y="822"/>
                    </a:lnTo>
                    <a:lnTo>
                      <a:pt x="1909" y="1012"/>
                    </a:lnTo>
                    <a:lnTo>
                      <a:pt x="1914" y="1092"/>
                    </a:lnTo>
                    <a:lnTo>
                      <a:pt x="1848" y="1224"/>
                    </a:lnTo>
                    <a:lnTo>
                      <a:pt x="1807" y="1428"/>
                    </a:lnTo>
                    <a:lnTo>
                      <a:pt x="1356" y="1643"/>
                    </a:lnTo>
                    <a:lnTo>
                      <a:pt x="780" y="1305"/>
                    </a:lnTo>
                    <a:lnTo>
                      <a:pt x="723" y="1321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8" name="Freeform 140">
                <a:extLst>
                  <a:ext uri="{FF2B5EF4-FFF2-40B4-BE49-F238E27FC236}">
                    <a16:creationId xmlns:a16="http://schemas.microsoft.com/office/drawing/2014/main" id="{511A237F-DA5F-C25A-F93C-A2C7DE17A9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82" y="-1058"/>
                <a:ext cx="2373" cy="2148"/>
              </a:xfrm>
              <a:custGeom>
                <a:avLst/>
                <a:gdLst>
                  <a:gd name="T0" fmla="*/ 248 w 2373"/>
                  <a:gd name="T1" fmla="*/ 1919 h 2148"/>
                  <a:gd name="T2" fmla="*/ 0 w 2373"/>
                  <a:gd name="T3" fmla="*/ 1832 h 2148"/>
                  <a:gd name="T4" fmla="*/ 192 w 2373"/>
                  <a:gd name="T5" fmla="*/ 1203 h 2148"/>
                  <a:gd name="T6" fmla="*/ 173 w 2373"/>
                  <a:gd name="T7" fmla="*/ 1167 h 2148"/>
                  <a:gd name="T8" fmla="*/ 296 w 2373"/>
                  <a:gd name="T9" fmla="*/ 813 h 2148"/>
                  <a:gd name="T10" fmla="*/ 544 w 2373"/>
                  <a:gd name="T11" fmla="*/ 813 h 2148"/>
                  <a:gd name="T12" fmla="*/ 608 w 2373"/>
                  <a:gd name="T13" fmla="*/ 579 h 2148"/>
                  <a:gd name="T14" fmla="*/ 749 w 2373"/>
                  <a:gd name="T15" fmla="*/ 600 h 2148"/>
                  <a:gd name="T16" fmla="*/ 844 w 2373"/>
                  <a:gd name="T17" fmla="*/ 520 h 2148"/>
                  <a:gd name="T18" fmla="*/ 929 w 2373"/>
                  <a:gd name="T19" fmla="*/ 354 h 2148"/>
                  <a:gd name="T20" fmla="*/ 938 w 2373"/>
                  <a:gd name="T21" fmla="*/ 274 h 2148"/>
                  <a:gd name="T22" fmla="*/ 901 w 2373"/>
                  <a:gd name="T23" fmla="*/ 158 h 2148"/>
                  <a:gd name="T24" fmla="*/ 863 w 2373"/>
                  <a:gd name="T25" fmla="*/ 156 h 2148"/>
                  <a:gd name="T26" fmla="*/ 782 w 2373"/>
                  <a:gd name="T27" fmla="*/ 217 h 2148"/>
                  <a:gd name="T28" fmla="*/ 797 w 2373"/>
                  <a:gd name="T29" fmla="*/ 11 h 2148"/>
                  <a:gd name="T30" fmla="*/ 967 w 2373"/>
                  <a:gd name="T31" fmla="*/ 0 h 2148"/>
                  <a:gd name="T32" fmla="*/ 1437 w 2373"/>
                  <a:gd name="T33" fmla="*/ 208 h 2148"/>
                  <a:gd name="T34" fmla="*/ 1810 w 2373"/>
                  <a:gd name="T35" fmla="*/ 371 h 2148"/>
                  <a:gd name="T36" fmla="*/ 1926 w 2373"/>
                  <a:gd name="T37" fmla="*/ 529 h 2148"/>
                  <a:gd name="T38" fmla="*/ 2035 w 2373"/>
                  <a:gd name="T39" fmla="*/ 583 h 2148"/>
                  <a:gd name="T40" fmla="*/ 2134 w 2373"/>
                  <a:gd name="T41" fmla="*/ 704 h 2148"/>
                  <a:gd name="T42" fmla="*/ 2200 w 2373"/>
                  <a:gd name="T43" fmla="*/ 683 h 2148"/>
                  <a:gd name="T44" fmla="*/ 2332 w 2373"/>
                  <a:gd name="T45" fmla="*/ 860 h 2148"/>
                  <a:gd name="T46" fmla="*/ 2373 w 2373"/>
                  <a:gd name="T47" fmla="*/ 990 h 2148"/>
                  <a:gd name="T48" fmla="*/ 1661 w 2373"/>
                  <a:gd name="T49" fmla="*/ 1460 h 2148"/>
                  <a:gd name="T50" fmla="*/ 943 w 2373"/>
                  <a:gd name="T51" fmla="*/ 2148 h 2148"/>
                  <a:gd name="T52" fmla="*/ 248 w 2373"/>
                  <a:gd name="T53" fmla="*/ 1919 h 2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373" h="2148">
                    <a:moveTo>
                      <a:pt x="248" y="1919"/>
                    </a:moveTo>
                    <a:lnTo>
                      <a:pt x="0" y="1832"/>
                    </a:lnTo>
                    <a:lnTo>
                      <a:pt x="192" y="1203"/>
                    </a:lnTo>
                    <a:lnTo>
                      <a:pt x="173" y="1167"/>
                    </a:lnTo>
                    <a:lnTo>
                      <a:pt x="296" y="813"/>
                    </a:lnTo>
                    <a:lnTo>
                      <a:pt x="544" y="813"/>
                    </a:lnTo>
                    <a:lnTo>
                      <a:pt x="608" y="579"/>
                    </a:lnTo>
                    <a:lnTo>
                      <a:pt x="749" y="600"/>
                    </a:lnTo>
                    <a:lnTo>
                      <a:pt x="844" y="520"/>
                    </a:lnTo>
                    <a:lnTo>
                      <a:pt x="929" y="354"/>
                    </a:lnTo>
                    <a:lnTo>
                      <a:pt x="938" y="274"/>
                    </a:lnTo>
                    <a:lnTo>
                      <a:pt x="901" y="158"/>
                    </a:lnTo>
                    <a:lnTo>
                      <a:pt x="863" y="156"/>
                    </a:lnTo>
                    <a:lnTo>
                      <a:pt x="782" y="217"/>
                    </a:lnTo>
                    <a:lnTo>
                      <a:pt x="797" y="11"/>
                    </a:lnTo>
                    <a:lnTo>
                      <a:pt x="967" y="0"/>
                    </a:lnTo>
                    <a:lnTo>
                      <a:pt x="1437" y="208"/>
                    </a:lnTo>
                    <a:lnTo>
                      <a:pt x="1810" y="371"/>
                    </a:lnTo>
                    <a:lnTo>
                      <a:pt x="1926" y="529"/>
                    </a:lnTo>
                    <a:lnTo>
                      <a:pt x="2035" y="583"/>
                    </a:lnTo>
                    <a:lnTo>
                      <a:pt x="2134" y="704"/>
                    </a:lnTo>
                    <a:lnTo>
                      <a:pt x="2200" y="683"/>
                    </a:lnTo>
                    <a:lnTo>
                      <a:pt x="2332" y="860"/>
                    </a:lnTo>
                    <a:lnTo>
                      <a:pt x="2373" y="990"/>
                    </a:lnTo>
                    <a:lnTo>
                      <a:pt x="1661" y="1460"/>
                    </a:lnTo>
                    <a:lnTo>
                      <a:pt x="943" y="2148"/>
                    </a:lnTo>
                    <a:lnTo>
                      <a:pt x="248" y="1919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49" name="Freeform 141">
                <a:extLst>
                  <a:ext uri="{FF2B5EF4-FFF2-40B4-BE49-F238E27FC236}">
                    <a16:creationId xmlns:a16="http://schemas.microsoft.com/office/drawing/2014/main" id="{CB4271EA-E62A-F317-EE0C-ED63663898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4" y="-1006"/>
                <a:ext cx="1337" cy="2148"/>
              </a:xfrm>
              <a:custGeom>
                <a:avLst/>
                <a:gdLst>
                  <a:gd name="T0" fmla="*/ 1219 w 1337"/>
                  <a:gd name="T1" fmla="*/ 2146 h 2148"/>
                  <a:gd name="T2" fmla="*/ 1061 w 1337"/>
                  <a:gd name="T3" fmla="*/ 2148 h 2148"/>
                  <a:gd name="T4" fmla="*/ 491 w 1337"/>
                  <a:gd name="T5" fmla="*/ 2139 h 2148"/>
                  <a:gd name="T6" fmla="*/ 503 w 1337"/>
                  <a:gd name="T7" fmla="*/ 2063 h 2148"/>
                  <a:gd name="T8" fmla="*/ 470 w 1337"/>
                  <a:gd name="T9" fmla="*/ 2004 h 2148"/>
                  <a:gd name="T10" fmla="*/ 567 w 1337"/>
                  <a:gd name="T11" fmla="*/ 1706 h 2148"/>
                  <a:gd name="T12" fmla="*/ 338 w 1337"/>
                  <a:gd name="T13" fmla="*/ 1404 h 2148"/>
                  <a:gd name="T14" fmla="*/ 172 w 1337"/>
                  <a:gd name="T15" fmla="*/ 1338 h 2148"/>
                  <a:gd name="T16" fmla="*/ 118 w 1337"/>
                  <a:gd name="T17" fmla="*/ 1219 h 2148"/>
                  <a:gd name="T18" fmla="*/ 0 w 1337"/>
                  <a:gd name="T19" fmla="*/ 1108 h 2148"/>
                  <a:gd name="T20" fmla="*/ 191 w 1337"/>
                  <a:gd name="T21" fmla="*/ 858 h 2148"/>
                  <a:gd name="T22" fmla="*/ 364 w 1337"/>
                  <a:gd name="T23" fmla="*/ 302 h 2148"/>
                  <a:gd name="T24" fmla="*/ 283 w 1337"/>
                  <a:gd name="T25" fmla="*/ 73 h 2148"/>
                  <a:gd name="T26" fmla="*/ 382 w 1337"/>
                  <a:gd name="T27" fmla="*/ 0 h 2148"/>
                  <a:gd name="T28" fmla="*/ 739 w 1337"/>
                  <a:gd name="T29" fmla="*/ 4 h 2148"/>
                  <a:gd name="T30" fmla="*/ 1337 w 1337"/>
                  <a:gd name="T31" fmla="*/ 33 h 2148"/>
                  <a:gd name="T32" fmla="*/ 1285 w 1337"/>
                  <a:gd name="T33" fmla="*/ 796 h 2148"/>
                  <a:gd name="T34" fmla="*/ 1094 w 1337"/>
                  <a:gd name="T35" fmla="*/ 1463 h 2148"/>
                  <a:gd name="T36" fmla="*/ 1219 w 1337"/>
                  <a:gd name="T37" fmla="*/ 2146 h 2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37" h="2148">
                    <a:moveTo>
                      <a:pt x="1219" y="2146"/>
                    </a:moveTo>
                    <a:lnTo>
                      <a:pt x="1061" y="2148"/>
                    </a:lnTo>
                    <a:lnTo>
                      <a:pt x="491" y="2139"/>
                    </a:lnTo>
                    <a:lnTo>
                      <a:pt x="503" y="2063"/>
                    </a:lnTo>
                    <a:lnTo>
                      <a:pt x="470" y="2004"/>
                    </a:lnTo>
                    <a:lnTo>
                      <a:pt x="567" y="1706"/>
                    </a:lnTo>
                    <a:lnTo>
                      <a:pt x="338" y="1404"/>
                    </a:lnTo>
                    <a:lnTo>
                      <a:pt x="172" y="1338"/>
                    </a:lnTo>
                    <a:lnTo>
                      <a:pt x="118" y="1219"/>
                    </a:lnTo>
                    <a:lnTo>
                      <a:pt x="0" y="1108"/>
                    </a:lnTo>
                    <a:lnTo>
                      <a:pt x="191" y="858"/>
                    </a:lnTo>
                    <a:lnTo>
                      <a:pt x="364" y="302"/>
                    </a:lnTo>
                    <a:lnTo>
                      <a:pt x="283" y="73"/>
                    </a:lnTo>
                    <a:lnTo>
                      <a:pt x="382" y="0"/>
                    </a:lnTo>
                    <a:lnTo>
                      <a:pt x="739" y="4"/>
                    </a:lnTo>
                    <a:lnTo>
                      <a:pt x="1337" y="33"/>
                    </a:lnTo>
                    <a:lnTo>
                      <a:pt x="1285" y="796"/>
                    </a:lnTo>
                    <a:lnTo>
                      <a:pt x="1094" y="1463"/>
                    </a:lnTo>
                    <a:lnTo>
                      <a:pt x="1219" y="2146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0" name="Freeform 142">
                <a:extLst>
                  <a:ext uri="{FF2B5EF4-FFF2-40B4-BE49-F238E27FC236}">
                    <a16:creationId xmlns:a16="http://schemas.microsoft.com/office/drawing/2014/main" id="{06ECA564-26C0-202C-1C93-0B8F1BB0CD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1" y="-992"/>
                <a:ext cx="1096" cy="1198"/>
              </a:xfrm>
              <a:custGeom>
                <a:avLst/>
                <a:gdLst>
                  <a:gd name="T0" fmla="*/ 794 w 1096"/>
                  <a:gd name="T1" fmla="*/ 1198 h 1198"/>
                  <a:gd name="T2" fmla="*/ 692 w 1096"/>
                  <a:gd name="T3" fmla="*/ 1080 h 1198"/>
                  <a:gd name="T4" fmla="*/ 572 w 1096"/>
                  <a:gd name="T5" fmla="*/ 1056 h 1198"/>
                  <a:gd name="T6" fmla="*/ 425 w 1096"/>
                  <a:gd name="T7" fmla="*/ 931 h 1198"/>
                  <a:gd name="T8" fmla="*/ 314 w 1096"/>
                  <a:gd name="T9" fmla="*/ 896 h 1198"/>
                  <a:gd name="T10" fmla="*/ 227 w 1096"/>
                  <a:gd name="T11" fmla="*/ 827 h 1198"/>
                  <a:gd name="T12" fmla="*/ 0 w 1096"/>
                  <a:gd name="T13" fmla="*/ 782 h 1198"/>
                  <a:gd name="T14" fmla="*/ 52 w 1096"/>
                  <a:gd name="T15" fmla="*/ 19 h 1198"/>
                  <a:gd name="T16" fmla="*/ 671 w 1096"/>
                  <a:gd name="T17" fmla="*/ 26 h 1198"/>
                  <a:gd name="T18" fmla="*/ 706 w 1096"/>
                  <a:gd name="T19" fmla="*/ 47 h 1198"/>
                  <a:gd name="T20" fmla="*/ 768 w 1096"/>
                  <a:gd name="T21" fmla="*/ 0 h 1198"/>
                  <a:gd name="T22" fmla="*/ 815 w 1096"/>
                  <a:gd name="T23" fmla="*/ 80 h 1198"/>
                  <a:gd name="T24" fmla="*/ 917 w 1096"/>
                  <a:gd name="T25" fmla="*/ 163 h 1198"/>
                  <a:gd name="T26" fmla="*/ 938 w 1096"/>
                  <a:gd name="T27" fmla="*/ 257 h 1198"/>
                  <a:gd name="T28" fmla="*/ 1037 w 1096"/>
                  <a:gd name="T29" fmla="*/ 324 h 1198"/>
                  <a:gd name="T30" fmla="*/ 1094 w 1096"/>
                  <a:gd name="T31" fmla="*/ 425 h 1198"/>
                  <a:gd name="T32" fmla="*/ 1096 w 1096"/>
                  <a:gd name="T33" fmla="*/ 607 h 1198"/>
                  <a:gd name="T34" fmla="*/ 957 w 1096"/>
                  <a:gd name="T35" fmla="*/ 652 h 1198"/>
                  <a:gd name="T36" fmla="*/ 1018 w 1096"/>
                  <a:gd name="T37" fmla="*/ 754 h 1198"/>
                  <a:gd name="T38" fmla="*/ 1018 w 1096"/>
                  <a:gd name="T39" fmla="*/ 806 h 1198"/>
                  <a:gd name="T40" fmla="*/ 990 w 1096"/>
                  <a:gd name="T41" fmla="*/ 829 h 1198"/>
                  <a:gd name="T42" fmla="*/ 929 w 1096"/>
                  <a:gd name="T43" fmla="*/ 808 h 1198"/>
                  <a:gd name="T44" fmla="*/ 893 w 1096"/>
                  <a:gd name="T45" fmla="*/ 865 h 1198"/>
                  <a:gd name="T46" fmla="*/ 827 w 1096"/>
                  <a:gd name="T47" fmla="*/ 863 h 1198"/>
                  <a:gd name="T48" fmla="*/ 792 w 1096"/>
                  <a:gd name="T49" fmla="*/ 896 h 1198"/>
                  <a:gd name="T50" fmla="*/ 723 w 1096"/>
                  <a:gd name="T51" fmla="*/ 853 h 1198"/>
                  <a:gd name="T52" fmla="*/ 742 w 1096"/>
                  <a:gd name="T53" fmla="*/ 1040 h 1198"/>
                  <a:gd name="T54" fmla="*/ 813 w 1096"/>
                  <a:gd name="T55" fmla="*/ 1123 h 1198"/>
                  <a:gd name="T56" fmla="*/ 794 w 1096"/>
                  <a:gd name="T57" fmla="*/ 1198 h 1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096" h="1198">
                    <a:moveTo>
                      <a:pt x="794" y="1198"/>
                    </a:moveTo>
                    <a:lnTo>
                      <a:pt x="692" y="1080"/>
                    </a:lnTo>
                    <a:lnTo>
                      <a:pt x="572" y="1056"/>
                    </a:lnTo>
                    <a:lnTo>
                      <a:pt x="425" y="931"/>
                    </a:lnTo>
                    <a:lnTo>
                      <a:pt x="314" y="896"/>
                    </a:lnTo>
                    <a:lnTo>
                      <a:pt x="227" y="827"/>
                    </a:lnTo>
                    <a:lnTo>
                      <a:pt x="0" y="782"/>
                    </a:lnTo>
                    <a:lnTo>
                      <a:pt x="52" y="19"/>
                    </a:lnTo>
                    <a:lnTo>
                      <a:pt x="671" y="26"/>
                    </a:lnTo>
                    <a:lnTo>
                      <a:pt x="706" y="47"/>
                    </a:lnTo>
                    <a:lnTo>
                      <a:pt x="768" y="0"/>
                    </a:lnTo>
                    <a:lnTo>
                      <a:pt x="815" y="80"/>
                    </a:lnTo>
                    <a:lnTo>
                      <a:pt x="917" y="163"/>
                    </a:lnTo>
                    <a:lnTo>
                      <a:pt x="938" y="257"/>
                    </a:lnTo>
                    <a:lnTo>
                      <a:pt x="1037" y="324"/>
                    </a:lnTo>
                    <a:lnTo>
                      <a:pt x="1094" y="425"/>
                    </a:lnTo>
                    <a:lnTo>
                      <a:pt x="1096" y="607"/>
                    </a:lnTo>
                    <a:lnTo>
                      <a:pt x="957" y="652"/>
                    </a:lnTo>
                    <a:lnTo>
                      <a:pt x="1018" y="754"/>
                    </a:lnTo>
                    <a:lnTo>
                      <a:pt x="1018" y="806"/>
                    </a:lnTo>
                    <a:lnTo>
                      <a:pt x="990" y="829"/>
                    </a:lnTo>
                    <a:lnTo>
                      <a:pt x="929" y="808"/>
                    </a:lnTo>
                    <a:lnTo>
                      <a:pt x="893" y="865"/>
                    </a:lnTo>
                    <a:lnTo>
                      <a:pt x="827" y="863"/>
                    </a:lnTo>
                    <a:lnTo>
                      <a:pt x="792" y="896"/>
                    </a:lnTo>
                    <a:lnTo>
                      <a:pt x="723" y="853"/>
                    </a:lnTo>
                    <a:lnTo>
                      <a:pt x="742" y="1040"/>
                    </a:lnTo>
                    <a:lnTo>
                      <a:pt x="813" y="1123"/>
                    </a:lnTo>
                    <a:lnTo>
                      <a:pt x="794" y="1198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1" name="Freeform 143">
                <a:extLst>
                  <a:ext uri="{FF2B5EF4-FFF2-40B4-BE49-F238E27FC236}">
                    <a16:creationId xmlns:a16="http://schemas.microsoft.com/office/drawing/2014/main" id="{6DF16ED5-3EAE-BA7B-FEFE-761EF190D8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779" y="-933"/>
                <a:ext cx="1099" cy="1035"/>
              </a:xfrm>
              <a:custGeom>
                <a:avLst/>
                <a:gdLst>
                  <a:gd name="T0" fmla="*/ 735 w 1099"/>
                  <a:gd name="T1" fmla="*/ 1035 h 1035"/>
                  <a:gd name="T2" fmla="*/ 678 w 1099"/>
                  <a:gd name="T3" fmla="*/ 969 h 1035"/>
                  <a:gd name="T4" fmla="*/ 633 w 1099"/>
                  <a:gd name="T5" fmla="*/ 834 h 1035"/>
                  <a:gd name="T6" fmla="*/ 38 w 1099"/>
                  <a:gd name="T7" fmla="*/ 945 h 1035"/>
                  <a:gd name="T8" fmla="*/ 7 w 1099"/>
                  <a:gd name="T9" fmla="*/ 818 h 1035"/>
                  <a:gd name="T10" fmla="*/ 28 w 1099"/>
                  <a:gd name="T11" fmla="*/ 626 h 1035"/>
                  <a:gd name="T12" fmla="*/ 0 w 1099"/>
                  <a:gd name="T13" fmla="*/ 416 h 1035"/>
                  <a:gd name="T14" fmla="*/ 33 w 1099"/>
                  <a:gd name="T15" fmla="*/ 179 h 1035"/>
                  <a:gd name="T16" fmla="*/ 57 w 1099"/>
                  <a:gd name="T17" fmla="*/ 179 h 1035"/>
                  <a:gd name="T18" fmla="*/ 331 w 1099"/>
                  <a:gd name="T19" fmla="*/ 45 h 1035"/>
                  <a:gd name="T20" fmla="*/ 581 w 1099"/>
                  <a:gd name="T21" fmla="*/ 54 h 1035"/>
                  <a:gd name="T22" fmla="*/ 687 w 1099"/>
                  <a:gd name="T23" fmla="*/ 14 h 1035"/>
                  <a:gd name="T24" fmla="*/ 815 w 1099"/>
                  <a:gd name="T25" fmla="*/ 57 h 1035"/>
                  <a:gd name="T26" fmla="*/ 1018 w 1099"/>
                  <a:gd name="T27" fmla="*/ 0 h 1035"/>
                  <a:gd name="T28" fmla="*/ 1099 w 1099"/>
                  <a:gd name="T29" fmla="*/ 229 h 1035"/>
                  <a:gd name="T30" fmla="*/ 926 w 1099"/>
                  <a:gd name="T31" fmla="*/ 785 h 1035"/>
                  <a:gd name="T32" fmla="*/ 735 w 1099"/>
                  <a:gd name="T33" fmla="*/ 1035 h 10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099" h="1035">
                    <a:moveTo>
                      <a:pt x="735" y="1035"/>
                    </a:moveTo>
                    <a:lnTo>
                      <a:pt x="678" y="969"/>
                    </a:lnTo>
                    <a:lnTo>
                      <a:pt x="633" y="834"/>
                    </a:lnTo>
                    <a:lnTo>
                      <a:pt x="38" y="945"/>
                    </a:lnTo>
                    <a:lnTo>
                      <a:pt x="7" y="818"/>
                    </a:lnTo>
                    <a:lnTo>
                      <a:pt x="28" y="626"/>
                    </a:lnTo>
                    <a:lnTo>
                      <a:pt x="0" y="416"/>
                    </a:lnTo>
                    <a:lnTo>
                      <a:pt x="33" y="179"/>
                    </a:lnTo>
                    <a:lnTo>
                      <a:pt x="57" y="179"/>
                    </a:lnTo>
                    <a:lnTo>
                      <a:pt x="331" y="45"/>
                    </a:lnTo>
                    <a:lnTo>
                      <a:pt x="581" y="54"/>
                    </a:lnTo>
                    <a:lnTo>
                      <a:pt x="687" y="14"/>
                    </a:lnTo>
                    <a:lnTo>
                      <a:pt x="815" y="57"/>
                    </a:lnTo>
                    <a:lnTo>
                      <a:pt x="1018" y="0"/>
                    </a:lnTo>
                    <a:lnTo>
                      <a:pt x="1099" y="229"/>
                    </a:lnTo>
                    <a:lnTo>
                      <a:pt x="926" y="785"/>
                    </a:lnTo>
                    <a:lnTo>
                      <a:pt x="735" y="1035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52" name="Freeform 144">
                <a:extLst>
                  <a:ext uri="{FF2B5EF4-FFF2-40B4-BE49-F238E27FC236}">
                    <a16:creationId xmlns:a16="http://schemas.microsoft.com/office/drawing/2014/main" id="{26C5D5E1-D279-18BC-92CB-FC3B9A72D6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4" y="-879"/>
                <a:ext cx="1406" cy="2028"/>
              </a:xfrm>
              <a:custGeom>
                <a:avLst/>
                <a:gdLst>
                  <a:gd name="T0" fmla="*/ 1321 w 1406"/>
                  <a:gd name="T1" fmla="*/ 2026 h 2028"/>
                  <a:gd name="T2" fmla="*/ 947 w 1406"/>
                  <a:gd name="T3" fmla="*/ 2028 h 2028"/>
                  <a:gd name="T4" fmla="*/ 860 w 1406"/>
                  <a:gd name="T5" fmla="*/ 1757 h 2028"/>
                  <a:gd name="T6" fmla="*/ 725 w 1406"/>
                  <a:gd name="T7" fmla="*/ 1560 h 2028"/>
                  <a:gd name="T8" fmla="*/ 617 w 1406"/>
                  <a:gd name="T9" fmla="*/ 1511 h 2028"/>
                  <a:gd name="T10" fmla="*/ 489 w 1406"/>
                  <a:gd name="T11" fmla="*/ 1331 h 2028"/>
                  <a:gd name="T12" fmla="*/ 487 w 1406"/>
                  <a:gd name="T13" fmla="*/ 1208 h 2028"/>
                  <a:gd name="T14" fmla="*/ 324 w 1406"/>
                  <a:gd name="T15" fmla="*/ 1222 h 2028"/>
                  <a:gd name="T16" fmla="*/ 71 w 1406"/>
                  <a:gd name="T17" fmla="*/ 1085 h 2028"/>
                  <a:gd name="T18" fmla="*/ 90 w 1406"/>
                  <a:gd name="T19" fmla="*/ 1010 h 2028"/>
                  <a:gd name="T20" fmla="*/ 19 w 1406"/>
                  <a:gd name="T21" fmla="*/ 927 h 2028"/>
                  <a:gd name="T22" fmla="*/ 0 w 1406"/>
                  <a:gd name="T23" fmla="*/ 740 h 2028"/>
                  <a:gd name="T24" fmla="*/ 69 w 1406"/>
                  <a:gd name="T25" fmla="*/ 783 h 2028"/>
                  <a:gd name="T26" fmla="*/ 104 w 1406"/>
                  <a:gd name="T27" fmla="*/ 750 h 2028"/>
                  <a:gd name="T28" fmla="*/ 170 w 1406"/>
                  <a:gd name="T29" fmla="*/ 752 h 2028"/>
                  <a:gd name="T30" fmla="*/ 206 w 1406"/>
                  <a:gd name="T31" fmla="*/ 695 h 2028"/>
                  <a:gd name="T32" fmla="*/ 267 w 1406"/>
                  <a:gd name="T33" fmla="*/ 716 h 2028"/>
                  <a:gd name="T34" fmla="*/ 295 w 1406"/>
                  <a:gd name="T35" fmla="*/ 693 h 2028"/>
                  <a:gd name="T36" fmla="*/ 295 w 1406"/>
                  <a:gd name="T37" fmla="*/ 641 h 2028"/>
                  <a:gd name="T38" fmla="*/ 234 w 1406"/>
                  <a:gd name="T39" fmla="*/ 539 h 2028"/>
                  <a:gd name="T40" fmla="*/ 373 w 1406"/>
                  <a:gd name="T41" fmla="*/ 494 h 2028"/>
                  <a:gd name="T42" fmla="*/ 371 w 1406"/>
                  <a:gd name="T43" fmla="*/ 312 h 2028"/>
                  <a:gd name="T44" fmla="*/ 314 w 1406"/>
                  <a:gd name="T45" fmla="*/ 211 h 2028"/>
                  <a:gd name="T46" fmla="*/ 475 w 1406"/>
                  <a:gd name="T47" fmla="*/ 159 h 2028"/>
                  <a:gd name="T48" fmla="*/ 461 w 1406"/>
                  <a:gd name="T49" fmla="*/ 114 h 2028"/>
                  <a:gd name="T50" fmla="*/ 851 w 1406"/>
                  <a:gd name="T51" fmla="*/ 123 h 2028"/>
                  <a:gd name="T52" fmla="*/ 858 w 1406"/>
                  <a:gd name="T53" fmla="*/ 0 h 2028"/>
                  <a:gd name="T54" fmla="*/ 1141 w 1406"/>
                  <a:gd name="T55" fmla="*/ 0 h 2028"/>
                  <a:gd name="T56" fmla="*/ 1406 w 1406"/>
                  <a:gd name="T57" fmla="*/ 59 h 2028"/>
                  <a:gd name="T58" fmla="*/ 1392 w 1406"/>
                  <a:gd name="T59" fmla="*/ 412 h 2028"/>
                  <a:gd name="T60" fmla="*/ 1321 w 1406"/>
                  <a:gd name="T61" fmla="*/ 2026 h 20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406" h="2028">
                    <a:moveTo>
                      <a:pt x="1321" y="2026"/>
                    </a:moveTo>
                    <a:lnTo>
                      <a:pt x="947" y="2028"/>
                    </a:lnTo>
                    <a:lnTo>
                      <a:pt x="860" y="1757"/>
                    </a:lnTo>
                    <a:lnTo>
                      <a:pt x="725" y="1560"/>
                    </a:lnTo>
                    <a:lnTo>
                      <a:pt x="617" y="1511"/>
                    </a:lnTo>
                    <a:lnTo>
                      <a:pt x="489" y="1331"/>
                    </a:lnTo>
                    <a:lnTo>
                      <a:pt x="487" y="1208"/>
                    </a:lnTo>
                    <a:lnTo>
                      <a:pt x="324" y="1222"/>
                    </a:lnTo>
                    <a:lnTo>
                      <a:pt x="71" y="1085"/>
                    </a:lnTo>
                    <a:lnTo>
                      <a:pt x="90" y="1010"/>
                    </a:lnTo>
                    <a:lnTo>
                      <a:pt x="19" y="927"/>
                    </a:lnTo>
                    <a:lnTo>
                      <a:pt x="0" y="740"/>
                    </a:lnTo>
                    <a:lnTo>
                      <a:pt x="69" y="783"/>
                    </a:lnTo>
                    <a:lnTo>
                      <a:pt x="104" y="750"/>
                    </a:lnTo>
                    <a:lnTo>
                      <a:pt x="170" y="752"/>
                    </a:lnTo>
                    <a:lnTo>
                      <a:pt x="206" y="695"/>
                    </a:lnTo>
                    <a:lnTo>
                      <a:pt x="267" y="716"/>
                    </a:lnTo>
                    <a:lnTo>
                      <a:pt x="295" y="693"/>
                    </a:lnTo>
                    <a:lnTo>
                      <a:pt x="295" y="641"/>
                    </a:lnTo>
                    <a:lnTo>
                      <a:pt x="234" y="539"/>
                    </a:lnTo>
                    <a:lnTo>
                      <a:pt x="373" y="494"/>
                    </a:lnTo>
                    <a:lnTo>
                      <a:pt x="371" y="312"/>
                    </a:lnTo>
                    <a:lnTo>
                      <a:pt x="314" y="211"/>
                    </a:lnTo>
                    <a:lnTo>
                      <a:pt x="475" y="159"/>
                    </a:lnTo>
                    <a:lnTo>
                      <a:pt x="461" y="114"/>
                    </a:lnTo>
                    <a:lnTo>
                      <a:pt x="851" y="123"/>
                    </a:lnTo>
                    <a:lnTo>
                      <a:pt x="858" y="0"/>
                    </a:lnTo>
                    <a:lnTo>
                      <a:pt x="1141" y="0"/>
                    </a:lnTo>
                    <a:lnTo>
                      <a:pt x="1406" y="59"/>
                    </a:lnTo>
                    <a:lnTo>
                      <a:pt x="1392" y="412"/>
                    </a:lnTo>
                    <a:lnTo>
                      <a:pt x="1321" y="2026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3" name="Freeform 145">
                <a:extLst>
                  <a:ext uri="{FF2B5EF4-FFF2-40B4-BE49-F238E27FC236}">
                    <a16:creationId xmlns:a16="http://schemas.microsoft.com/office/drawing/2014/main" id="{239C8B79-182E-ED1E-DD24-2AE93BF5E4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837" y="-775"/>
                <a:ext cx="1940" cy="1735"/>
              </a:xfrm>
              <a:custGeom>
                <a:avLst/>
                <a:gdLst>
                  <a:gd name="T0" fmla="*/ 539 w 1940"/>
                  <a:gd name="T1" fmla="*/ 1653 h 1735"/>
                  <a:gd name="T2" fmla="*/ 383 w 1940"/>
                  <a:gd name="T3" fmla="*/ 1085 h 1735"/>
                  <a:gd name="T4" fmla="*/ 0 w 1940"/>
                  <a:gd name="T5" fmla="*/ 768 h 1735"/>
                  <a:gd name="T6" fmla="*/ 33 w 1940"/>
                  <a:gd name="T7" fmla="*/ 695 h 1735"/>
                  <a:gd name="T8" fmla="*/ 168 w 1940"/>
                  <a:gd name="T9" fmla="*/ 660 h 1735"/>
                  <a:gd name="T10" fmla="*/ 253 w 1940"/>
                  <a:gd name="T11" fmla="*/ 579 h 1735"/>
                  <a:gd name="T12" fmla="*/ 253 w 1940"/>
                  <a:gd name="T13" fmla="*/ 404 h 1735"/>
                  <a:gd name="T14" fmla="*/ 142 w 1940"/>
                  <a:gd name="T15" fmla="*/ 159 h 1735"/>
                  <a:gd name="T16" fmla="*/ 201 w 1940"/>
                  <a:gd name="T17" fmla="*/ 50 h 1735"/>
                  <a:gd name="T18" fmla="*/ 269 w 1940"/>
                  <a:gd name="T19" fmla="*/ 0 h 1735"/>
                  <a:gd name="T20" fmla="*/ 333 w 1940"/>
                  <a:gd name="T21" fmla="*/ 21 h 1735"/>
                  <a:gd name="T22" fmla="*/ 399 w 1940"/>
                  <a:gd name="T23" fmla="*/ 97 h 1735"/>
                  <a:gd name="T24" fmla="*/ 581 w 1940"/>
                  <a:gd name="T25" fmla="*/ 137 h 1735"/>
                  <a:gd name="T26" fmla="*/ 669 w 1940"/>
                  <a:gd name="T27" fmla="*/ 201 h 1735"/>
                  <a:gd name="T28" fmla="*/ 676 w 1940"/>
                  <a:gd name="T29" fmla="*/ 286 h 1735"/>
                  <a:gd name="T30" fmla="*/ 756 w 1940"/>
                  <a:gd name="T31" fmla="*/ 293 h 1735"/>
                  <a:gd name="T32" fmla="*/ 905 w 1940"/>
                  <a:gd name="T33" fmla="*/ 497 h 1735"/>
                  <a:gd name="T34" fmla="*/ 1250 w 1940"/>
                  <a:gd name="T35" fmla="*/ 716 h 1735"/>
                  <a:gd name="T36" fmla="*/ 1356 w 1940"/>
                  <a:gd name="T37" fmla="*/ 863 h 1735"/>
                  <a:gd name="T38" fmla="*/ 1685 w 1940"/>
                  <a:gd name="T39" fmla="*/ 846 h 1735"/>
                  <a:gd name="T40" fmla="*/ 1810 w 1940"/>
                  <a:gd name="T41" fmla="*/ 941 h 1735"/>
                  <a:gd name="T42" fmla="*/ 1940 w 1940"/>
                  <a:gd name="T43" fmla="*/ 965 h 1735"/>
                  <a:gd name="T44" fmla="*/ 1848 w 1940"/>
                  <a:gd name="T45" fmla="*/ 1170 h 1735"/>
                  <a:gd name="T46" fmla="*/ 1562 w 1940"/>
                  <a:gd name="T47" fmla="*/ 1527 h 1735"/>
                  <a:gd name="T48" fmla="*/ 1472 w 1940"/>
                  <a:gd name="T49" fmla="*/ 1705 h 1735"/>
                  <a:gd name="T50" fmla="*/ 1349 w 1940"/>
                  <a:gd name="T51" fmla="*/ 1728 h 1735"/>
                  <a:gd name="T52" fmla="*/ 1266 w 1940"/>
                  <a:gd name="T53" fmla="*/ 1702 h 1735"/>
                  <a:gd name="T54" fmla="*/ 1089 w 1940"/>
                  <a:gd name="T55" fmla="*/ 1735 h 1735"/>
                  <a:gd name="T56" fmla="*/ 959 w 1940"/>
                  <a:gd name="T57" fmla="*/ 1688 h 1735"/>
                  <a:gd name="T58" fmla="*/ 926 w 1940"/>
                  <a:gd name="T59" fmla="*/ 1664 h 1735"/>
                  <a:gd name="T60" fmla="*/ 907 w 1940"/>
                  <a:gd name="T61" fmla="*/ 1570 h 1735"/>
                  <a:gd name="T62" fmla="*/ 751 w 1940"/>
                  <a:gd name="T63" fmla="*/ 1546 h 1735"/>
                  <a:gd name="T64" fmla="*/ 702 w 1940"/>
                  <a:gd name="T65" fmla="*/ 1615 h 1735"/>
                  <a:gd name="T66" fmla="*/ 539 w 1940"/>
                  <a:gd name="T67" fmla="*/ 1653 h 17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940" h="1735">
                    <a:moveTo>
                      <a:pt x="539" y="1653"/>
                    </a:moveTo>
                    <a:lnTo>
                      <a:pt x="383" y="1085"/>
                    </a:lnTo>
                    <a:lnTo>
                      <a:pt x="0" y="768"/>
                    </a:lnTo>
                    <a:lnTo>
                      <a:pt x="33" y="695"/>
                    </a:lnTo>
                    <a:lnTo>
                      <a:pt x="168" y="660"/>
                    </a:lnTo>
                    <a:lnTo>
                      <a:pt x="253" y="579"/>
                    </a:lnTo>
                    <a:lnTo>
                      <a:pt x="253" y="404"/>
                    </a:lnTo>
                    <a:lnTo>
                      <a:pt x="142" y="159"/>
                    </a:lnTo>
                    <a:lnTo>
                      <a:pt x="201" y="50"/>
                    </a:lnTo>
                    <a:lnTo>
                      <a:pt x="269" y="0"/>
                    </a:lnTo>
                    <a:lnTo>
                      <a:pt x="333" y="21"/>
                    </a:lnTo>
                    <a:lnTo>
                      <a:pt x="399" y="97"/>
                    </a:lnTo>
                    <a:lnTo>
                      <a:pt x="581" y="137"/>
                    </a:lnTo>
                    <a:lnTo>
                      <a:pt x="669" y="201"/>
                    </a:lnTo>
                    <a:lnTo>
                      <a:pt x="676" y="286"/>
                    </a:lnTo>
                    <a:lnTo>
                      <a:pt x="756" y="293"/>
                    </a:lnTo>
                    <a:lnTo>
                      <a:pt x="905" y="497"/>
                    </a:lnTo>
                    <a:lnTo>
                      <a:pt x="1250" y="716"/>
                    </a:lnTo>
                    <a:lnTo>
                      <a:pt x="1356" y="863"/>
                    </a:lnTo>
                    <a:lnTo>
                      <a:pt x="1685" y="846"/>
                    </a:lnTo>
                    <a:lnTo>
                      <a:pt x="1810" y="941"/>
                    </a:lnTo>
                    <a:lnTo>
                      <a:pt x="1940" y="965"/>
                    </a:lnTo>
                    <a:lnTo>
                      <a:pt x="1848" y="1170"/>
                    </a:lnTo>
                    <a:lnTo>
                      <a:pt x="1562" y="1527"/>
                    </a:lnTo>
                    <a:lnTo>
                      <a:pt x="1472" y="1705"/>
                    </a:lnTo>
                    <a:lnTo>
                      <a:pt x="1349" y="1728"/>
                    </a:lnTo>
                    <a:lnTo>
                      <a:pt x="1266" y="1702"/>
                    </a:lnTo>
                    <a:lnTo>
                      <a:pt x="1089" y="1735"/>
                    </a:lnTo>
                    <a:lnTo>
                      <a:pt x="959" y="1688"/>
                    </a:lnTo>
                    <a:lnTo>
                      <a:pt x="926" y="1664"/>
                    </a:lnTo>
                    <a:lnTo>
                      <a:pt x="907" y="1570"/>
                    </a:lnTo>
                    <a:lnTo>
                      <a:pt x="751" y="1546"/>
                    </a:lnTo>
                    <a:lnTo>
                      <a:pt x="702" y="1615"/>
                    </a:lnTo>
                    <a:lnTo>
                      <a:pt x="539" y="1653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4" name="Freeform 146">
                <a:extLst>
                  <a:ext uri="{FF2B5EF4-FFF2-40B4-BE49-F238E27FC236}">
                    <a16:creationId xmlns:a16="http://schemas.microsoft.com/office/drawing/2014/main" id="{38E77B69-7FA3-E9AE-C56F-E48ABF86B6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67" y="-706"/>
                <a:ext cx="1531" cy="1094"/>
              </a:xfrm>
              <a:custGeom>
                <a:avLst/>
                <a:gdLst>
                  <a:gd name="T0" fmla="*/ 1371 w 1531"/>
                  <a:gd name="T1" fmla="*/ 1094 h 1094"/>
                  <a:gd name="T2" fmla="*/ 653 w 1531"/>
                  <a:gd name="T3" fmla="*/ 1080 h 1094"/>
                  <a:gd name="T4" fmla="*/ 0 w 1531"/>
                  <a:gd name="T5" fmla="*/ 1071 h 1094"/>
                  <a:gd name="T6" fmla="*/ 41 w 1531"/>
                  <a:gd name="T7" fmla="*/ 867 h 1094"/>
                  <a:gd name="T8" fmla="*/ 107 w 1531"/>
                  <a:gd name="T9" fmla="*/ 735 h 1094"/>
                  <a:gd name="T10" fmla="*/ 102 w 1531"/>
                  <a:gd name="T11" fmla="*/ 655 h 1094"/>
                  <a:gd name="T12" fmla="*/ 178 w 1531"/>
                  <a:gd name="T13" fmla="*/ 465 h 1094"/>
                  <a:gd name="T14" fmla="*/ 246 w 1531"/>
                  <a:gd name="T15" fmla="*/ 444 h 1094"/>
                  <a:gd name="T16" fmla="*/ 308 w 1531"/>
                  <a:gd name="T17" fmla="*/ 371 h 1094"/>
                  <a:gd name="T18" fmla="*/ 350 w 1531"/>
                  <a:gd name="T19" fmla="*/ 262 h 1094"/>
                  <a:gd name="T20" fmla="*/ 416 w 1531"/>
                  <a:gd name="T21" fmla="*/ 227 h 1094"/>
                  <a:gd name="T22" fmla="*/ 452 w 1531"/>
                  <a:gd name="T23" fmla="*/ 142 h 1094"/>
                  <a:gd name="T24" fmla="*/ 1368 w 1531"/>
                  <a:gd name="T25" fmla="*/ 0 h 1094"/>
                  <a:gd name="T26" fmla="*/ 1489 w 1531"/>
                  <a:gd name="T27" fmla="*/ 177 h 1094"/>
                  <a:gd name="T28" fmla="*/ 1451 w 1531"/>
                  <a:gd name="T29" fmla="*/ 302 h 1094"/>
                  <a:gd name="T30" fmla="*/ 1531 w 1531"/>
                  <a:gd name="T31" fmla="*/ 461 h 1094"/>
                  <a:gd name="T32" fmla="*/ 1371 w 1531"/>
                  <a:gd name="T33" fmla="*/ 740 h 1094"/>
                  <a:gd name="T34" fmla="*/ 1371 w 1531"/>
                  <a:gd name="T35" fmla="*/ 1094 h 10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531" h="1094">
                    <a:moveTo>
                      <a:pt x="1371" y="1094"/>
                    </a:moveTo>
                    <a:lnTo>
                      <a:pt x="653" y="1080"/>
                    </a:lnTo>
                    <a:lnTo>
                      <a:pt x="0" y="1071"/>
                    </a:lnTo>
                    <a:lnTo>
                      <a:pt x="41" y="867"/>
                    </a:lnTo>
                    <a:lnTo>
                      <a:pt x="107" y="735"/>
                    </a:lnTo>
                    <a:lnTo>
                      <a:pt x="102" y="655"/>
                    </a:lnTo>
                    <a:lnTo>
                      <a:pt x="178" y="465"/>
                    </a:lnTo>
                    <a:lnTo>
                      <a:pt x="246" y="444"/>
                    </a:lnTo>
                    <a:lnTo>
                      <a:pt x="308" y="371"/>
                    </a:lnTo>
                    <a:lnTo>
                      <a:pt x="350" y="262"/>
                    </a:lnTo>
                    <a:lnTo>
                      <a:pt x="416" y="227"/>
                    </a:lnTo>
                    <a:lnTo>
                      <a:pt x="452" y="142"/>
                    </a:lnTo>
                    <a:lnTo>
                      <a:pt x="1368" y="0"/>
                    </a:lnTo>
                    <a:lnTo>
                      <a:pt x="1489" y="177"/>
                    </a:lnTo>
                    <a:lnTo>
                      <a:pt x="1451" y="302"/>
                    </a:lnTo>
                    <a:lnTo>
                      <a:pt x="1531" y="461"/>
                    </a:lnTo>
                    <a:lnTo>
                      <a:pt x="1371" y="740"/>
                    </a:lnTo>
                    <a:lnTo>
                      <a:pt x="1371" y="1094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5" name="Freeform 147">
                <a:extLst>
                  <a:ext uri="{FF2B5EF4-FFF2-40B4-BE49-F238E27FC236}">
                    <a16:creationId xmlns:a16="http://schemas.microsoft.com/office/drawing/2014/main" id="{3FF1E960-E01C-2C1B-1013-A63EDC3E4C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938" y="-704"/>
                <a:ext cx="1219" cy="1504"/>
              </a:xfrm>
              <a:custGeom>
                <a:avLst/>
                <a:gdLst>
                  <a:gd name="T0" fmla="*/ 768 w 1219"/>
                  <a:gd name="T1" fmla="*/ 1102 h 1504"/>
                  <a:gd name="T2" fmla="*/ 631 w 1219"/>
                  <a:gd name="T3" fmla="*/ 1463 h 1504"/>
                  <a:gd name="T4" fmla="*/ 560 w 1219"/>
                  <a:gd name="T5" fmla="*/ 1504 h 1504"/>
                  <a:gd name="T6" fmla="*/ 354 w 1219"/>
                  <a:gd name="T7" fmla="*/ 1435 h 1504"/>
                  <a:gd name="T8" fmla="*/ 430 w 1219"/>
                  <a:gd name="T9" fmla="*/ 1130 h 1504"/>
                  <a:gd name="T10" fmla="*/ 0 w 1219"/>
                  <a:gd name="T11" fmla="*/ 1092 h 1504"/>
                  <a:gd name="T12" fmla="*/ 0 w 1219"/>
                  <a:gd name="T13" fmla="*/ 738 h 1504"/>
                  <a:gd name="T14" fmla="*/ 160 w 1219"/>
                  <a:gd name="T15" fmla="*/ 459 h 1504"/>
                  <a:gd name="T16" fmla="*/ 80 w 1219"/>
                  <a:gd name="T17" fmla="*/ 300 h 1504"/>
                  <a:gd name="T18" fmla="*/ 118 w 1219"/>
                  <a:gd name="T19" fmla="*/ 175 h 1504"/>
                  <a:gd name="T20" fmla="*/ 621 w 1219"/>
                  <a:gd name="T21" fmla="*/ 0 h 1504"/>
                  <a:gd name="T22" fmla="*/ 1016 w 1219"/>
                  <a:gd name="T23" fmla="*/ 54 h 1504"/>
                  <a:gd name="T24" fmla="*/ 1219 w 1219"/>
                  <a:gd name="T25" fmla="*/ 222 h 1504"/>
                  <a:gd name="T26" fmla="*/ 1061 w 1219"/>
                  <a:gd name="T27" fmla="*/ 865 h 1504"/>
                  <a:gd name="T28" fmla="*/ 1165 w 1219"/>
                  <a:gd name="T29" fmla="*/ 1154 h 1504"/>
                  <a:gd name="T30" fmla="*/ 768 w 1219"/>
                  <a:gd name="T31" fmla="*/ 1102 h 15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19" h="1504">
                    <a:moveTo>
                      <a:pt x="768" y="1102"/>
                    </a:moveTo>
                    <a:lnTo>
                      <a:pt x="631" y="1463"/>
                    </a:lnTo>
                    <a:lnTo>
                      <a:pt x="560" y="1504"/>
                    </a:lnTo>
                    <a:lnTo>
                      <a:pt x="354" y="1435"/>
                    </a:lnTo>
                    <a:lnTo>
                      <a:pt x="430" y="1130"/>
                    </a:lnTo>
                    <a:lnTo>
                      <a:pt x="0" y="1092"/>
                    </a:lnTo>
                    <a:lnTo>
                      <a:pt x="0" y="738"/>
                    </a:lnTo>
                    <a:lnTo>
                      <a:pt x="160" y="459"/>
                    </a:lnTo>
                    <a:lnTo>
                      <a:pt x="80" y="300"/>
                    </a:lnTo>
                    <a:lnTo>
                      <a:pt x="118" y="175"/>
                    </a:lnTo>
                    <a:lnTo>
                      <a:pt x="621" y="0"/>
                    </a:lnTo>
                    <a:lnTo>
                      <a:pt x="1016" y="54"/>
                    </a:lnTo>
                    <a:lnTo>
                      <a:pt x="1219" y="222"/>
                    </a:lnTo>
                    <a:lnTo>
                      <a:pt x="1061" y="865"/>
                    </a:lnTo>
                    <a:lnTo>
                      <a:pt x="1165" y="1154"/>
                    </a:lnTo>
                    <a:lnTo>
                      <a:pt x="768" y="1102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6" name="Freeform 148">
                <a:extLst>
                  <a:ext uri="{FF2B5EF4-FFF2-40B4-BE49-F238E27FC236}">
                    <a16:creationId xmlns:a16="http://schemas.microsoft.com/office/drawing/2014/main" id="{52BEE9F6-21DF-773E-6FC5-F6F9A295E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5" y="-467"/>
                <a:ext cx="1680" cy="1614"/>
              </a:xfrm>
              <a:custGeom>
                <a:avLst/>
                <a:gdLst>
                  <a:gd name="T0" fmla="*/ 954 w 1680"/>
                  <a:gd name="T1" fmla="*/ 1614 h 1614"/>
                  <a:gd name="T2" fmla="*/ 0 w 1680"/>
                  <a:gd name="T3" fmla="*/ 1614 h 1614"/>
                  <a:gd name="T4" fmla="*/ 71 w 1680"/>
                  <a:gd name="T5" fmla="*/ 0 h 1614"/>
                  <a:gd name="T6" fmla="*/ 1680 w 1680"/>
                  <a:gd name="T7" fmla="*/ 101 h 1614"/>
                  <a:gd name="T8" fmla="*/ 1668 w 1680"/>
                  <a:gd name="T9" fmla="*/ 314 h 1614"/>
                  <a:gd name="T10" fmla="*/ 1623 w 1680"/>
                  <a:gd name="T11" fmla="*/ 1586 h 1614"/>
                  <a:gd name="T12" fmla="*/ 954 w 1680"/>
                  <a:gd name="T13" fmla="*/ 1614 h 16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80" h="1614">
                    <a:moveTo>
                      <a:pt x="954" y="1614"/>
                    </a:moveTo>
                    <a:lnTo>
                      <a:pt x="0" y="1614"/>
                    </a:lnTo>
                    <a:lnTo>
                      <a:pt x="71" y="0"/>
                    </a:lnTo>
                    <a:lnTo>
                      <a:pt x="1680" y="101"/>
                    </a:lnTo>
                    <a:lnTo>
                      <a:pt x="1668" y="314"/>
                    </a:lnTo>
                    <a:lnTo>
                      <a:pt x="1623" y="1586"/>
                    </a:lnTo>
                    <a:lnTo>
                      <a:pt x="954" y="1614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7" name="Freeform 149">
                <a:extLst>
                  <a:ext uri="{FF2B5EF4-FFF2-40B4-BE49-F238E27FC236}">
                    <a16:creationId xmlns:a16="http://schemas.microsoft.com/office/drawing/2014/main" id="{3B80691A-55C4-2FC9-A65E-44098A597A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08" y="-276"/>
                <a:ext cx="2070" cy="1407"/>
              </a:xfrm>
              <a:custGeom>
                <a:avLst/>
                <a:gdLst>
                  <a:gd name="T0" fmla="*/ 0 w 2070"/>
                  <a:gd name="T1" fmla="*/ 1395 h 1407"/>
                  <a:gd name="T2" fmla="*/ 45 w 2070"/>
                  <a:gd name="T3" fmla="*/ 123 h 1407"/>
                  <a:gd name="T4" fmla="*/ 1011 w 2070"/>
                  <a:gd name="T5" fmla="*/ 123 h 1407"/>
                  <a:gd name="T6" fmla="*/ 985 w 2070"/>
                  <a:gd name="T7" fmla="*/ 0 h 1407"/>
                  <a:gd name="T8" fmla="*/ 1467 w 2070"/>
                  <a:gd name="T9" fmla="*/ 57 h 1407"/>
                  <a:gd name="T10" fmla="*/ 1713 w 2070"/>
                  <a:gd name="T11" fmla="*/ 40 h 1407"/>
                  <a:gd name="T12" fmla="*/ 2070 w 2070"/>
                  <a:gd name="T13" fmla="*/ 31 h 1407"/>
                  <a:gd name="T14" fmla="*/ 1947 w 2070"/>
                  <a:gd name="T15" fmla="*/ 385 h 1407"/>
                  <a:gd name="T16" fmla="*/ 1966 w 2070"/>
                  <a:gd name="T17" fmla="*/ 421 h 1407"/>
                  <a:gd name="T18" fmla="*/ 1774 w 2070"/>
                  <a:gd name="T19" fmla="*/ 1050 h 1407"/>
                  <a:gd name="T20" fmla="*/ 2022 w 2070"/>
                  <a:gd name="T21" fmla="*/ 1137 h 1407"/>
                  <a:gd name="T22" fmla="*/ 1852 w 2070"/>
                  <a:gd name="T23" fmla="*/ 1378 h 1407"/>
                  <a:gd name="T24" fmla="*/ 1647 w 2070"/>
                  <a:gd name="T25" fmla="*/ 1253 h 1407"/>
                  <a:gd name="T26" fmla="*/ 1555 w 2070"/>
                  <a:gd name="T27" fmla="*/ 1059 h 1407"/>
                  <a:gd name="T28" fmla="*/ 1347 w 2070"/>
                  <a:gd name="T29" fmla="*/ 957 h 1407"/>
                  <a:gd name="T30" fmla="*/ 1151 w 2070"/>
                  <a:gd name="T31" fmla="*/ 1151 h 1407"/>
                  <a:gd name="T32" fmla="*/ 1101 w 2070"/>
                  <a:gd name="T33" fmla="*/ 1236 h 1407"/>
                  <a:gd name="T34" fmla="*/ 1068 w 2070"/>
                  <a:gd name="T35" fmla="*/ 1246 h 1407"/>
                  <a:gd name="T36" fmla="*/ 1047 w 2070"/>
                  <a:gd name="T37" fmla="*/ 1189 h 1407"/>
                  <a:gd name="T38" fmla="*/ 891 w 2070"/>
                  <a:gd name="T39" fmla="*/ 1326 h 1407"/>
                  <a:gd name="T40" fmla="*/ 858 w 2070"/>
                  <a:gd name="T41" fmla="*/ 1272 h 1407"/>
                  <a:gd name="T42" fmla="*/ 796 w 2070"/>
                  <a:gd name="T43" fmla="*/ 1279 h 1407"/>
                  <a:gd name="T44" fmla="*/ 765 w 2070"/>
                  <a:gd name="T45" fmla="*/ 1293 h 1407"/>
                  <a:gd name="T46" fmla="*/ 773 w 2070"/>
                  <a:gd name="T47" fmla="*/ 1340 h 1407"/>
                  <a:gd name="T48" fmla="*/ 714 w 2070"/>
                  <a:gd name="T49" fmla="*/ 1359 h 1407"/>
                  <a:gd name="T50" fmla="*/ 678 w 2070"/>
                  <a:gd name="T51" fmla="*/ 1407 h 1407"/>
                  <a:gd name="T52" fmla="*/ 0 w 2070"/>
                  <a:gd name="T53" fmla="*/ 1395 h 14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070" h="1407">
                    <a:moveTo>
                      <a:pt x="0" y="1395"/>
                    </a:moveTo>
                    <a:lnTo>
                      <a:pt x="45" y="123"/>
                    </a:lnTo>
                    <a:lnTo>
                      <a:pt x="1011" y="123"/>
                    </a:lnTo>
                    <a:lnTo>
                      <a:pt x="985" y="0"/>
                    </a:lnTo>
                    <a:lnTo>
                      <a:pt x="1467" y="57"/>
                    </a:lnTo>
                    <a:lnTo>
                      <a:pt x="1713" y="40"/>
                    </a:lnTo>
                    <a:lnTo>
                      <a:pt x="2070" y="31"/>
                    </a:lnTo>
                    <a:lnTo>
                      <a:pt x="1947" y="385"/>
                    </a:lnTo>
                    <a:lnTo>
                      <a:pt x="1966" y="421"/>
                    </a:lnTo>
                    <a:lnTo>
                      <a:pt x="1774" y="1050"/>
                    </a:lnTo>
                    <a:lnTo>
                      <a:pt x="2022" y="1137"/>
                    </a:lnTo>
                    <a:lnTo>
                      <a:pt x="1852" y="1378"/>
                    </a:lnTo>
                    <a:lnTo>
                      <a:pt x="1647" y="1253"/>
                    </a:lnTo>
                    <a:lnTo>
                      <a:pt x="1555" y="1059"/>
                    </a:lnTo>
                    <a:lnTo>
                      <a:pt x="1347" y="957"/>
                    </a:lnTo>
                    <a:lnTo>
                      <a:pt x="1151" y="1151"/>
                    </a:lnTo>
                    <a:lnTo>
                      <a:pt x="1101" y="1236"/>
                    </a:lnTo>
                    <a:lnTo>
                      <a:pt x="1068" y="1246"/>
                    </a:lnTo>
                    <a:lnTo>
                      <a:pt x="1047" y="1189"/>
                    </a:lnTo>
                    <a:lnTo>
                      <a:pt x="891" y="1326"/>
                    </a:lnTo>
                    <a:lnTo>
                      <a:pt x="858" y="1272"/>
                    </a:lnTo>
                    <a:lnTo>
                      <a:pt x="796" y="1279"/>
                    </a:lnTo>
                    <a:lnTo>
                      <a:pt x="765" y="1293"/>
                    </a:lnTo>
                    <a:lnTo>
                      <a:pt x="773" y="1340"/>
                    </a:lnTo>
                    <a:lnTo>
                      <a:pt x="714" y="1359"/>
                    </a:lnTo>
                    <a:lnTo>
                      <a:pt x="678" y="1407"/>
                    </a:lnTo>
                    <a:lnTo>
                      <a:pt x="0" y="1395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8" name="Freeform 150">
                <a:extLst>
                  <a:ext uri="{FF2B5EF4-FFF2-40B4-BE49-F238E27FC236}">
                    <a16:creationId xmlns:a16="http://schemas.microsoft.com/office/drawing/2014/main" id="{39123D91-0662-6F8A-DCA1-C82F562765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70" y="-222"/>
                <a:ext cx="1644" cy="1100"/>
              </a:xfrm>
              <a:custGeom>
                <a:avLst/>
                <a:gdLst>
                  <a:gd name="T0" fmla="*/ 387 w 1644"/>
                  <a:gd name="T1" fmla="*/ 1069 h 1100"/>
                  <a:gd name="T2" fmla="*/ 198 w 1644"/>
                  <a:gd name="T3" fmla="*/ 1010 h 1100"/>
                  <a:gd name="T4" fmla="*/ 78 w 1644"/>
                  <a:gd name="T5" fmla="*/ 674 h 1100"/>
                  <a:gd name="T6" fmla="*/ 80 w 1644"/>
                  <a:gd name="T7" fmla="*/ 570 h 1100"/>
                  <a:gd name="T8" fmla="*/ 0 w 1644"/>
                  <a:gd name="T9" fmla="*/ 509 h 1100"/>
                  <a:gd name="T10" fmla="*/ 999 w 1644"/>
                  <a:gd name="T11" fmla="*/ 38 h 1100"/>
                  <a:gd name="T12" fmla="*/ 1089 w 1644"/>
                  <a:gd name="T13" fmla="*/ 74 h 1100"/>
                  <a:gd name="T14" fmla="*/ 1136 w 1644"/>
                  <a:gd name="T15" fmla="*/ 0 h 1100"/>
                  <a:gd name="T16" fmla="*/ 1337 w 1644"/>
                  <a:gd name="T17" fmla="*/ 69 h 1100"/>
                  <a:gd name="T18" fmla="*/ 1377 w 1644"/>
                  <a:gd name="T19" fmla="*/ 116 h 1100"/>
                  <a:gd name="T20" fmla="*/ 1368 w 1644"/>
                  <a:gd name="T21" fmla="*/ 223 h 1100"/>
                  <a:gd name="T22" fmla="*/ 1446 w 1644"/>
                  <a:gd name="T23" fmla="*/ 452 h 1100"/>
                  <a:gd name="T24" fmla="*/ 1644 w 1644"/>
                  <a:gd name="T25" fmla="*/ 724 h 1100"/>
                  <a:gd name="T26" fmla="*/ 1557 w 1644"/>
                  <a:gd name="T27" fmla="*/ 788 h 1100"/>
                  <a:gd name="T28" fmla="*/ 1148 w 1644"/>
                  <a:gd name="T29" fmla="*/ 1100 h 1100"/>
                  <a:gd name="T30" fmla="*/ 1146 w 1644"/>
                  <a:gd name="T31" fmla="*/ 1066 h 1100"/>
                  <a:gd name="T32" fmla="*/ 588 w 1644"/>
                  <a:gd name="T33" fmla="*/ 1092 h 1100"/>
                  <a:gd name="T34" fmla="*/ 404 w 1644"/>
                  <a:gd name="T35" fmla="*/ 1022 h 1100"/>
                  <a:gd name="T36" fmla="*/ 387 w 1644"/>
                  <a:gd name="T37" fmla="*/ 1069 h 1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644" h="1100">
                    <a:moveTo>
                      <a:pt x="387" y="1069"/>
                    </a:moveTo>
                    <a:lnTo>
                      <a:pt x="198" y="1010"/>
                    </a:lnTo>
                    <a:lnTo>
                      <a:pt x="78" y="674"/>
                    </a:lnTo>
                    <a:lnTo>
                      <a:pt x="80" y="570"/>
                    </a:lnTo>
                    <a:lnTo>
                      <a:pt x="0" y="509"/>
                    </a:lnTo>
                    <a:lnTo>
                      <a:pt x="999" y="38"/>
                    </a:lnTo>
                    <a:lnTo>
                      <a:pt x="1089" y="74"/>
                    </a:lnTo>
                    <a:lnTo>
                      <a:pt x="1136" y="0"/>
                    </a:lnTo>
                    <a:lnTo>
                      <a:pt x="1337" y="69"/>
                    </a:lnTo>
                    <a:lnTo>
                      <a:pt x="1377" y="116"/>
                    </a:lnTo>
                    <a:lnTo>
                      <a:pt x="1368" y="223"/>
                    </a:lnTo>
                    <a:lnTo>
                      <a:pt x="1446" y="452"/>
                    </a:lnTo>
                    <a:lnTo>
                      <a:pt x="1644" y="724"/>
                    </a:lnTo>
                    <a:lnTo>
                      <a:pt x="1557" y="788"/>
                    </a:lnTo>
                    <a:lnTo>
                      <a:pt x="1148" y="1100"/>
                    </a:lnTo>
                    <a:lnTo>
                      <a:pt x="1146" y="1066"/>
                    </a:lnTo>
                    <a:lnTo>
                      <a:pt x="588" y="1092"/>
                    </a:lnTo>
                    <a:lnTo>
                      <a:pt x="404" y="1022"/>
                    </a:lnTo>
                    <a:lnTo>
                      <a:pt x="387" y="1069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59" name="Freeform 151">
                <a:extLst>
                  <a:ext uri="{FF2B5EF4-FFF2-40B4-BE49-F238E27FC236}">
                    <a16:creationId xmlns:a16="http://schemas.microsoft.com/office/drawing/2014/main" id="{1D9B4250-2718-F047-B6C5-485FCC2D48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0" y="-210"/>
                <a:ext cx="1861" cy="1400"/>
              </a:xfrm>
              <a:custGeom>
                <a:avLst/>
                <a:gdLst>
                  <a:gd name="T0" fmla="*/ 1491 w 1861"/>
                  <a:gd name="T1" fmla="*/ 1400 h 1400"/>
                  <a:gd name="T2" fmla="*/ 125 w 1861"/>
                  <a:gd name="T3" fmla="*/ 1350 h 1400"/>
                  <a:gd name="T4" fmla="*/ 0 w 1861"/>
                  <a:gd name="T5" fmla="*/ 667 h 1400"/>
                  <a:gd name="T6" fmla="*/ 191 w 1861"/>
                  <a:gd name="T7" fmla="*/ 0 h 1400"/>
                  <a:gd name="T8" fmla="*/ 418 w 1861"/>
                  <a:gd name="T9" fmla="*/ 45 h 1400"/>
                  <a:gd name="T10" fmla="*/ 505 w 1861"/>
                  <a:gd name="T11" fmla="*/ 114 h 1400"/>
                  <a:gd name="T12" fmla="*/ 616 w 1861"/>
                  <a:gd name="T13" fmla="*/ 149 h 1400"/>
                  <a:gd name="T14" fmla="*/ 763 w 1861"/>
                  <a:gd name="T15" fmla="*/ 274 h 1400"/>
                  <a:gd name="T16" fmla="*/ 883 w 1861"/>
                  <a:gd name="T17" fmla="*/ 298 h 1400"/>
                  <a:gd name="T18" fmla="*/ 985 w 1861"/>
                  <a:gd name="T19" fmla="*/ 416 h 1400"/>
                  <a:gd name="T20" fmla="*/ 1238 w 1861"/>
                  <a:gd name="T21" fmla="*/ 553 h 1400"/>
                  <a:gd name="T22" fmla="*/ 1401 w 1861"/>
                  <a:gd name="T23" fmla="*/ 539 h 1400"/>
                  <a:gd name="T24" fmla="*/ 1403 w 1861"/>
                  <a:gd name="T25" fmla="*/ 662 h 1400"/>
                  <a:gd name="T26" fmla="*/ 1531 w 1861"/>
                  <a:gd name="T27" fmla="*/ 842 h 1400"/>
                  <a:gd name="T28" fmla="*/ 1639 w 1861"/>
                  <a:gd name="T29" fmla="*/ 891 h 1400"/>
                  <a:gd name="T30" fmla="*/ 1774 w 1861"/>
                  <a:gd name="T31" fmla="*/ 1088 h 1400"/>
                  <a:gd name="T32" fmla="*/ 1861 w 1861"/>
                  <a:gd name="T33" fmla="*/ 1359 h 1400"/>
                  <a:gd name="T34" fmla="*/ 1491 w 1861"/>
                  <a:gd name="T35" fmla="*/ 1400 h 1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861" h="1400">
                    <a:moveTo>
                      <a:pt x="1491" y="1400"/>
                    </a:moveTo>
                    <a:lnTo>
                      <a:pt x="125" y="1350"/>
                    </a:lnTo>
                    <a:lnTo>
                      <a:pt x="0" y="667"/>
                    </a:lnTo>
                    <a:lnTo>
                      <a:pt x="191" y="0"/>
                    </a:lnTo>
                    <a:lnTo>
                      <a:pt x="418" y="45"/>
                    </a:lnTo>
                    <a:lnTo>
                      <a:pt x="505" y="114"/>
                    </a:lnTo>
                    <a:lnTo>
                      <a:pt x="616" y="149"/>
                    </a:lnTo>
                    <a:lnTo>
                      <a:pt x="763" y="274"/>
                    </a:lnTo>
                    <a:lnTo>
                      <a:pt x="883" y="298"/>
                    </a:lnTo>
                    <a:lnTo>
                      <a:pt x="985" y="416"/>
                    </a:lnTo>
                    <a:lnTo>
                      <a:pt x="1238" y="553"/>
                    </a:lnTo>
                    <a:lnTo>
                      <a:pt x="1401" y="539"/>
                    </a:lnTo>
                    <a:lnTo>
                      <a:pt x="1403" y="662"/>
                    </a:lnTo>
                    <a:lnTo>
                      <a:pt x="1531" y="842"/>
                    </a:lnTo>
                    <a:lnTo>
                      <a:pt x="1639" y="891"/>
                    </a:lnTo>
                    <a:lnTo>
                      <a:pt x="1774" y="1088"/>
                    </a:lnTo>
                    <a:lnTo>
                      <a:pt x="1861" y="1359"/>
                    </a:lnTo>
                    <a:lnTo>
                      <a:pt x="1491" y="1400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0" name="Freeform 152">
                <a:extLst>
                  <a:ext uri="{FF2B5EF4-FFF2-40B4-BE49-F238E27FC236}">
                    <a16:creationId xmlns:a16="http://schemas.microsoft.com/office/drawing/2014/main" id="{51625760-C3D3-2218-FCB2-6D7B332D4F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27" y="-120"/>
                <a:ext cx="1895" cy="1981"/>
              </a:xfrm>
              <a:custGeom>
                <a:avLst/>
                <a:gdLst>
                  <a:gd name="T0" fmla="*/ 716 w 1895"/>
                  <a:gd name="T1" fmla="*/ 1596 h 1981"/>
                  <a:gd name="T2" fmla="*/ 616 w 1895"/>
                  <a:gd name="T3" fmla="*/ 1350 h 1981"/>
                  <a:gd name="T4" fmla="*/ 619 w 1895"/>
                  <a:gd name="T5" fmla="*/ 1274 h 1981"/>
                  <a:gd name="T6" fmla="*/ 564 w 1895"/>
                  <a:gd name="T7" fmla="*/ 1225 h 1981"/>
                  <a:gd name="T8" fmla="*/ 557 w 1895"/>
                  <a:gd name="T9" fmla="*/ 1170 h 1981"/>
                  <a:gd name="T10" fmla="*/ 475 w 1895"/>
                  <a:gd name="T11" fmla="*/ 1189 h 1981"/>
                  <a:gd name="T12" fmla="*/ 425 w 1895"/>
                  <a:gd name="T13" fmla="*/ 1165 h 1981"/>
                  <a:gd name="T14" fmla="*/ 205 w 1895"/>
                  <a:gd name="T15" fmla="*/ 946 h 1981"/>
                  <a:gd name="T16" fmla="*/ 0 w 1895"/>
                  <a:gd name="T17" fmla="*/ 686 h 1981"/>
                  <a:gd name="T18" fmla="*/ 87 w 1895"/>
                  <a:gd name="T19" fmla="*/ 622 h 1981"/>
                  <a:gd name="T20" fmla="*/ 614 w 1895"/>
                  <a:gd name="T21" fmla="*/ 243 h 1981"/>
                  <a:gd name="T22" fmla="*/ 718 w 1895"/>
                  <a:gd name="T23" fmla="*/ 113 h 1981"/>
                  <a:gd name="T24" fmla="*/ 777 w 1895"/>
                  <a:gd name="T25" fmla="*/ 137 h 1981"/>
                  <a:gd name="T26" fmla="*/ 864 w 1895"/>
                  <a:gd name="T27" fmla="*/ 80 h 1981"/>
                  <a:gd name="T28" fmla="*/ 890 w 1895"/>
                  <a:gd name="T29" fmla="*/ 26 h 1981"/>
                  <a:gd name="T30" fmla="*/ 933 w 1895"/>
                  <a:gd name="T31" fmla="*/ 45 h 1981"/>
                  <a:gd name="T32" fmla="*/ 961 w 1895"/>
                  <a:gd name="T33" fmla="*/ 0 h 1981"/>
                  <a:gd name="T34" fmla="*/ 1084 w 1895"/>
                  <a:gd name="T35" fmla="*/ 52 h 1981"/>
                  <a:gd name="T36" fmla="*/ 1382 w 1895"/>
                  <a:gd name="T37" fmla="*/ 180 h 1981"/>
                  <a:gd name="T38" fmla="*/ 1394 w 1895"/>
                  <a:gd name="T39" fmla="*/ 272 h 1981"/>
                  <a:gd name="T40" fmla="*/ 1564 w 1895"/>
                  <a:gd name="T41" fmla="*/ 288 h 1981"/>
                  <a:gd name="T42" fmla="*/ 1656 w 1895"/>
                  <a:gd name="T43" fmla="*/ 378 h 1981"/>
                  <a:gd name="T44" fmla="*/ 1661 w 1895"/>
                  <a:gd name="T45" fmla="*/ 449 h 1981"/>
                  <a:gd name="T46" fmla="*/ 1613 w 1895"/>
                  <a:gd name="T47" fmla="*/ 459 h 1981"/>
                  <a:gd name="T48" fmla="*/ 1602 w 1895"/>
                  <a:gd name="T49" fmla="*/ 506 h 1981"/>
                  <a:gd name="T50" fmla="*/ 1665 w 1895"/>
                  <a:gd name="T51" fmla="*/ 598 h 1981"/>
                  <a:gd name="T52" fmla="*/ 1630 w 1895"/>
                  <a:gd name="T53" fmla="*/ 645 h 1981"/>
                  <a:gd name="T54" fmla="*/ 1668 w 1895"/>
                  <a:gd name="T55" fmla="*/ 759 h 1981"/>
                  <a:gd name="T56" fmla="*/ 1741 w 1895"/>
                  <a:gd name="T57" fmla="*/ 820 h 1981"/>
                  <a:gd name="T58" fmla="*/ 1753 w 1895"/>
                  <a:gd name="T59" fmla="*/ 905 h 1981"/>
                  <a:gd name="T60" fmla="*/ 1845 w 1895"/>
                  <a:gd name="T61" fmla="*/ 955 h 1981"/>
                  <a:gd name="T62" fmla="*/ 1895 w 1895"/>
                  <a:gd name="T63" fmla="*/ 1092 h 1981"/>
                  <a:gd name="T64" fmla="*/ 1755 w 1895"/>
                  <a:gd name="T65" fmla="*/ 1104 h 1981"/>
                  <a:gd name="T66" fmla="*/ 1677 w 1895"/>
                  <a:gd name="T67" fmla="*/ 1215 h 1981"/>
                  <a:gd name="T68" fmla="*/ 1604 w 1895"/>
                  <a:gd name="T69" fmla="*/ 1591 h 1981"/>
                  <a:gd name="T70" fmla="*/ 1552 w 1895"/>
                  <a:gd name="T71" fmla="*/ 1697 h 1981"/>
                  <a:gd name="T72" fmla="*/ 1460 w 1895"/>
                  <a:gd name="T73" fmla="*/ 1759 h 1981"/>
                  <a:gd name="T74" fmla="*/ 1448 w 1895"/>
                  <a:gd name="T75" fmla="*/ 1860 h 1981"/>
                  <a:gd name="T76" fmla="*/ 1384 w 1895"/>
                  <a:gd name="T77" fmla="*/ 1877 h 1981"/>
                  <a:gd name="T78" fmla="*/ 1290 w 1895"/>
                  <a:gd name="T79" fmla="*/ 1782 h 1981"/>
                  <a:gd name="T80" fmla="*/ 1096 w 1895"/>
                  <a:gd name="T81" fmla="*/ 1981 h 1981"/>
                  <a:gd name="T82" fmla="*/ 994 w 1895"/>
                  <a:gd name="T83" fmla="*/ 1957 h 1981"/>
                  <a:gd name="T84" fmla="*/ 947 w 1895"/>
                  <a:gd name="T85" fmla="*/ 1905 h 1981"/>
                  <a:gd name="T86" fmla="*/ 810 w 1895"/>
                  <a:gd name="T87" fmla="*/ 1858 h 1981"/>
                  <a:gd name="T88" fmla="*/ 716 w 1895"/>
                  <a:gd name="T89" fmla="*/ 1596 h 19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895" h="1981">
                    <a:moveTo>
                      <a:pt x="716" y="1596"/>
                    </a:moveTo>
                    <a:lnTo>
                      <a:pt x="616" y="1350"/>
                    </a:lnTo>
                    <a:lnTo>
                      <a:pt x="619" y="1274"/>
                    </a:lnTo>
                    <a:lnTo>
                      <a:pt x="564" y="1225"/>
                    </a:lnTo>
                    <a:lnTo>
                      <a:pt x="557" y="1170"/>
                    </a:lnTo>
                    <a:lnTo>
                      <a:pt x="475" y="1189"/>
                    </a:lnTo>
                    <a:lnTo>
                      <a:pt x="425" y="1165"/>
                    </a:lnTo>
                    <a:lnTo>
                      <a:pt x="205" y="946"/>
                    </a:lnTo>
                    <a:lnTo>
                      <a:pt x="0" y="686"/>
                    </a:lnTo>
                    <a:lnTo>
                      <a:pt x="87" y="622"/>
                    </a:lnTo>
                    <a:lnTo>
                      <a:pt x="614" y="243"/>
                    </a:lnTo>
                    <a:lnTo>
                      <a:pt x="718" y="113"/>
                    </a:lnTo>
                    <a:lnTo>
                      <a:pt x="777" y="137"/>
                    </a:lnTo>
                    <a:lnTo>
                      <a:pt x="864" y="80"/>
                    </a:lnTo>
                    <a:lnTo>
                      <a:pt x="890" y="26"/>
                    </a:lnTo>
                    <a:lnTo>
                      <a:pt x="933" y="45"/>
                    </a:lnTo>
                    <a:lnTo>
                      <a:pt x="961" y="0"/>
                    </a:lnTo>
                    <a:lnTo>
                      <a:pt x="1084" y="52"/>
                    </a:lnTo>
                    <a:lnTo>
                      <a:pt x="1382" y="180"/>
                    </a:lnTo>
                    <a:lnTo>
                      <a:pt x="1394" y="272"/>
                    </a:lnTo>
                    <a:lnTo>
                      <a:pt x="1564" y="288"/>
                    </a:lnTo>
                    <a:lnTo>
                      <a:pt x="1656" y="378"/>
                    </a:lnTo>
                    <a:lnTo>
                      <a:pt x="1661" y="449"/>
                    </a:lnTo>
                    <a:lnTo>
                      <a:pt x="1613" y="459"/>
                    </a:lnTo>
                    <a:lnTo>
                      <a:pt x="1602" y="506"/>
                    </a:lnTo>
                    <a:lnTo>
                      <a:pt x="1665" y="598"/>
                    </a:lnTo>
                    <a:lnTo>
                      <a:pt x="1630" y="645"/>
                    </a:lnTo>
                    <a:lnTo>
                      <a:pt x="1668" y="759"/>
                    </a:lnTo>
                    <a:lnTo>
                      <a:pt x="1741" y="820"/>
                    </a:lnTo>
                    <a:lnTo>
                      <a:pt x="1753" y="905"/>
                    </a:lnTo>
                    <a:lnTo>
                      <a:pt x="1845" y="955"/>
                    </a:lnTo>
                    <a:lnTo>
                      <a:pt x="1895" y="1092"/>
                    </a:lnTo>
                    <a:lnTo>
                      <a:pt x="1755" y="1104"/>
                    </a:lnTo>
                    <a:lnTo>
                      <a:pt x="1677" y="1215"/>
                    </a:lnTo>
                    <a:lnTo>
                      <a:pt x="1604" y="1591"/>
                    </a:lnTo>
                    <a:lnTo>
                      <a:pt x="1552" y="1697"/>
                    </a:lnTo>
                    <a:lnTo>
                      <a:pt x="1460" y="1759"/>
                    </a:lnTo>
                    <a:lnTo>
                      <a:pt x="1448" y="1860"/>
                    </a:lnTo>
                    <a:lnTo>
                      <a:pt x="1384" y="1877"/>
                    </a:lnTo>
                    <a:lnTo>
                      <a:pt x="1290" y="1782"/>
                    </a:lnTo>
                    <a:lnTo>
                      <a:pt x="1096" y="1981"/>
                    </a:lnTo>
                    <a:lnTo>
                      <a:pt x="994" y="1957"/>
                    </a:lnTo>
                    <a:lnTo>
                      <a:pt x="947" y="1905"/>
                    </a:lnTo>
                    <a:lnTo>
                      <a:pt x="810" y="1858"/>
                    </a:lnTo>
                    <a:lnTo>
                      <a:pt x="716" y="1596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1" name="Freeform 153">
                <a:extLst>
                  <a:ext uri="{FF2B5EF4-FFF2-40B4-BE49-F238E27FC236}">
                    <a16:creationId xmlns:a16="http://schemas.microsoft.com/office/drawing/2014/main" id="{CA760BD2-3257-4A0A-148F-EBD2C27BBB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65" y="-99"/>
                <a:ext cx="1888" cy="1097"/>
              </a:xfrm>
              <a:custGeom>
                <a:avLst/>
                <a:gdLst>
                  <a:gd name="T0" fmla="*/ 1791 w 1888"/>
                  <a:gd name="T1" fmla="*/ 1097 h 1097"/>
                  <a:gd name="T2" fmla="*/ 0 w 1888"/>
                  <a:gd name="T3" fmla="*/ 1029 h 1097"/>
                  <a:gd name="T4" fmla="*/ 90 w 1888"/>
                  <a:gd name="T5" fmla="*/ 851 h 1097"/>
                  <a:gd name="T6" fmla="*/ 376 w 1888"/>
                  <a:gd name="T7" fmla="*/ 494 h 1097"/>
                  <a:gd name="T8" fmla="*/ 468 w 1888"/>
                  <a:gd name="T9" fmla="*/ 289 h 1097"/>
                  <a:gd name="T10" fmla="*/ 624 w 1888"/>
                  <a:gd name="T11" fmla="*/ 111 h 1097"/>
                  <a:gd name="T12" fmla="*/ 1219 w 1888"/>
                  <a:gd name="T13" fmla="*/ 0 h 1097"/>
                  <a:gd name="T14" fmla="*/ 1264 w 1888"/>
                  <a:gd name="T15" fmla="*/ 135 h 1097"/>
                  <a:gd name="T16" fmla="*/ 1321 w 1888"/>
                  <a:gd name="T17" fmla="*/ 201 h 1097"/>
                  <a:gd name="T18" fmla="*/ 1439 w 1888"/>
                  <a:gd name="T19" fmla="*/ 312 h 1097"/>
                  <a:gd name="T20" fmla="*/ 1493 w 1888"/>
                  <a:gd name="T21" fmla="*/ 431 h 1097"/>
                  <a:gd name="T22" fmla="*/ 1659 w 1888"/>
                  <a:gd name="T23" fmla="*/ 497 h 1097"/>
                  <a:gd name="T24" fmla="*/ 1888 w 1888"/>
                  <a:gd name="T25" fmla="*/ 799 h 1097"/>
                  <a:gd name="T26" fmla="*/ 1791 w 1888"/>
                  <a:gd name="T27" fmla="*/ 1097 h 10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888" h="1097">
                    <a:moveTo>
                      <a:pt x="1791" y="1097"/>
                    </a:moveTo>
                    <a:lnTo>
                      <a:pt x="0" y="1029"/>
                    </a:lnTo>
                    <a:lnTo>
                      <a:pt x="90" y="851"/>
                    </a:lnTo>
                    <a:lnTo>
                      <a:pt x="376" y="494"/>
                    </a:lnTo>
                    <a:lnTo>
                      <a:pt x="468" y="289"/>
                    </a:lnTo>
                    <a:lnTo>
                      <a:pt x="624" y="111"/>
                    </a:lnTo>
                    <a:lnTo>
                      <a:pt x="1219" y="0"/>
                    </a:lnTo>
                    <a:lnTo>
                      <a:pt x="1264" y="135"/>
                    </a:lnTo>
                    <a:lnTo>
                      <a:pt x="1321" y="201"/>
                    </a:lnTo>
                    <a:lnTo>
                      <a:pt x="1439" y="312"/>
                    </a:lnTo>
                    <a:lnTo>
                      <a:pt x="1493" y="431"/>
                    </a:lnTo>
                    <a:lnTo>
                      <a:pt x="1659" y="497"/>
                    </a:lnTo>
                    <a:lnTo>
                      <a:pt x="1888" y="799"/>
                    </a:lnTo>
                    <a:lnTo>
                      <a:pt x="1791" y="1097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2" name="Freeform 154">
                <a:extLst>
                  <a:ext uri="{FF2B5EF4-FFF2-40B4-BE49-F238E27FC236}">
                    <a16:creationId xmlns:a16="http://schemas.microsoft.com/office/drawing/2014/main" id="{68B8A290-EF80-6140-B2EC-151685183C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06" y="-68"/>
                <a:ext cx="2051" cy="2220"/>
              </a:xfrm>
              <a:custGeom>
                <a:avLst/>
                <a:gdLst>
                  <a:gd name="T0" fmla="*/ 541 w 2051"/>
                  <a:gd name="T1" fmla="*/ 1960 h 2220"/>
                  <a:gd name="T2" fmla="*/ 539 w 2051"/>
                  <a:gd name="T3" fmla="*/ 1877 h 2220"/>
                  <a:gd name="T4" fmla="*/ 345 w 2051"/>
                  <a:gd name="T5" fmla="*/ 1617 h 2220"/>
                  <a:gd name="T6" fmla="*/ 274 w 2051"/>
                  <a:gd name="T7" fmla="*/ 1447 h 2220"/>
                  <a:gd name="T8" fmla="*/ 64 w 2051"/>
                  <a:gd name="T9" fmla="*/ 1208 h 2220"/>
                  <a:gd name="T10" fmla="*/ 0 w 2051"/>
                  <a:gd name="T11" fmla="*/ 1182 h 2220"/>
                  <a:gd name="T12" fmla="*/ 19 w 2051"/>
                  <a:gd name="T13" fmla="*/ 1158 h 2220"/>
                  <a:gd name="T14" fmla="*/ 737 w 2051"/>
                  <a:gd name="T15" fmla="*/ 470 h 2220"/>
                  <a:gd name="T16" fmla="*/ 1449 w 2051"/>
                  <a:gd name="T17" fmla="*/ 0 h 2220"/>
                  <a:gd name="T18" fmla="*/ 1512 w 2051"/>
                  <a:gd name="T19" fmla="*/ 274 h 2220"/>
                  <a:gd name="T20" fmla="*/ 1586 w 2051"/>
                  <a:gd name="T21" fmla="*/ 303 h 2220"/>
                  <a:gd name="T22" fmla="*/ 1605 w 2051"/>
                  <a:gd name="T23" fmla="*/ 352 h 2220"/>
                  <a:gd name="T24" fmla="*/ 1664 w 2051"/>
                  <a:gd name="T25" fmla="*/ 355 h 2220"/>
                  <a:gd name="T26" fmla="*/ 1744 w 2051"/>
                  <a:gd name="T27" fmla="*/ 416 h 2220"/>
                  <a:gd name="T28" fmla="*/ 1742 w 2051"/>
                  <a:gd name="T29" fmla="*/ 520 h 2220"/>
                  <a:gd name="T30" fmla="*/ 1862 w 2051"/>
                  <a:gd name="T31" fmla="*/ 856 h 2220"/>
                  <a:gd name="T32" fmla="*/ 2051 w 2051"/>
                  <a:gd name="T33" fmla="*/ 915 h 2220"/>
                  <a:gd name="T34" fmla="*/ 1794 w 2051"/>
                  <a:gd name="T35" fmla="*/ 1515 h 2220"/>
                  <a:gd name="T36" fmla="*/ 1760 w 2051"/>
                  <a:gd name="T37" fmla="*/ 1823 h 2220"/>
                  <a:gd name="T38" fmla="*/ 1694 w 2051"/>
                  <a:gd name="T39" fmla="*/ 1865 h 2220"/>
                  <a:gd name="T40" fmla="*/ 1593 w 2051"/>
                  <a:gd name="T41" fmla="*/ 1868 h 2220"/>
                  <a:gd name="T42" fmla="*/ 1503 w 2051"/>
                  <a:gd name="T43" fmla="*/ 1962 h 2220"/>
                  <a:gd name="T44" fmla="*/ 1404 w 2051"/>
                  <a:gd name="T45" fmla="*/ 1953 h 2220"/>
                  <a:gd name="T46" fmla="*/ 1271 w 2051"/>
                  <a:gd name="T47" fmla="*/ 2097 h 2220"/>
                  <a:gd name="T48" fmla="*/ 931 w 2051"/>
                  <a:gd name="T49" fmla="*/ 2220 h 2220"/>
                  <a:gd name="T50" fmla="*/ 685 w 2051"/>
                  <a:gd name="T51" fmla="*/ 2177 h 2220"/>
                  <a:gd name="T52" fmla="*/ 541 w 2051"/>
                  <a:gd name="T53" fmla="*/ 1960 h 2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051" h="2220">
                    <a:moveTo>
                      <a:pt x="541" y="1960"/>
                    </a:moveTo>
                    <a:lnTo>
                      <a:pt x="539" y="1877"/>
                    </a:lnTo>
                    <a:lnTo>
                      <a:pt x="345" y="1617"/>
                    </a:lnTo>
                    <a:lnTo>
                      <a:pt x="274" y="1447"/>
                    </a:lnTo>
                    <a:lnTo>
                      <a:pt x="64" y="1208"/>
                    </a:lnTo>
                    <a:lnTo>
                      <a:pt x="0" y="1182"/>
                    </a:lnTo>
                    <a:lnTo>
                      <a:pt x="19" y="1158"/>
                    </a:lnTo>
                    <a:lnTo>
                      <a:pt x="737" y="470"/>
                    </a:lnTo>
                    <a:lnTo>
                      <a:pt x="1449" y="0"/>
                    </a:lnTo>
                    <a:lnTo>
                      <a:pt x="1512" y="274"/>
                    </a:lnTo>
                    <a:lnTo>
                      <a:pt x="1586" y="303"/>
                    </a:lnTo>
                    <a:lnTo>
                      <a:pt x="1605" y="352"/>
                    </a:lnTo>
                    <a:lnTo>
                      <a:pt x="1664" y="355"/>
                    </a:lnTo>
                    <a:lnTo>
                      <a:pt x="1744" y="416"/>
                    </a:lnTo>
                    <a:lnTo>
                      <a:pt x="1742" y="520"/>
                    </a:lnTo>
                    <a:lnTo>
                      <a:pt x="1862" y="856"/>
                    </a:lnTo>
                    <a:lnTo>
                      <a:pt x="2051" y="915"/>
                    </a:lnTo>
                    <a:lnTo>
                      <a:pt x="1794" y="1515"/>
                    </a:lnTo>
                    <a:lnTo>
                      <a:pt x="1760" y="1823"/>
                    </a:lnTo>
                    <a:lnTo>
                      <a:pt x="1694" y="1865"/>
                    </a:lnTo>
                    <a:lnTo>
                      <a:pt x="1593" y="1868"/>
                    </a:lnTo>
                    <a:lnTo>
                      <a:pt x="1503" y="1962"/>
                    </a:lnTo>
                    <a:lnTo>
                      <a:pt x="1404" y="1953"/>
                    </a:lnTo>
                    <a:lnTo>
                      <a:pt x="1271" y="2097"/>
                    </a:lnTo>
                    <a:lnTo>
                      <a:pt x="931" y="2220"/>
                    </a:lnTo>
                    <a:lnTo>
                      <a:pt x="685" y="2177"/>
                    </a:lnTo>
                    <a:lnTo>
                      <a:pt x="541" y="1960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3" name="Freeform 155">
                <a:extLst>
                  <a:ext uri="{FF2B5EF4-FFF2-40B4-BE49-F238E27FC236}">
                    <a16:creationId xmlns:a16="http://schemas.microsoft.com/office/drawing/2014/main" id="{5059A617-354A-B9AF-F119-E17B9DC9568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6171" y="-1699"/>
                <a:ext cx="1801" cy="4080"/>
              </a:xfrm>
              <a:custGeom>
                <a:avLst/>
                <a:gdLst>
                  <a:gd name="T0" fmla="*/ 1555 w 1801"/>
                  <a:gd name="T1" fmla="*/ 1813 h 4080"/>
                  <a:gd name="T2" fmla="*/ 1689 w 1801"/>
                  <a:gd name="T3" fmla="*/ 2201 h 4080"/>
                  <a:gd name="T4" fmla="*/ 1741 w 1801"/>
                  <a:gd name="T5" fmla="*/ 2617 h 4080"/>
                  <a:gd name="T6" fmla="*/ 1595 w 1801"/>
                  <a:gd name="T7" fmla="*/ 3723 h 4080"/>
                  <a:gd name="T8" fmla="*/ 1052 w 1801"/>
                  <a:gd name="T9" fmla="*/ 3905 h 4080"/>
                  <a:gd name="T10" fmla="*/ 867 w 1801"/>
                  <a:gd name="T11" fmla="*/ 4080 h 4080"/>
                  <a:gd name="T12" fmla="*/ 1578 w 1801"/>
                  <a:gd name="T13" fmla="*/ 3931 h 4080"/>
                  <a:gd name="T14" fmla="*/ 1801 w 1801"/>
                  <a:gd name="T15" fmla="*/ 2409 h 4080"/>
                  <a:gd name="T16" fmla="*/ 1555 w 1801"/>
                  <a:gd name="T17" fmla="*/ 1813 h 4080"/>
                  <a:gd name="T18" fmla="*/ 1016 w 1801"/>
                  <a:gd name="T19" fmla="*/ 707 h 4080"/>
                  <a:gd name="T20" fmla="*/ 1519 w 1801"/>
                  <a:gd name="T21" fmla="*/ 1737 h 4080"/>
                  <a:gd name="T22" fmla="*/ 792 w 1801"/>
                  <a:gd name="T23" fmla="*/ 0 h 4080"/>
                  <a:gd name="T24" fmla="*/ 761 w 1801"/>
                  <a:gd name="T25" fmla="*/ 14 h 4080"/>
                  <a:gd name="T26" fmla="*/ 896 w 1801"/>
                  <a:gd name="T27" fmla="*/ 704 h 4080"/>
                  <a:gd name="T28" fmla="*/ 1016 w 1801"/>
                  <a:gd name="T29" fmla="*/ 707 h 4080"/>
                  <a:gd name="T30" fmla="*/ 870 w 1801"/>
                  <a:gd name="T31" fmla="*/ 1418 h 4080"/>
                  <a:gd name="T32" fmla="*/ 648 w 1801"/>
                  <a:gd name="T33" fmla="*/ 1205 h 4080"/>
                  <a:gd name="T34" fmla="*/ 106 w 1801"/>
                  <a:gd name="T35" fmla="*/ 1326 h 4080"/>
                  <a:gd name="T36" fmla="*/ 0 w 1801"/>
                  <a:gd name="T37" fmla="*/ 2205 h 4080"/>
                  <a:gd name="T38" fmla="*/ 362 w 1801"/>
                  <a:gd name="T39" fmla="*/ 2220 h 4080"/>
                  <a:gd name="T40" fmla="*/ 414 w 1801"/>
                  <a:gd name="T41" fmla="*/ 2354 h 4080"/>
                  <a:gd name="T42" fmla="*/ 773 w 1801"/>
                  <a:gd name="T43" fmla="*/ 2560 h 4080"/>
                  <a:gd name="T44" fmla="*/ 931 w 1801"/>
                  <a:gd name="T45" fmla="*/ 2220 h 4080"/>
                  <a:gd name="T46" fmla="*/ 870 w 1801"/>
                  <a:gd name="T47" fmla="*/ 1418 h 40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01" h="4080">
                    <a:moveTo>
                      <a:pt x="1555" y="1813"/>
                    </a:moveTo>
                    <a:lnTo>
                      <a:pt x="1689" y="2201"/>
                    </a:lnTo>
                    <a:lnTo>
                      <a:pt x="1741" y="2617"/>
                    </a:lnTo>
                    <a:lnTo>
                      <a:pt x="1595" y="3723"/>
                    </a:lnTo>
                    <a:lnTo>
                      <a:pt x="1052" y="3905"/>
                    </a:lnTo>
                    <a:lnTo>
                      <a:pt x="867" y="4080"/>
                    </a:lnTo>
                    <a:lnTo>
                      <a:pt x="1578" y="3931"/>
                    </a:lnTo>
                    <a:lnTo>
                      <a:pt x="1801" y="2409"/>
                    </a:lnTo>
                    <a:lnTo>
                      <a:pt x="1555" y="1813"/>
                    </a:lnTo>
                    <a:close/>
                    <a:moveTo>
                      <a:pt x="1016" y="707"/>
                    </a:moveTo>
                    <a:lnTo>
                      <a:pt x="1519" y="1737"/>
                    </a:lnTo>
                    <a:lnTo>
                      <a:pt x="792" y="0"/>
                    </a:lnTo>
                    <a:lnTo>
                      <a:pt x="761" y="14"/>
                    </a:lnTo>
                    <a:lnTo>
                      <a:pt x="896" y="704"/>
                    </a:lnTo>
                    <a:lnTo>
                      <a:pt x="1016" y="707"/>
                    </a:lnTo>
                    <a:close/>
                    <a:moveTo>
                      <a:pt x="870" y="1418"/>
                    </a:moveTo>
                    <a:lnTo>
                      <a:pt x="648" y="1205"/>
                    </a:lnTo>
                    <a:lnTo>
                      <a:pt x="106" y="1326"/>
                    </a:lnTo>
                    <a:lnTo>
                      <a:pt x="0" y="2205"/>
                    </a:lnTo>
                    <a:lnTo>
                      <a:pt x="362" y="2220"/>
                    </a:lnTo>
                    <a:lnTo>
                      <a:pt x="414" y="2354"/>
                    </a:lnTo>
                    <a:lnTo>
                      <a:pt x="773" y="2560"/>
                    </a:lnTo>
                    <a:lnTo>
                      <a:pt x="931" y="2220"/>
                    </a:lnTo>
                    <a:lnTo>
                      <a:pt x="870" y="1418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4" name="Freeform 156">
                <a:extLst>
                  <a:ext uri="{FF2B5EF4-FFF2-40B4-BE49-F238E27FC236}">
                    <a16:creationId xmlns:a16="http://schemas.microsoft.com/office/drawing/2014/main" id="{0F5799D1-B838-D9D2-91C5-B21417B25A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19" y="968"/>
                <a:ext cx="1893" cy="1340"/>
              </a:xfrm>
              <a:custGeom>
                <a:avLst/>
                <a:gdLst>
                  <a:gd name="T0" fmla="*/ 291 w 1850"/>
                  <a:gd name="T1" fmla="*/ 0 h 1303"/>
                  <a:gd name="T2" fmla="*/ 676 w 1850"/>
                  <a:gd name="T3" fmla="*/ 447 h 1303"/>
                  <a:gd name="T4" fmla="*/ 1595 w 1850"/>
                  <a:gd name="T5" fmla="*/ 783 h 1303"/>
                  <a:gd name="T6" fmla="*/ 1850 w 1850"/>
                  <a:gd name="T7" fmla="*/ 1085 h 1303"/>
                  <a:gd name="T8" fmla="*/ 1767 w 1850"/>
                  <a:gd name="T9" fmla="*/ 1225 h 1303"/>
                  <a:gd name="T10" fmla="*/ 1099 w 1850"/>
                  <a:gd name="T11" fmla="*/ 1303 h 1303"/>
                  <a:gd name="T12" fmla="*/ 947 w 1850"/>
                  <a:gd name="T13" fmla="*/ 1168 h 1303"/>
                  <a:gd name="T14" fmla="*/ 0 w 1850"/>
                  <a:gd name="T15" fmla="*/ 499 h 1303"/>
                  <a:gd name="T16" fmla="*/ 73 w 1850"/>
                  <a:gd name="T17" fmla="*/ 123 h 1303"/>
                  <a:gd name="T18" fmla="*/ 151 w 1850"/>
                  <a:gd name="T19" fmla="*/ 12 h 1303"/>
                  <a:gd name="T20" fmla="*/ 291 w 1850"/>
                  <a:gd name="T21" fmla="*/ 0 h 1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50" h="1303">
                    <a:moveTo>
                      <a:pt x="291" y="0"/>
                    </a:moveTo>
                    <a:lnTo>
                      <a:pt x="676" y="447"/>
                    </a:lnTo>
                    <a:lnTo>
                      <a:pt x="1595" y="783"/>
                    </a:lnTo>
                    <a:lnTo>
                      <a:pt x="1850" y="1085"/>
                    </a:lnTo>
                    <a:lnTo>
                      <a:pt x="1767" y="1225"/>
                    </a:lnTo>
                    <a:lnTo>
                      <a:pt x="1099" y="1303"/>
                    </a:lnTo>
                    <a:lnTo>
                      <a:pt x="947" y="1168"/>
                    </a:lnTo>
                    <a:lnTo>
                      <a:pt x="0" y="499"/>
                    </a:lnTo>
                    <a:lnTo>
                      <a:pt x="73" y="123"/>
                    </a:lnTo>
                    <a:lnTo>
                      <a:pt x="151" y="12"/>
                    </a:lnTo>
                    <a:lnTo>
                      <a:pt x="291" y="0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5" name="Freeform 157">
                <a:extLst>
                  <a:ext uri="{FF2B5EF4-FFF2-40B4-BE49-F238E27FC236}">
                    <a16:creationId xmlns:a16="http://schemas.microsoft.com/office/drawing/2014/main" id="{46B12F40-75CE-C268-C0D8-9CCC28A26D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29" y="242"/>
                <a:ext cx="2242" cy="1271"/>
              </a:xfrm>
              <a:custGeom>
                <a:avLst/>
                <a:gdLst>
                  <a:gd name="T0" fmla="*/ 687 w 2242"/>
                  <a:gd name="T1" fmla="*/ 338 h 1271"/>
                  <a:gd name="T2" fmla="*/ 1138 w 2242"/>
                  <a:gd name="T3" fmla="*/ 123 h 1271"/>
                  <a:gd name="T4" fmla="*/ 1791 w 2242"/>
                  <a:gd name="T5" fmla="*/ 132 h 1271"/>
                  <a:gd name="T6" fmla="*/ 1871 w 2242"/>
                  <a:gd name="T7" fmla="*/ 283 h 1271"/>
                  <a:gd name="T8" fmla="*/ 1873 w 2242"/>
                  <a:gd name="T9" fmla="*/ 397 h 1271"/>
                  <a:gd name="T10" fmla="*/ 1944 w 2242"/>
                  <a:gd name="T11" fmla="*/ 498 h 1271"/>
                  <a:gd name="T12" fmla="*/ 2091 w 2242"/>
                  <a:gd name="T13" fmla="*/ 560 h 1271"/>
                  <a:gd name="T14" fmla="*/ 2157 w 2242"/>
                  <a:gd name="T15" fmla="*/ 624 h 1271"/>
                  <a:gd name="T16" fmla="*/ 2242 w 2242"/>
                  <a:gd name="T17" fmla="*/ 763 h 1271"/>
                  <a:gd name="T18" fmla="*/ 1776 w 2242"/>
                  <a:gd name="T19" fmla="*/ 848 h 1271"/>
                  <a:gd name="T20" fmla="*/ 1807 w 2242"/>
                  <a:gd name="T21" fmla="*/ 1170 h 1271"/>
                  <a:gd name="T22" fmla="*/ 1564 w 2242"/>
                  <a:gd name="T23" fmla="*/ 1271 h 1271"/>
                  <a:gd name="T24" fmla="*/ 293 w 2242"/>
                  <a:gd name="T25" fmla="*/ 730 h 1271"/>
                  <a:gd name="T26" fmla="*/ 243 w 2242"/>
                  <a:gd name="T27" fmla="*/ 593 h 1271"/>
                  <a:gd name="T28" fmla="*/ 151 w 2242"/>
                  <a:gd name="T29" fmla="*/ 543 h 1271"/>
                  <a:gd name="T30" fmla="*/ 139 w 2242"/>
                  <a:gd name="T31" fmla="*/ 458 h 1271"/>
                  <a:gd name="T32" fmla="*/ 66 w 2242"/>
                  <a:gd name="T33" fmla="*/ 397 h 1271"/>
                  <a:gd name="T34" fmla="*/ 28 w 2242"/>
                  <a:gd name="T35" fmla="*/ 283 h 1271"/>
                  <a:gd name="T36" fmla="*/ 63 w 2242"/>
                  <a:gd name="T37" fmla="*/ 236 h 1271"/>
                  <a:gd name="T38" fmla="*/ 0 w 2242"/>
                  <a:gd name="T39" fmla="*/ 144 h 1271"/>
                  <a:gd name="T40" fmla="*/ 11 w 2242"/>
                  <a:gd name="T41" fmla="*/ 97 h 1271"/>
                  <a:gd name="T42" fmla="*/ 59 w 2242"/>
                  <a:gd name="T43" fmla="*/ 87 h 1271"/>
                  <a:gd name="T44" fmla="*/ 54 w 2242"/>
                  <a:gd name="T45" fmla="*/ 16 h 1271"/>
                  <a:gd name="T46" fmla="*/ 111 w 2242"/>
                  <a:gd name="T47" fmla="*/ 0 h 1271"/>
                  <a:gd name="T48" fmla="*/ 687 w 2242"/>
                  <a:gd name="T49" fmla="*/ 338 h 1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242" h="1271">
                    <a:moveTo>
                      <a:pt x="687" y="338"/>
                    </a:moveTo>
                    <a:lnTo>
                      <a:pt x="1138" y="123"/>
                    </a:lnTo>
                    <a:lnTo>
                      <a:pt x="1791" y="132"/>
                    </a:lnTo>
                    <a:lnTo>
                      <a:pt x="1871" y="283"/>
                    </a:lnTo>
                    <a:lnTo>
                      <a:pt x="1873" y="397"/>
                    </a:lnTo>
                    <a:lnTo>
                      <a:pt x="1944" y="498"/>
                    </a:lnTo>
                    <a:lnTo>
                      <a:pt x="2091" y="560"/>
                    </a:lnTo>
                    <a:lnTo>
                      <a:pt x="2157" y="624"/>
                    </a:lnTo>
                    <a:lnTo>
                      <a:pt x="2242" y="763"/>
                    </a:lnTo>
                    <a:lnTo>
                      <a:pt x="1776" y="848"/>
                    </a:lnTo>
                    <a:lnTo>
                      <a:pt x="1807" y="1170"/>
                    </a:lnTo>
                    <a:lnTo>
                      <a:pt x="1564" y="1271"/>
                    </a:lnTo>
                    <a:lnTo>
                      <a:pt x="293" y="730"/>
                    </a:lnTo>
                    <a:lnTo>
                      <a:pt x="243" y="593"/>
                    </a:lnTo>
                    <a:lnTo>
                      <a:pt x="151" y="543"/>
                    </a:lnTo>
                    <a:lnTo>
                      <a:pt x="139" y="458"/>
                    </a:lnTo>
                    <a:lnTo>
                      <a:pt x="66" y="397"/>
                    </a:lnTo>
                    <a:lnTo>
                      <a:pt x="28" y="283"/>
                    </a:lnTo>
                    <a:lnTo>
                      <a:pt x="63" y="236"/>
                    </a:lnTo>
                    <a:lnTo>
                      <a:pt x="0" y="144"/>
                    </a:lnTo>
                    <a:lnTo>
                      <a:pt x="11" y="97"/>
                    </a:lnTo>
                    <a:lnTo>
                      <a:pt x="59" y="87"/>
                    </a:lnTo>
                    <a:lnTo>
                      <a:pt x="54" y="16"/>
                    </a:lnTo>
                    <a:lnTo>
                      <a:pt x="111" y="0"/>
                    </a:lnTo>
                    <a:lnTo>
                      <a:pt x="687" y="338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6" name="Freeform 158">
                <a:extLst>
                  <a:ext uri="{FF2B5EF4-FFF2-40B4-BE49-F238E27FC236}">
                    <a16:creationId xmlns:a16="http://schemas.microsoft.com/office/drawing/2014/main" id="{1FE34557-A9B4-2265-642D-B0973B0256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06" y="566"/>
                <a:ext cx="1137" cy="1231"/>
              </a:xfrm>
              <a:custGeom>
                <a:avLst/>
                <a:gdLst>
                  <a:gd name="T0" fmla="*/ 80 w 1137"/>
                  <a:gd name="T1" fmla="*/ 1134 h 1231"/>
                  <a:gd name="T2" fmla="*/ 83 w 1137"/>
                  <a:gd name="T3" fmla="*/ 988 h 1231"/>
                  <a:gd name="T4" fmla="*/ 0 w 1137"/>
                  <a:gd name="T5" fmla="*/ 903 h 1231"/>
                  <a:gd name="T6" fmla="*/ 12 w 1137"/>
                  <a:gd name="T7" fmla="*/ 312 h 1231"/>
                  <a:gd name="T8" fmla="*/ 421 w 1137"/>
                  <a:gd name="T9" fmla="*/ 0 h 1231"/>
                  <a:gd name="T10" fmla="*/ 626 w 1137"/>
                  <a:gd name="T11" fmla="*/ 260 h 1231"/>
                  <a:gd name="T12" fmla="*/ 846 w 1137"/>
                  <a:gd name="T13" fmla="*/ 479 h 1231"/>
                  <a:gd name="T14" fmla="*/ 896 w 1137"/>
                  <a:gd name="T15" fmla="*/ 503 h 1231"/>
                  <a:gd name="T16" fmla="*/ 978 w 1137"/>
                  <a:gd name="T17" fmla="*/ 484 h 1231"/>
                  <a:gd name="T18" fmla="*/ 985 w 1137"/>
                  <a:gd name="T19" fmla="*/ 539 h 1231"/>
                  <a:gd name="T20" fmla="*/ 1040 w 1137"/>
                  <a:gd name="T21" fmla="*/ 588 h 1231"/>
                  <a:gd name="T22" fmla="*/ 1037 w 1137"/>
                  <a:gd name="T23" fmla="*/ 664 h 1231"/>
                  <a:gd name="T24" fmla="*/ 1137 w 1137"/>
                  <a:gd name="T25" fmla="*/ 910 h 1231"/>
                  <a:gd name="T26" fmla="*/ 1070 w 1137"/>
                  <a:gd name="T27" fmla="*/ 966 h 1231"/>
                  <a:gd name="T28" fmla="*/ 940 w 1137"/>
                  <a:gd name="T29" fmla="*/ 926 h 1231"/>
                  <a:gd name="T30" fmla="*/ 933 w 1137"/>
                  <a:gd name="T31" fmla="*/ 988 h 1231"/>
                  <a:gd name="T32" fmla="*/ 865 w 1137"/>
                  <a:gd name="T33" fmla="*/ 1068 h 1231"/>
                  <a:gd name="T34" fmla="*/ 664 w 1137"/>
                  <a:gd name="T35" fmla="*/ 1127 h 1231"/>
                  <a:gd name="T36" fmla="*/ 525 w 1137"/>
                  <a:gd name="T37" fmla="*/ 1231 h 1231"/>
                  <a:gd name="T38" fmla="*/ 466 w 1137"/>
                  <a:gd name="T39" fmla="*/ 1205 h 1231"/>
                  <a:gd name="T40" fmla="*/ 421 w 1137"/>
                  <a:gd name="T41" fmla="*/ 1113 h 1231"/>
                  <a:gd name="T42" fmla="*/ 222 w 1137"/>
                  <a:gd name="T43" fmla="*/ 1144 h 1231"/>
                  <a:gd name="T44" fmla="*/ 80 w 1137"/>
                  <a:gd name="T45" fmla="*/ 1134 h 1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137" h="1231">
                    <a:moveTo>
                      <a:pt x="80" y="1134"/>
                    </a:moveTo>
                    <a:lnTo>
                      <a:pt x="83" y="988"/>
                    </a:lnTo>
                    <a:lnTo>
                      <a:pt x="0" y="903"/>
                    </a:lnTo>
                    <a:lnTo>
                      <a:pt x="12" y="312"/>
                    </a:lnTo>
                    <a:lnTo>
                      <a:pt x="421" y="0"/>
                    </a:lnTo>
                    <a:lnTo>
                      <a:pt x="626" y="260"/>
                    </a:lnTo>
                    <a:lnTo>
                      <a:pt x="846" y="479"/>
                    </a:lnTo>
                    <a:lnTo>
                      <a:pt x="896" y="503"/>
                    </a:lnTo>
                    <a:lnTo>
                      <a:pt x="978" y="484"/>
                    </a:lnTo>
                    <a:lnTo>
                      <a:pt x="985" y="539"/>
                    </a:lnTo>
                    <a:lnTo>
                      <a:pt x="1040" y="588"/>
                    </a:lnTo>
                    <a:lnTo>
                      <a:pt x="1037" y="664"/>
                    </a:lnTo>
                    <a:lnTo>
                      <a:pt x="1137" y="910"/>
                    </a:lnTo>
                    <a:lnTo>
                      <a:pt x="1070" y="966"/>
                    </a:lnTo>
                    <a:lnTo>
                      <a:pt x="940" y="926"/>
                    </a:lnTo>
                    <a:lnTo>
                      <a:pt x="933" y="988"/>
                    </a:lnTo>
                    <a:lnTo>
                      <a:pt x="865" y="1068"/>
                    </a:lnTo>
                    <a:lnTo>
                      <a:pt x="664" y="1127"/>
                    </a:lnTo>
                    <a:lnTo>
                      <a:pt x="525" y="1231"/>
                    </a:lnTo>
                    <a:lnTo>
                      <a:pt x="466" y="1205"/>
                    </a:lnTo>
                    <a:lnTo>
                      <a:pt x="421" y="1113"/>
                    </a:lnTo>
                    <a:lnTo>
                      <a:pt x="222" y="1144"/>
                    </a:lnTo>
                    <a:lnTo>
                      <a:pt x="80" y="1134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7" name="Freeform 159">
                <a:extLst>
                  <a:ext uri="{FF2B5EF4-FFF2-40B4-BE49-F238E27FC236}">
                    <a16:creationId xmlns:a16="http://schemas.microsoft.com/office/drawing/2014/main" id="{37B8FA55-A7D5-D71B-87FC-4388C935B8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22" y="681"/>
                <a:ext cx="1238" cy="1253"/>
              </a:xfrm>
              <a:custGeom>
                <a:avLst/>
                <a:gdLst>
                  <a:gd name="T0" fmla="*/ 574 w 1238"/>
                  <a:gd name="T1" fmla="*/ 1253 h 1253"/>
                  <a:gd name="T2" fmla="*/ 315 w 1238"/>
                  <a:gd name="T3" fmla="*/ 1097 h 1253"/>
                  <a:gd name="T4" fmla="*/ 248 w 1238"/>
                  <a:gd name="T5" fmla="*/ 908 h 1253"/>
                  <a:gd name="T6" fmla="*/ 189 w 1238"/>
                  <a:gd name="T7" fmla="*/ 844 h 1253"/>
                  <a:gd name="T8" fmla="*/ 121 w 1238"/>
                  <a:gd name="T9" fmla="*/ 823 h 1253"/>
                  <a:gd name="T10" fmla="*/ 102 w 1238"/>
                  <a:gd name="T11" fmla="*/ 705 h 1253"/>
                  <a:gd name="T12" fmla="*/ 0 w 1238"/>
                  <a:gd name="T13" fmla="*/ 606 h 1253"/>
                  <a:gd name="T14" fmla="*/ 62 w 1238"/>
                  <a:gd name="T15" fmla="*/ 520 h 1253"/>
                  <a:gd name="T16" fmla="*/ 64 w 1238"/>
                  <a:gd name="T17" fmla="*/ 450 h 1253"/>
                  <a:gd name="T18" fmla="*/ 100 w 1238"/>
                  <a:gd name="T19" fmla="*/ 402 h 1253"/>
                  <a:gd name="T20" fmla="*/ 159 w 1238"/>
                  <a:gd name="T21" fmla="*/ 383 h 1253"/>
                  <a:gd name="T22" fmla="*/ 151 w 1238"/>
                  <a:gd name="T23" fmla="*/ 336 h 1253"/>
                  <a:gd name="T24" fmla="*/ 182 w 1238"/>
                  <a:gd name="T25" fmla="*/ 322 h 1253"/>
                  <a:gd name="T26" fmla="*/ 244 w 1238"/>
                  <a:gd name="T27" fmla="*/ 315 h 1253"/>
                  <a:gd name="T28" fmla="*/ 277 w 1238"/>
                  <a:gd name="T29" fmla="*/ 369 h 1253"/>
                  <a:gd name="T30" fmla="*/ 433 w 1238"/>
                  <a:gd name="T31" fmla="*/ 232 h 1253"/>
                  <a:gd name="T32" fmla="*/ 454 w 1238"/>
                  <a:gd name="T33" fmla="*/ 289 h 1253"/>
                  <a:gd name="T34" fmla="*/ 487 w 1238"/>
                  <a:gd name="T35" fmla="*/ 279 h 1253"/>
                  <a:gd name="T36" fmla="*/ 537 w 1238"/>
                  <a:gd name="T37" fmla="*/ 194 h 1253"/>
                  <a:gd name="T38" fmla="*/ 733 w 1238"/>
                  <a:gd name="T39" fmla="*/ 0 h 1253"/>
                  <a:gd name="T40" fmla="*/ 941 w 1238"/>
                  <a:gd name="T41" fmla="*/ 102 h 1253"/>
                  <a:gd name="T42" fmla="*/ 1033 w 1238"/>
                  <a:gd name="T43" fmla="*/ 296 h 1253"/>
                  <a:gd name="T44" fmla="*/ 1238 w 1238"/>
                  <a:gd name="T45" fmla="*/ 421 h 1253"/>
                  <a:gd name="T46" fmla="*/ 574 w 1238"/>
                  <a:gd name="T47" fmla="*/ 1253 h 1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238" h="1253">
                    <a:moveTo>
                      <a:pt x="574" y="1253"/>
                    </a:moveTo>
                    <a:lnTo>
                      <a:pt x="315" y="1097"/>
                    </a:lnTo>
                    <a:lnTo>
                      <a:pt x="248" y="908"/>
                    </a:lnTo>
                    <a:lnTo>
                      <a:pt x="189" y="844"/>
                    </a:lnTo>
                    <a:lnTo>
                      <a:pt x="121" y="823"/>
                    </a:lnTo>
                    <a:lnTo>
                      <a:pt x="102" y="705"/>
                    </a:lnTo>
                    <a:lnTo>
                      <a:pt x="0" y="606"/>
                    </a:lnTo>
                    <a:lnTo>
                      <a:pt x="62" y="520"/>
                    </a:lnTo>
                    <a:lnTo>
                      <a:pt x="64" y="450"/>
                    </a:lnTo>
                    <a:lnTo>
                      <a:pt x="100" y="402"/>
                    </a:lnTo>
                    <a:lnTo>
                      <a:pt x="159" y="383"/>
                    </a:lnTo>
                    <a:lnTo>
                      <a:pt x="151" y="336"/>
                    </a:lnTo>
                    <a:lnTo>
                      <a:pt x="182" y="322"/>
                    </a:lnTo>
                    <a:lnTo>
                      <a:pt x="244" y="315"/>
                    </a:lnTo>
                    <a:lnTo>
                      <a:pt x="277" y="369"/>
                    </a:lnTo>
                    <a:lnTo>
                      <a:pt x="433" y="232"/>
                    </a:lnTo>
                    <a:lnTo>
                      <a:pt x="454" y="289"/>
                    </a:lnTo>
                    <a:lnTo>
                      <a:pt x="487" y="279"/>
                    </a:lnTo>
                    <a:lnTo>
                      <a:pt x="537" y="194"/>
                    </a:lnTo>
                    <a:lnTo>
                      <a:pt x="733" y="0"/>
                    </a:lnTo>
                    <a:lnTo>
                      <a:pt x="941" y="102"/>
                    </a:lnTo>
                    <a:lnTo>
                      <a:pt x="1033" y="296"/>
                    </a:lnTo>
                    <a:lnTo>
                      <a:pt x="1238" y="421"/>
                    </a:lnTo>
                    <a:lnTo>
                      <a:pt x="574" y="1253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8" name="Freeform 160">
                <a:extLst>
                  <a:ext uri="{FF2B5EF4-FFF2-40B4-BE49-F238E27FC236}">
                    <a16:creationId xmlns:a16="http://schemas.microsoft.com/office/drawing/2014/main" id="{FDEAE651-81B2-26FF-76AA-A41C2F7D16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77" y="800"/>
                <a:ext cx="1612" cy="1761"/>
              </a:xfrm>
              <a:custGeom>
                <a:avLst/>
                <a:gdLst>
                  <a:gd name="T0" fmla="*/ 468 w 1612"/>
                  <a:gd name="T1" fmla="*/ 1612 h 1761"/>
                  <a:gd name="T2" fmla="*/ 461 w 1612"/>
                  <a:gd name="T3" fmla="*/ 1569 h 1761"/>
                  <a:gd name="T4" fmla="*/ 168 w 1612"/>
                  <a:gd name="T5" fmla="*/ 1460 h 1761"/>
                  <a:gd name="T6" fmla="*/ 0 w 1612"/>
                  <a:gd name="T7" fmla="*/ 1229 h 1761"/>
                  <a:gd name="T8" fmla="*/ 133 w 1612"/>
                  <a:gd name="T9" fmla="*/ 1085 h 1761"/>
                  <a:gd name="T10" fmla="*/ 232 w 1612"/>
                  <a:gd name="T11" fmla="*/ 1094 h 1761"/>
                  <a:gd name="T12" fmla="*/ 322 w 1612"/>
                  <a:gd name="T13" fmla="*/ 1000 h 1761"/>
                  <a:gd name="T14" fmla="*/ 423 w 1612"/>
                  <a:gd name="T15" fmla="*/ 997 h 1761"/>
                  <a:gd name="T16" fmla="*/ 489 w 1612"/>
                  <a:gd name="T17" fmla="*/ 955 h 1761"/>
                  <a:gd name="T18" fmla="*/ 523 w 1612"/>
                  <a:gd name="T19" fmla="*/ 647 h 1761"/>
                  <a:gd name="T20" fmla="*/ 780 w 1612"/>
                  <a:gd name="T21" fmla="*/ 47 h 1761"/>
                  <a:gd name="T22" fmla="*/ 797 w 1612"/>
                  <a:gd name="T23" fmla="*/ 0 h 1761"/>
                  <a:gd name="T24" fmla="*/ 981 w 1612"/>
                  <a:gd name="T25" fmla="*/ 70 h 1761"/>
                  <a:gd name="T26" fmla="*/ 1539 w 1612"/>
                  <a:gd name="T27" fmla="*/ 44 h 1761"/>
                  <a:gd name="T28" fmla="*/ 1541 w 1612"/>
                  <a:gd name="T29" fmla="*/ 78 h 1761"/>
                  <a:gd name="T30" fmla="*/ 1529 w 1612"/>
                  <a:gd name="T31" fmla="*/ 669 h 1761"/>
                  <a:gd name="T32" fmla="*/ 1612 w 1612"/>
                  <a:gd name="T33" fmla="*/ 754 h 1761"/>
                  <a:gd name="T34" fmla="*/ 1609 w 1612"/>
                  <a:gd name="T35" fmla="*/ 900 h 1761"/>
                  <a:gd name="T36" fmla="*/ 1529 w 1612"/>
                  <a:gd name="T37" fmla="*/ 985 h 1761"/>
                  <a:gd name="T38" fmla="*/ 1510 w 1612"/>
                  <a:gd name="T39" fmla="*/ 1652 h 1761"/>
                  <a:gd name="T40" fmla="*/ 1347 w 1612"/>
                  <a:gd name="T41" fmla="*/ 1718 h 1761"/>
                  <a:gd name="T42" fmla="*/ 1326 w 1612"/>
                  <a:gd name="T43" fmla="*/ 1761 h 1761"/>
                  <a:gd name="T44" fmla="*/ 1262 w 1612"/>
                  <a:gd name="T45" fmla="*/ 1699 h 1761"/>
                  <a:gd name="T46" fmla="*/ 1165 w 1612"/>
                  <a:gd name="T47" fmla="*/ 1666 h 1761"/>
                  <a:gd name="T48" fmla="*/ 1104 w 1612"/>
                  <a:gd name="T49" fmla="*/ 1683 h 1761"/>
                  <a:gd name="T50" fmla="*/ 981 w 1612"/>
                  <a:gd name="T51" fmla="*/ 1595 h 1761"/>
                  <a:gd name="T52" fmla="*/ 872 w 1612"/>
                  <a:gd name="T53" fmla="*/ 1598 h 1761"/>
                  <a:gd name="T54" fmla="*/ 709 w 1612"/>
                  <a:gd name="T55" fmla="*/ 1659 h 1761"/>
                  <a:gd name="T56" fmla="*/ 468 w 1612"/>
                  <a:gd name="T57" fmla="*/ 1612 h 17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612" h="1761">
                    <a:moveTo>
                      <a:pt x="468" y="1612"/>
                    </a:moveTo>
                    <a:lnTo>
                      <a:pt x="461" y="1569"/>
                    </a:lnTo>
                    <a:lnTo>
                      <a:pt x="168" y="1460"/>
                    </a:lnTo>
                    <a:lnTo>
                      <a:pt x="0" y="1229"/>
                    </a:lnTo>
                    <a:lnTo>
                      <a:pt x="133" y="1085"/>
                    </a:lnTo>
                    <a:lnTo>
                      <a:pt x="232" y="1094"/>
                    </a:lnTo>
                    <a:lnTo>
                      <a:pt x="322" y="1000"/>
                    </a:lnTo>
                    <a:lnTo>
                      <a:pt x="423" y="997"/>
                    </a:lnTo>
                    <a:lnTo>
                      <a:pt x="489" y="955"/>
                    </a:lnTo>
                    <a:lnTo>
                      <a:pt x="523" y="647"/>
                    </a:lnTo>
                    <a:lnTo>
                      <a:pt x="780" y="47"/>
                    </a:lnTo>
                    <a:lnTo>
                      <a:pt x="797" y="0"/>
                    </a:lnTo>
                    <a:lnTo>
                      <a:pt x="981" y="70"/>
                    </a:lnTo>
                    <a:lnTo>
                      <a:pt x="1539" y="44"/>
                    </a:lnTo>
                    <a:lnTo>
                      <a:pt x="1541" y="78"/>
                    </a:lnTo>
                    <a:lnTo>
                      <a:pt x="1529" y="669"/>
                    </a:lnTo>
                    <a:lnTo>
                      <a:pt x="1612" y="754"/>
                    </a:lnTo>
                    <a:lnTo>
                      <a:pt x="1609" y="900"/>
                    </a:lnTo>
                    <a:lnTo>
                      <a:pt x="1529" y="985"/>
                    </a:lnTo>
                    <a:lnTo>
                      <a:pt x="1510" y="1652"/>
                    </a:lnTo>
                    <a:lnTo>
                      <a:pt x="1347" y="1718"/>
                    </a:lnTo>
                    <a:lnTo>
                      <a:pt x="1326" y="1761"/>
                    </a:lnTo>
                    <a:lnTo>
                      <a:pt x="1262" y="1699"/>
                    </a:lnTo>
                    <a:lnTo>
                      <a:pt x="1165" y="1666"/>
                    </a:lnTo>
                    <a:lnTo>
                      <a:pt x="1104" y="1683"/>
                    </a:lnTo>
                    <a:lnTo>
                      <a:pt x="981" y="1595"/>
                    </a:lnTo>
                    <a:lnTo>
                      <a:pt x="872" y="1598"/>
                    </a:lnTo>
                    <a:lnTo>
                      <a:pt x="709" y="1659"/>
                    </a:lnTo>
                    <a:lnTo>
                      <a:pt x="468" y="1612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69" name="Freeform 161">
                <a:extLst>
                  <a:ext uri="{FF2B5EF4-FFF2-40B4-BE49-F238E27FC236}">
                    <a16:creationId xmlns:a16="http://schemas.microsoft.com/office/drawing/2014/main" id="{A9474B1D-E937-C493-3AD7-CD1FDA71FE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8" y="861"/>
                <a:ext cx="2159" cy="1520"/>
              </a:xfrm>
              <a:custGeom>
                <a:avLst/>
                <a:gdLst>
                  <a:gd name="T0" fmla="*/ 1925 w 2159"/>
                  <a:gd name="T1" fmla="*/ 1310 h 1520"/>
                  <a:gd name="T2" fmla="*/ 1595 w 2159"/>
                  <a:gd name="T3" fmla="*/ 1248 h 1520"/>
                  <a:gd name="T4" fmla="*/ 1287 w 2159"/>
                  <a:gd name="T5" fmla="*/ 1253 h 1520"/>
                  <a:gd name="T6" fmla="*/ 1089 w 2159"/>
                  <a:gd name="T7" fmla="*/ 1314 h 1520"/>
                  <a:gd name="T8" fmla="*/ 1054 w 2159"/>
                  <a:gd name="T9" fmla="*/ 1364 h 1520"/>
                  <a:gd name="T10" fmla="*/ 968 w 2159"/>
                  <a:gd name="T11" fmla="*/ 1395 h 1520"/>
                  <a:gd name="T12" fmla="*/ 385 w 2159"/>
                  <a:gd name="T13" fmla="*/ 1520 h 1520"/>
                  <a:gd name="T14" fmla="*/ 222 w 2159"/>
                  <a:gd name="T15" fmla="*/ 1430 h 1520"/>
                  <a:gd name="T16" fmla="*/ 151 w 2159"/>
                  <a:gd name="T17" fmla="*/ 1340 h 1520"/>
                  <a:gd name="T18" fmla="*/ 0 w 2159"/>
                  <a:gd name="T19" fmla="*/ 1227 h 1520"/>
                  <a:gd name="T20" fmla="*/ 108 w 2159"/>
                  <a:gd name="T21" fmla="*/ 1073 h 1520"/>
                  <a:gd name="T22" fmla="*/ 772 w 2159"/>
                  <a:gd name="T23" fmla="*/ 241 h 1520"/>
                  <a:gd name="T24" fmla="*/ 942 w 2159"/>
                  <a:gd name="T25" fmla="*/ 0 h 1520"/>
                  <a:gd name="T26" fmla="*/ 1637 w 2159"/>
                  <a:gd name="T27" fmla="*/ 229 h 1520"/>
                  <a:gd name="T28" fmla="*/ 1618 w 2159"/>
                  <a:gd name="T29" fmla="*/ 253 h 1520"/>
                  <a:gd name="T30" fmla="*/ 1682 w 2159"/>
                  <a:gd name="T31" fmla="*/ 279 h 1520"/>
                  <a:gd name="T32" fmla="*/ 1892 w 2159"/>
                  <a:gd name="T33" fmla="*/ 518 h 1520"/>
                  <a:gd name="T34" fmla="*/ 1963 w 2159"/>
                  <a:gd name="T35" fmla="*/ 688 h 1520"/>
                  <a:gd name="T36" fmla="*/ 2157 w 2159"/>
                  <a:gd name="T37" fmla="*/ 948 h 1520"/>
                  <a:gd name="T38" fmla="*/ 2159 w 2159"/>
                  <a:gd name="T39" fmla="*/ 1031 h 1520"/>
                  <a:gd name="T40" fmla="*/ 2027 w 2159"/>
                  <a:gd name="T41" fmla="*/ 1144 h 1520"/>
                  <a:gd name="T42" fmla="*/ 1925 w 2159"/>
                  <a:gd name="T43" fmla="*/ 1310 h 1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159" h="1520">
                    <a:moveTo>
                      <a:pt x="1925" y="1310"/>
                    </a:moveTo>
                    <a:lnTo>
                      <a:pt x="1595" y="1248"/>
                    </a:lnTo>
                    <a:lnTo>
                      <a:pt x="1287" y="1253"/>
                    </a:lnTo>
                    <a:lnTo>
                      <a:pt x="1089" y="1314"/>
                    </a:lnTo>
                    <a:lnTo>
                      <a:pt x="1054" y="1364"/>
                    </a:lnTo>
                    <a:lnTo>
                      <a:pt x="968" y="1395"/>
                    </a:lnTo>
                    <a:lnTo>
                      <a:pt x="385" y="1520"/>
                    </a:lnTo>
                    <a:lnTo>
                      <a:pt x="222" y="1430"/>
                    </a:lnTo>
                    <a:lnTo>
                      <a:pt x="151" y="1340"/>
                    </a:lnTo>
                    <a:lnTo>
                      <a:pt x="0" y="1227"/>
                    </a:lnTo>
                    <a:lnTo>
                      <a:pt x="108" y="1073"/>
                    </a:lnTo>
                    <a:lnTo>
                      <a:pt x="772" y="241"/>
                    </a:lnTo>
                    <a:lnTo>
                      <a:pt x="942" y="0"/>
                    </a:lnTo>
                    <a:lnTo>
                      <a:pt x="1637" y="229"/>
                    </a:lnTo>
                    <a:lnTo>
                      <a:pt x="1618" y="253"/>
                    </a:lnTo>
                    <a:lnTo>
                      <a:pt x="1682" y="279"/>
                    </a:lnTo>
                    <a:lnTo>
                      <a:pt x="1892" y="518"/>
                    </a:lnTo>
                    <a:lnTo>
                      <a:pt x="1963" y="688"/>
                    </a:lnTo>
                    <a:lnTo>
                      <a:pt x="2157" y="948"/>
                    </a:lnTo>
                    <a:lnTo>
                      <a:pt x="2159" y="1031"/>
                    </a:lnTo>
                    <a:lnTo>
                      <a:pt x="2027" y="1144"/>
                    </a:lnTo>
                    <a:lnTo>
                      <a:pt x="1925" y="1310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0" name="Freeform 162">
                <a:extLst>
                  <a:ext uri="{FF2B5EF4-FFF2-40B4-BE49-F238E27FC236}">
                    <a16:creationId xmlns:a16="http://schemas.microsoft.com/office/drawing/2014/main" id="{0ADD0E13-94AA-63E6-43B0-9E9A37803B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135" y="913"/>
                <a:ext cx="1446" cy="1574"/>
              </a:xfrm>
              <a:custGeom>
                <a:avLst/>
                <a:gdLst>
                  <a:gd name="T0" fmla="*/ 1410 w 1446"/>
                  <a:gd name="T1" fmla="*/ 1570 h 1574"/>
                  <a:gd name="T2" fmla="*/ 1285 w 1446"/>
                  <a:gd name="T3" fmla="*/ 1574 h 1574"/>
                  <a:gd name="T4" fmla="*/ 0 w 1446"/>
                  <a:gd name="T5" fmla="*/ 1499 h 1574"/>
                  <a:gd name="T6" fmla="*/ 19 w 1446"/>
                  <a:gd name="T7" fmla="*/ 1350 h 1574"/>
                  <a:gd name="T8" fmla="*/ 89 w 1446"/>
                  <a:gd name="T9" fmla="*/ 1217 h 1574"/>
                  <a:gd name="T10" fmla="*/ 215 w 1446"/>
                  <a:gd name="T11" fmla="*/ 830 h 1574"/>
                  <a:gd name="T12" fmla="*/ 257 w 1446"/>
                  <a:gd name="T13" fmla="*/ 0 h 1574"/>
                  <a:gd name="T14" fmla="*/ 387 w 1446"/>
                  <a:gd name="T15" fmla="*/ 47 h 1574"/>
                  <a:gd name="T16" fmla="*/ 564 w 1446"/>
                  <a:gd name="T17" fmla="*/ 14 h 1574"/>
                  <a:gd name="T18" fmla="*/ 647 w 1446"/>
                  <a:gd name="T19" fmla="*/ 40 h 1574"/>
                  <a:gd name="T20" fmla="*/ 770 w 1446"/>
                  <a:gd name="T21" fmla="*/ 17 h 1574"/>
                  <a:gd name="T22" fmla="*/ 822 w 1446"/>
                  <a:gd name="T23" fmla="*/ 73 h 1574"/>
                  <a:gd name="T24" fmla="*/ 796 w 1446"/>
                  <a:gd name="T25" fmla="*/ 173 h 1574"/>
                  <a:gd name="T26" fmla="*/ 1020 w 1446"/>
                  <a:gd name="T27" fmla="*/ 596 h 1574"/>
                  <a:gd name="T28" fmla="*/ 1141 w 1446"/>
                  <a:gd name="T29" fmla="*/ 806 h 1574"/>
                  <a:gd name="T30" fmla="*/ 1313 w 1446"/>
                  <a:gd name="T31" fmla="*/ 931 h 1574"/>
                  <a:gd name="T32" fmla="*/ 1276 w 1446"/>
                  <a:gd name="T33" fmla="*/ 998 h 1574"/>
                  <a:gd name="T34" fmla="*/ 1316 w 1446"/>
                  <a:gd name="T35" fmla="*/ 1137 h 1574"/>
                  <a:gd name="T36" fmla="*/ 1420 w 1446"/>
                  <a:gd name="T37" fmla="*/ 1194 h 1574"/>
                  <a:gd name="T38" fmla="*/ 1446 w 1446"/>
                  <a:gd name="T39" fmla="*/ 1478 h 1574"/>
                  <a:gd name="T40" fmla="*/ 1410 w 1446"/>
                  <a:gd name="T41" fmla="*/ 1570 h 1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446" h="1574">
                    <a:moveTo>
                      <a:pt x="1410" y="1570"/>
                    </a:moveTo>
                    <a:lnTo>
                      <a:pt x="1285" y="1574"/>
                    </a:lnTo>
                    <a:lnTo>
                      <a:pt x="0" y="1499"/>
                    </a:lnTo>
                    <a:lnTo>
                      <a:pt x="19" y="1350"/>
                    </a:lnTo>
                    <a:lnTo>
                      <a:pt x="89" y="1217"/>
                    </a:lnTo>
                    <a:lnTo>
                      <a:pt x="215" y="830"/>
                    </a:lnTo>
                    <a:lnTo>
                      <a:pt x="257" y="0"/>
                    </a:lnTo>
                    <a:lnTo>
                      <a:pt x="387" y="47"/>
                    </a:lnTo>
                    <a:lnTo>
                      <a:pt x="564" y="14"/>
                    </a:lnTo>
                    <a:lnTo>
                      <a:pt x="647" y="40"/>
                    </a:lnTo>
                    <a:lnTo>
                      <a:pt x="770" y="17"/>
                    </a:lnTo>
                    <a:lnTo>
                      <a:pt x="822" y="73"/>
                    </a:lnTo>
                    <a:lnTo>
                      <a:pt x="796" y="173"/>
                    </a:lnTo>
                    <a:lnTo>
                      <a:pt x="1020" y="596"/>
                    </a:lnTo>
                    <a:lnTo>
                      <a:pt x="1141" y="806"/>
                    </a:lnTo>
                    <a:lnTo>
                      <a:pt x="1313" y="931"/>
                    </a:lnTo>
                    <a:lnTo>
                      <a:pt x="1276" y="998"/>
                    </a:lnTo>
                    <a:lnTo>
                      <a:pt x="1316" y="1137"/>
                    </a:lnTo>
                    <a:lnTo>
                      <a:pt x="1420" y="1194"/>
                    </a:lnTo>
                    <a:lnTo>
                      <a:pt x="1446" y="1478"/>
                    </a:lnTo>
                    <a:lnTo>
                      <a:pt x="1410" y="1570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1" name="Freeform 163">
                <a:extLst>
                  <a:ext uri="{FF2B5EF4-FFF2-40B4-BE49-F238E27FC236}">
                    <a16:creationId xmlns:a16="http://schemas.microsoft.com/office/drawing/2014/main" id="{241C4A3F-45FB-B3E5-FDB9-699F7F723D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65" y="930"/>
                <a:ext cx="1852" cy="640"/>
              </a:xfrm>
              <a:custGeom>
                <a:avLst/>
                <a:gdLst>
                  <a:gd name="T0" fmla="*/ 1807 w 1852"/>
                  <a:gd name="T1" fmla="*/ 640 h 640"/>
                  <a:gd name="T2" fmla="*/ 250 w 1852"/>
                  <a:gd name="T3" fmla="*/ 579 h 640"/>
                  <a:gd name="T4" fmla="*/ 26 w 1852"/>
                  <a:gd name="T5" fmla="*/ 156 h 640"/>
                  <a:gd name="T6" fmla="*/ 52 w 1852"/>
                  <a:gd name="T7" fmla="*/ 56 h 640"/>
                  <a:gd name="T8" fmla="*/ 0 w 1852"/>
                  <a:gd name="T9" fmla="*/ 0 h 640"/>
                  <a:gd name="T10" fmla="*/ 1791 w 1852"/>
                  <a:gd name="T11" fmla="*/ 68 h 640"/>
                  <a:gd name="T12" fmla="*/ 1824 w 1852"/>
                  <a:gd name="T13" fmla="*/ 127 h 640"/>
                  <a:gd name="T14" fmla="*/ 1812 w 1852"/>
                  <a:gd name="T15" fmla="*/ 203 h 640"/>
                  <a:gd name="T16" fmla="*/ 1852 w 1852"/>
                  <a:gd name="T17" fmla="*/ 430 h 640"/>
                  <a:gd name="T18" fmla="*/ 1817 w 1852"/>
                  <a:gd name="T19" fmla="*/ 489 h 640"/>
                  <a:gd name="T20" fmla="*/ 1807 w 1852"/>
                  <a:gd name="T21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52" h="640">
                    <a:moveTo>
                      <a:pt x="1807" y="640"/>
                    </a:moveTo>
                    <a:lnTo>
                      <a:pt x="250" y="579"/>
                    </a:lnTo>
                    <a:lnTo>
                      <a:pt x="26" y="156"/>
                    </a:lnTo>
                    <a:lnTo>
                      <a:pt x="52" y="56"/>
                    </a:lnTo>
                    <a:lnTo>
                      <a:pt x="0" y="0"/>
                    </a:lnTo>
                    <a:lnTo>
                      <a:pt x="1791" y="68"/>
                    </a:lnTo>
                    <a:lnTo>
                      <a:pt x="1824" y="127"/>
                    </a:lnTo>
                    <a:lnTo>
                      <a:pt x="1812" y="203"/>
                    </a:lnTo>
                    <a:lnTo>
                      <a:pt x="1852" y="430"/>
                    </a:lnTo>
                    <a:lnTo>
                      <a:pt x="1817" y="489"/>
                    </a:lnTo>
                    <a:lnTo>
                      <a:pt x="1807" y="640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2" name="Freeform 164">
                <a:extLst>
                  <a:ext uri="{FF2B5EF4-FFF2-40B4-BE49-F238E27FC236}">
                    <a16:creationId xmlns:a16="http://schemas.microsoft.com/office/drawing/2014/main" id="{46CF62E8-CE25-D722-3B56-4FC9225A84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9" y="1119"/>
                <a:ext cx="2134" cy="1858"/>
              </a:xfrm>
              <a:custGeom>
                <a:avLst/>
                <a:gdLst>
                  <a:gd name="T0" fmla="*/ 504 w 2134"/>
                  <a:gd name="T1" fmla="*/ 1383 h 1858"/>
                  <a:gd name="T2" fmla="*/ 374 w 2134"/>
                  <a:gd name="T3" fmla="*/ 1264 h 1858"/>
                  <a:gd name="T4" fmla="*/ 182 w 2134"/>
                  <a:gd name="T5" fmla="*/ 917 h 1858"/>
                  <a:gd name="T6" fmla="*/ 0 w 2134"/>
                  <a:gd name="T7" fmla="*/ 28 h 1858"/>
                  <a:gd name="T8" fmla="*/ 669 w 2134"/>
                  <a:gd name="T9" fmla="*/ 0 h 1858"/>
                  <a:gd name="T10" fmla="*/ 1347 w 2134"/>
                  <a:gd name="T11" fmla="*/ 12 h 1858"/>
                  <a:gd name="T12" fmla="*/ 1345 w 2134"/>
                  <a:gd name="T13" fmla="*/ 82 h 1858"/>
                  <a:gd name="T14" fmla="*/ 1283 w 2134"/>
                  <a:gd name="T15" fmla="*/ 168 h 1858"/>
                  <a:gd name="T16" fmla="*/ 1385 w 2134"/>
                  <a:gd name="T17" fmla="*/ 267 h 1858"/>
                  <a:gd name="T18" fmla="*/ 1404 w 2134"/>
                  <a:gd name="T19" fmla="*/ 385 h 1858"/>
                  <a:gd name="T20" fmla="*/ 1472 w 2134"/>
                  <a:gd name="T21" fmla="*/ 406 h 1858"/>
                  <a:gd name="T22" fmla="*/ 1531 w 2134"/>
                  <a:gd name="T23" fmla="*/ 470 h 1858"/>
                  <a:gd name="T24" fmla="*/ 1598 w 2134"/>
                  <a:gd name="T25" fmla="*/ 659 h 1858"/>
                  <a:gd name="T26" fmla="*/ 1857 w 2134"/>
                  <a:gd name="T27" fmla="*/ 815 h 1858"/>
                  <a:gd name="T28" fmla="*/ 1749 w 2134"/>
                  <a:gd name="T29" fmla="*/ 969 h 1858"/>
                  <a:gd name="T30" fmla="*/ 1900 w 2134"/>
                  <a:gd name="T31" fmla="*/ 1082 h 1858"/>
                  <a:gd name="T32" fmla="*/ 1971 w 2134"/>
                  <a:gd name="T33" fmla="*/ 1172 h 1858"/>
                  <a:gd name="T34" fmla="*/ 2134 w 2134"/>
                  <a:gd name="T35" fmla="*/ 1262 h 1858"/>
                  <a:gd name="T36" fmla="*/ 2129 w 2134"/>
                  <a:gd name="T37" fmla="*/ 1314 h 1858"/>
                  <a:gd name="T38" fmla="*/ 2051 w 2134"/>
                  <a:gd name="T39" fmla="*/ 1340 h 1858"/>
                  <a:gd name="T40" fmla="*/ 1971 w 2134"/>
                  <a:gd name="T41" fmla="*/ 1326 h 1858"/>
                  <a:gd name="T42" fmla="*/ 1690 w 2134"/>
                  <a:gd name="T43" fmla="*/ 1210 h 1858"/>
                  <a:gd name="T44" fmla="*/ 1323 w 2134"/>
                  <a:gd name="T45" fmla="*/ 1454 h 1858"/>
                  <a:gd name="T46" fmla="*/ 988 w 2134"/>
                  <a:gd name="T47" fmla="*/ 1858 h 1858"/>
                  <a:gd name="T48" fmla="*/ 860 w 2134"/>
                  <a:gd name="T49" fmla="*/ 1758 h 1858"/>
                  <a:gd name="T50" fmla="*/ 676 w 2134"/>
                  <a:gd name="T51" fmla="*/ 1754 h 1858"/>
                  <a:gd name="T52" fmla="*/ 610 w 2134"/>
                  <a:gd name="T53" fmla="*/ 1718 h 1858"/>
                  <a:gd name="T54" fmla="*/ 605 w 2134"/>
                  <a:gd name="T55" fmla="*/ 1539 h 1858"/>
                  <a:gd name="T56" fmla="*/ 504 w 2134"/>
                  <a:gd name="T57" fmla="*/ 1383 h 1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134" h="1858">
                    <a:moveTo>
                      <a:pt x="504" y="1383"/>
                    </a:moveTo>
                    <a:lnTo>
                      <a:pt x="374" y="1264"/>
                    </a:lnTo>
                    <a:lnTo>
                      <a:pt x="182" y="917"/>
                    </a:lnTo>
                    <a:lnTo>
                      <a:pt x="0" y="28"/>
                    </a:lnTo>
                    <a:lnTo>
                      <a:pt x="669" y="0"/>
                    </a:lnTo>
                    <a:lnTo>
                      <a:pt x="1347" y="12"/>
                    </a:lnTo>
                    <a:lnTo>
                      <a:pt x="1345" y="82"/>
                    </a:lnTo>
                    <a:lnTo>
                      <a:pt x="1283" y="168"/>
                    </a:lnTo>
                    <a:lnTo>
                      <a:pt x="1385" y="267"/>
                    </a:lnTo>
                    <a:lnTo>
                      <a:pt x="1404" y="385"/>
                    </a:lnTo>
                    <a:lnTo>
                      <a:pt x="1472" y="406"/>
                    </a:lnTo>
                    <a:lnTo>
                      <a:pt x="1531" y="470"/>
                    </a:lnTo>
                    <a:lnTo>
                      <a:pt x="1598" y="659"/>
                    </a:lnTo>
                    <a:lnTo>
                      <a:pt x="1857" y="815"/>
                    </a:lnTo>
                    <a:lnTo>
                      <a:pt x="1749" y="969"/>
                    </a:lnTo>
                    <a:lnTo>
                      <a:pt x="1900" y="1082"/>
                    </a:lnTo>
                    <a:lnTo>
                      <a:pt x="1971" y="1172"/>
                    </a:lnTo>
                    <a:lnTo>
                      <a:pt x="2134" y="1262"/>
                    </a:lnTo>
                    <a:lnTo>
                      <a:pt x="2129" y="1314"/>
                    </a:lnTo>
                    <a:lnTo>
                      <a:pt x="2051" y="1340"/>
                    </a:lnTo>
                    <a:lnTo>
                      <a:pt x="1971" y="1326"/>
                    </a:lnTo>
                    <a:lnTo>
                      <a:pt x="1690" y="1210"/>
                    </a:lnTo>
                    <a:lnTo>
                      <a:pt x="1323" y="1454"/>
                    </a:lnTo>
                    <a:lnTo>
                      <a:pt x="988" y="1858"/>
                    </a:lnTo>
                    <a:lnTo>
                      <a:pt x="860" y="1758"/>
                    </a:lnTo>
                    <a:lnTo>
                      <a:pt x="676" y="1754"/>
                    </a:lnTo>
                    <a:lnTo>
                      <a:pt x="610" y="1718"/>
                    </a:lnTo>
                    <a:lnTo>
                      <a:pt x="605" y="1539"/>
                    </a:lnTo>
                    <a:lnTo>
                      <a:pt x="504" y="1383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3" name="Freeform 165">
                <a:extLst>
                  <a:ext uri="{FF2B5EF4-FFF2-40B4-BE49-F238E27FC236}">
                    <a16:creationId xmlns:a16="http://schemas.microsoft.com/office/drawing/2014/main" id="{80FA6F1E-A1ED-9931-31FC-871CC644AE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" y="1133"/>
                <a:ext cx="1675" cy="1981"/>
              </a:xfrm>
              <a:custGeom>
                <a:avLst/>
                <a:gdLst>
                  <a:gd name="T0" fmla="*/ 52 w 1675"/>
                  <a:gd name="T1" fmla="*/ 1399 h 1981"/>
                  <a:gd name="T2" fmla="*/ 132 w 1675"/>
                  <a:gd name="T3" fmla="*/ 1409 h 1981"/>
                  <a:gd name="T4" fmla="*/ 187 w 1675"/>
                  <a:gd name="T5" fmla="*/ 1352 h 1981"/>
                  <a:gd name="T6" fmla="*/ 203 w 1675"/>
                  <a:gd name="T7" fmla="*/ 1224 h 1981"/>
                  <a:gd name="T8" fmla="*/ 163 w 1675"/>
                  <a:gd name="T9" fmla="*/ 1014 h 1981"/>
                  <a:gd name="T10" fmla="*/ 274 w 1675"/>
                  <a:gd name="T11" fmla="*/ 688 h 1981"/>
                  <a:gd name="T12" fmla="*/ 444 w 1675"/>
                  <a:gd name="T13" fmla="*/ 629 h 1981"/>
                  <a:gd name="T14" fmla="*/ 406 w 1675"/>
                  <a:gd name="T15" fmla="*/ 565 h 1981"/>
                  <a:gd name="T16" fmla="*/ 262 w 1675"/>
                  <a:gd name="T17" fmla="*/ 548 h 1981"/>
                  <a:gd name="T18" fmla="*/ 347 w 1675"/>
                  <a:gd name="T19" fmla="*/ 437 h 1981"/>
                  <a:gd name="T20" fmla="*/ 357 w 1675"/>
                  <a:gd name="T21" fmla="*/ 286 h 1981"/>
                  <a:gd name="T22" fmla="*/ 392 w 1675"/>
                  <a:gd name="T23" fmla="*/ 227 h 1981"/>
                  <a:gd name="T24" fmla="*/ 352 w 1675"/>
                  <a:gd name="T25" fmla="*/ 0 h 1981"/>
                  <a:gd name="T26" fmla="*/ 922 w 1675"/>
                  <a:gd name="T27" fmla="*/ 9 h 1981"/>
                  <a:gd name="T28" fmla="*/ 924 w 1675"/>
                  <a:gd name="T29" fmla="*/ 116 h 1981"/>
                  <a:gd name="T30" fmla="*/ 969 w 1675"/>
                  <a:gd name="T31" fmla="*/ 172 h 1981"/>
                  <a:gd name="T32" fmla="*/ 1021 w 1675"/>
                  <a:gd name="T33" fmla="*/ 350 h 1981"/>
                  <a:gd name="T34" fmla="*/ 964 w 1675"/>
                  <a:gd name="T35" fmla="*/ 425 h 1981"/>
                  <a:gd name="T36" fmla="*/ 1198 w 1675"/>
                  <a:gd name="T37" fmla="*/ 659 h 1981"/>
                  <a:gd name="T38" fmla="*/ 1295 w 1675"/>
                  <a:gd name="T39" fmla="*/ 957 h 1981"/>
                  <a:gd name="T40" fmla="*/ 1675 w 1675"/>
                  <a:gd name="T41" fmla="*/ 1187 h 1981"/>
                  <a:gd name="T42" fmla="*/ 976 w 1675"/>
                  <a:gd name="T43" fmla="*/ 1846 h 1981"/>
                  <a:gd name="T44" fmla="*/ 855 w 1675"/>
                  <a:gd name="T45" fmla="*/ 1879 h 1981"/>
                  <a:gd name="T46" fmla="*/ 718 w 1675"/>
                  <a:gd name="T47" fmla="*/ 1981 h 1981"/>
                  <a:gd name="T48" fmla="*/ 544 w 1675"/>
                  <a:gd name="T49" fmla="*/ 1756 h 1981"/>
                  <a:gd name="T50" fmla="*/ 440 w 1675"/>
                  <a:gd name="T51" fmla="*/ 1596 h 1981"/>
                  <a:gd name="T52" fmla="*/ 83 w 1675"/>
                  <a:gd name="T53" fmla="*/ 1844 h 1981"/>
                  <a:gd name="T54" fmla="*/ 0 w 1675"/>
                  <a:gd name="T55" fmla="*/ 1730 h 1981"/>
                  <a:gd name="T56" fmla="*/ 118 w 1675"/>
                  <a:gd name="T57" fmla="*/ 1579 h 1981"/>
                  <a:gd name="T58" fmla="*/ 52 w 1675"/>
                  <a:gd name="T59" fmla="*/ 1475 h 1981"/>
                  <a:gd name="T60" fmla="*/ 52 w 1675"/>
                  <a:gd name="T61" fmla="*/ 1399 h 19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675" h="1981">
                    <a:moveTo>
                      <a:pt x="52" y="1399"/>
                    </a:moveTo>
                    <a:lnTo>
                      <a:pt x="132" y="1409"/>
                    </a:lnTo>
                    <a:lnTo>
                      <a:pt x="187" y="1352"/>
                    </a:lnTo>
                    <a:lnTo>
                      <a:pt x="203" y="1224"/>
                    </a:lnTo>
                    <a:lnTo>
                      <a:pt x="163" y="1014"/>
                    </a:lnTo>
                    <a:lnTo>
                      <a:pt x="274" y="688"/>
                    </a:lnTo>
                    <a:lnTo>
                      <a:pt x="444" y="629"/>
                    </a:lnTo>
                    <a:lnTo>
                      <a:pt x="406" y="565"/>
                    </a:lnTo>
                    <a:lnTo>
                      <a:pt x="262" y="548"/>
                    </a:lnTo>
                    <a:lnTo>
                      <a:pt x="347" y="437"/>
                    </a:lnTo>
                    <a:lnTo>
                      <a:pt x="357" y="286"/>
                    </a:lnTo>
                    <a:lnTo>
                      <a:pt x="392" y="227"/>
                    </a:lnTo>
                    <a:lnTo>
                      <a:pt x="352" y="0"/>
                    </a:lnTo>
                    <a:lnTo>
                      <a:pt x="922" y="9"/>
                    </a:lnTo>
                    <a:lnTo>
                      <a:pt x="924" y="116"/>
                    </a:lnTo>
                    <a:lnTo>
                      <a:pt x="969" y="172"/>
                    </a:lnTo>
                    <a:lnTo>
                      <a:pt x="1021" y="350"/>
                    </a:lnTo>
                    <a:lnTo>
                      <a:pt x="964" y="425"/>
                    </a:lnTo>
                    <a:lnTo>
                      <a:pt x="1198" y="659"/>
                    </a:lnTo>
                    <a:lnTo>
                      <a:pt x="1295" y="957"/>
                    </a:lnTo>
                    <a:lnTo>
                      <a:pt x="1675" y="1187"/>
                    </a:lnTo>
                    <a:lnTo>
                      <a:pt x="976" y="1846"/>
                    </a:lnTo>
                    <a:lnTo>
                      <a:pt x="855" y="1879"/>
                    </a:lnTo>
                    <a:lnTo>
                      <a:pt x="718" y="1981"/>
                    </a:lnTo>
                    <a:lnTo>
                      <a:pt x="544" y="1756"/>
                    </a:lnTo>
                    <a:lnTo>
                      <a:pt x="440" y="1596"/>
                    </a:lnTo>
                    <a:lnTo>
                      <a:pt x="83" y="1844"/>
                    </a:lnTo>
                    <a:lnTo>
                      <a:pt x="0" y="1730"/>
                    </a:lnTo>
                    <a:lnTo>
                      <a:pt x="118" y="1579"/>
                    </a:lnTo>
                    <a:lnTo>
                      <a:pt x="52" y="1475"/>
                    </a:lnTo>
                    <a:lnTo>
                      <a:pt x="52" y="1399"/>
                    </a:lnTo>
                    <a:close/>
                  </a:path>
                </a:pathLst>
              </a:custGeom>
              <a:solidFill>
                <a:srgbClr val="FCD0A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4" name="Freeform 166">
                <a:extLst>
                  <a:ext uri="{FF2B5EF4-FFF2-40B4-BE49-F238E27FC236}">
                    <a16:creationId xmlns:a16="http://schemas.microsoft.com/office/drawing/2014/main" id="{B1854D7B-44F9-824A-53FC-EC6ED20F33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17" y="1140"/>
                <a:ext cx="1524" cy="1253"/>
              </a:xfrm>
              <a:custGeom>
                <a:avLst/>
                <a:gdLst>
                  <a:gd name="T0" fmla="*/ 871 w 1524"/>
                  <a:gd name="T1" fmla="*/ 1253 h 1253"/>
                  <a:gd name="T2" fmla="*/ 753 w 1524"/>
                  <a:gd name="T3" fmla="*/ 1180 h 1253"/>
                  <a:gd name="T4" fmla="*/ 373 w 1524"/>
                  <a:gd name="T5" fmla="*/ 950 h 1253"/>
                  <a:gd name="T6" fmla="*/ 276 w 1524"/>
                  <a:gd name="T7" fmla="*/ 652 h 1253"/>
                  <a:gd name="T8" fmla="*/ 42 w 1524"/>
                  <a:gd name="T9" fmla="*/ 418 h 1253"/>
                  <a:gd name="T10" fmla="*/ 99 w 1524"/>
                  <a:gd name="T11" fmla="*/ 343 h 1253"/>
                  <a:gd name="T12" fmla="*/ 47 w 1524"/>
                  <a:gd name="T13" fmla="*/ 165 h 1253"/>
                  <a:gd name="T14" fmla="*/ 2 w 1524"/>
                  <a:gd name="T15" fmla="*/ 109 h 1253"/>
                  <a:gd name="T16" fmla="*/ 0 w 1524"/>
                  <a:gd name="T17" fmla="*/ 2 h 1253"/>
                  <a:gd name="T18" fmla="*/ 158 w 1524"/>
                  <a:gd name="T19" fmla="*/ 0 h 1253"/>
                  <a:gd name="T20" fmla="*/ 1524 w 1524"/>
                  <a:gd name="T21" fmla="*/ 50 h 1253"/>
                  <a:gd name="T22" fmla="*/ 1268 w 1524"/>
                  <a:gd name="T23" fmla="*/ 480 h 1253"/>
                  <a:gd name="T24" fmla="*/ 938 w 1524"/>
                  <a:gd name="T25" fmla="*/ 1161 h 1253"/>
                  <a:gd name="T26" fmla="*/ 871 w 1524"/>
                  <a:gd name="T27" fmla="*/ 1253 h 1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524" h="1253">
                    <a:moveTo>
                      <a:pt x="871" y="1253"/>
                    </a:moveTo>
                    <a:lnTo>
                      <a:pt x="753" y="1180"/>
                    </a:lnTo>
                    <a:lnTo>
                      <a:pt x="373" y="950"/>
                    </a:lnTo>
                    <a:lnTo>
                      <a:pt x="276" y="652"/>
                    </a:lnTo>
                    <a:lnTo>
                      <a:pt x="42" y="418"/>
                    </a:lnTo>
                    <a:lnTo>
                      <a:pt x="99" y="343"/>
                    </a:lnTo>
                    <a:lnTo>
                      <a:pt x="47" y="165"/>
                    </a:lnTo>
                    <a:lnTo>
                      <a:pt x="2" y="109"/>
                    </a:lnTo>
                    <a:lnTo>
                      <a:pt x="0" y="2"/>
                    </a:lnTo>
                    <a:lnTo>
                      <a:pt x="158" y="0"/>
                    </a:lnTo>
                    <a:lnTo>
                      <a:pt x="1524" y="50"/>
                    </a:lnTo>
                    <a:lnTo>
                      <a:pt x="1268" y="480"/>
                    </a:lnTo>
                    <a:lnTo>
                      <a:pt x="938" y="1161"/>
                    </a:lnTo>
                    <a:lnTo>
                      <a:pt x="871" y="1253"/>
                    </a:lnTo>
                    <a:close/>
                  </a:path>
                </a:pathLst>
              </a:custGeom>
              <a:solidFill>
                <a:srgbClr val="FCD0A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5" name="Freeform 167">
                <a:extLst>
                  <a:ext uri="{FF2B5EF4-FFF2-40B4-BE49-F238E27FC236}">
                    <a16:creationId xmlns:a16="http://schemas.microsoft.com/office/drawing/2014/main" id="{C37A2A4F-74CD-864F-4451-C136D3C097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1" y="1147"/>
                <a:ext cx="1832" cy="1442"/>
              </a:xfrm>
              <a:custGeom>
                <a:avLst/>
                <a:gdLst>
                  <a:gd name="T0" fmla="*/ 353 w 1832"/>
                  <a:gd name="T1" fmla="*/ 1388 h 1442"/>
                  <a:gd name="T2" fmla="*/ 393 w 1832"/>
                  <a:gd name="T3" fmla="*/ 1284 h 1442"/>
                  <a:gd name="T4" fmla="*/ 369 w 1832"/>
                  <a:gd name="T5" fmla="*/ 1166 h 1442"/>
                  <a:gd name="T6" fmla="*/ 286 w 1832"/>
                  <a:gd name="T7" fmla="*/ 983 h 1442"/>
                  <a:gd name="T8" fmla="*/ 282 w 1832"/>
                  <a:gd name="T9" fmla="*/ 839 h 1442"/>
                  <a:gd name="T10" fmla="*/ 419 w 1832"/>
                  <a:gd name="T11" fmla="*/ 546 h 1442"/>
                  <a:gd name="T12" fmla="*/ 414 w 1832"/>
                  <a:gd name="T13" fmla="*/ 504 h 1442"/>
                  <a:gd name="T14" fmla="*/ 208 w 1832"/>
                  <a:gd name="T15" fmla="*/ 163 h 1442"/>
                  <a:gd name="T16" fmla="*/ 64 w 1832"/>
                  <a:gd name="T17" fmla="*/ 121 h 1442"/>
                  <a:gd name="T18" fmla="*/ 0 w 1832"/>
                  <a:gd name="T19" fmla="*/ 2 h 1442"/>
                  <a:gd name="T20" fmla="*/ 374 w 1832"/>
                  <a:gd name="T21" fmla="*/ 0 h 1442"/>
                  <a:gd name="T22" fmla="*/ 1328 w 1832"/>
                  <a:gd name="T23" fmla="*/ 0 h 1442"/>
                  <a:gd name="T24" fmla="*/ 1510 w 1832"/>
                  <a:gd name="T25" fmla="*/ 889 h 1442"/>
                  <a:gd name="T26" fmla="*/ 1702 w 1832"/>
                  <a:gd name="T27" fmla="*/ 1236 h 1442"/>
                  <a:gd name="T28" fmla="*/ 1832 w 1832"/>
                  <a:gd name="T29" fmla="*/ 1355 h 1442"/>
                  <a:gd name="T30" fmla="*/ 1737 w 1832"/>
                  <a:gd name="T31" fmla="*/ 1376 h 1442"/>
                  <a:gd name="T32" fmla="*/ 1543 w 1832"/>
                  <a:gd name="T33" fmla="*/ 1300 h 1442"/>
                  <a:gd name="T34" fmla="*/ 1345 w 1832"/>
                  <a:gd name="T35" fmla="*/ 1324 h 1442"/>
                  <a:gd name="T36" fmla="*/ 1101 w 1832"/>
                  <a:gd name="T37" fmla="*/ 1298 h 1442"/>
                  <a:gd name="T38" fmla="*/ 868 w 1832"/>
                  <a:gd name="T39" fmla="*/ 1369 h 1442"/>
                  <a:gd name="T40" fmla="*/ 657 w 1832"/>
                  <a:gd name="T41" fmla="*/ 1388 h 1442"/>
                  <a:gd name="T42" fmla="*/ 546 w 1832"/>
                  <a:gd name="T43" fmla="*/ 1440 h 1442"/>
                  <a:gd name="T44" fmla="*/ 371 w 1832"/>
                  <a:gd name="T45" fmla="*/ 1442 h 1442"/>
                  <a:gd name="T46" fmla="*/ 353 w 1832"/>
                  <a:gd name="T47" fmla="*/ 1388 h 1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32" h="1442">
                    <a:moveTo>
                      <a:pt x="353" y="1388"/>
                    </a:moveTo>
                    <a:lnTo>
                      <a:pt x="393" y="1284"/>
                    </a:lnTo>
                    <a:lnTo>
                      <a:pt x="369" y="1166"/>
                    </a:lnTo>
                    <a:lnTo>
                      <a:pt x="286" y="983"/>
                    </a:lnTo>
                    <a:lnTo>
                      <a:pt x="282" y="839"/>
                    </a:lnTo>
                    <a:lnTo>
                      <a:pt x="419" y="546"/>
                    </a:lnTo>
                    <a:lnTo>
                      <a:pt x="414" y="504"/>
                    </a:lnTo>
                    <a:lnTo>
                      <a:pt x="208" y="163"/>
                    </a:lnTo>
                    <a:lnTo>
                      <a:pt x="64" y="121"/>
                    </a:lnTo>
                    <a:lnTo>
                      <a:pt x="0" y="2"/>
                    </a:lnTo>
                    <a:lnTo>
                      <a:pt x="374" y="0"/>
                    </a:lnTo>
                    <a:lnTo>
                      <a:pt x="1328" y="0"/>
                    </a:lnTo>
                    <a:lnTo>
                      <a:pt x="1510" y="889"/>
                    </a:lnTo>
                    <a:lnTo>
                      <a:pt x="1702" y="1236"/>
                    </a:lnTo>
                    <a:lnTo>
                      <a:pt x="1832" y="1355"/>
                    </a:lnTo>
                    <a:lnTo>
                      <a:pt x="1737" y="1376"/>
                    </a:lnTo>
                    <a:lnTo>
                      <a:pt x="1543" y="1300"/>
                    </a:lnTo>
                    <a:lnTo>
                      <a:pt x="1345" y="1324"/>
                    </a:lnTo>
                    <a:lnTo>
                      <a:pt x="1101" y="1298"/>
                    </a:lnTo>
                    <a:lnTo>
                      <a:pt x="868" y="1369"/>
                    </a:lnTo>
                    <a:lnTo>
                      <a:pt x="657" y="1388"/>
                    </a:lnTo>
                    <a:lnTo>
                      <a:pt x="546" y="1440"/>
                    </a:lnTo>
                    <a:lnTo>
                      <a:pt x="371" y="1442"/>
                    </a:lnTo>
                    <a:lnTo>
                      <a:pt x="353" y="1388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6" name="Freeform 168">
                <a:extLst>
                  <a:ext uri="{FF2B5EF4-FFF2-40B4-BE49-F238E27FC236}">
                    <a16:creationId xmlns:a16="http://schemas.microsoft.com/office/drawing/2014/main" id="{C3DE10C5-ED6D-24ED-CF02-687DF5D41F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8" y="1149"/>
                <a:ext cx="1442" cy="1390"/>
              </a:xfrm>
              <a:custGeom>
                <a:avLst/>
                <a:gdLst>
                  <a:gd name="T0" fmla="*/ 1376 w 1442"/>
                  <a:gd name="T1" fmla="*/ 1386 h 1390"/>
                  <a:gd name="T2" fmla="*/ 1253 w 1442"/>
                  <a:gd name="T3" fmla="*/ 1218 h 1390"/>
                  <a:gd name="T4" fmla="*/ 1184 w 1442"/>
                  <a:gd name="T5" fmla="*/ 1305 h 1390"/>
                  <a:gd name="T6" fmla="*/ 1111 w 1442"/>
                  <a:gd name="T7" fmla="*/ 1286 h 1390"/>
                  <a:gd name="T8" fmla="*/ 1097 w 1442"/>
                  <a:gd name="T9" fmla="*/ 1369 h 1390"/>
                  <a:gd name="T10" fmla="*/ 1066 w 1442"/>
                  <a:gd name="T11" fmla="*/ 1390 h 1390"/>
                  <a:gd name="T12" fmla="*/ 997 w 1442"/>
                  <a:gd name="T13" fmla="*/ 1320 h 1390"/>
                  <a:gd name="T14" fmla="*/ 903 w 1442"/>
                  <a:gd name="T15" fmla="*/ 1353 h 1390"/>
                  <a:gd name="T16" fmla="*/ 813 w 1442"/>
                  <a:gd name="T17" fmla="*/ 1175 h 1390"/>
                  <a:gd name="T18" fmla="*/ 771 w 1442"/>
                  <a:gd name="T19" fmla="*/ 1178 h 1390"/>
                  <a:gd name="T20" fmla="*/ 726 w 1442"/>
                  <a:gd name="T21" fmla="*/ 1220 h 1390"/>
                  <a:gd name="T22" fmla="*/ 565 w 1442"/>
                  <a:gd name="T23" fmla="*/ 1296 h 1390"/>
                  <a:gd name="T24" fmla="*/ 492 w 1442"/>
                  <a:gd name="T25" fmla="*/ 1308 h 1390"/>
                  <a:gd name="T26" fmla="*/ 414 w 1442"/>
                  <a:gd name="T27" fmla="*/ 1279 h 1390"/>
                  <a:gd name="T28" fmla="*/ 331 w 1442"/>
                  <a:gd name="T29" fmla="*/ 1331 h 1390"/>
                  <a:gd name="T30" fmla="*/ 237 w 1442"/>
                  <a:gd name="T31" fmla="*/ 1315 h 1390"/>
                  <a:gd name="T32" fmla="*/ 159 w 1442"/>
                  <a:gd name="T33" fmla="*/ 1346 h 1390"/>
                  <a:gd name="T34" fmla="*/ 62 w 1442"/>
                  <a:gd name="T35" fmla="*/ 1260 h 1390"/>
                  <a:gd name="T36" fmla="*/ 0 w 1442"/>
                  <a:gd name="T37" fmla="*/ 1244 h 1390"/>
                  <a:gd name="T38" fmla="*/ 67 w 1442"/>
                  <a:gd name="T39" fmla="*/ 1152 h 1390"/>
                  <a:gd name="T40" fmla="*/ 397 w 1442"/>
                  <a:gd name="T41" fmla="*/ 471 h 1390"/>
                  <a:gd name="T42" fmla="*/ 653 w 1442"/>
                  <a:gd name="T43" fmla="*/ 41 h 1390"/>
                  <a:gd name="T44" fmla="*/ 1023 w 1442"/>
                  <a:gd name="T45" fmla="*/ 0 h 1390"/>
                  <a:gd name="T46" fmla="*/ 1087 w 1442"/>
                  <a:gd name="T47" fmla="*/ 119 h 1390"/>
                  <a:gd name="T48" fmla="*/ 1231 w 1442"/>
                  <a:gd name="T49" fmla="*/ 161 h 1390"/>
                  <a:gd name="T50" fmla="*/ 1437 w 1442"/>
                  <a:gd name="T51" fmla="*/ 502 h 1390"/>
                  <a:gd name="T52" fmla="*/ 1442 w 1442"/>
                  <a:gd name="T53" fmla="*/ 544 h 1390"/>
                  <a:gd name="T54" fmla="*/ 1305 w 1442"/>
                  <a:gd name="T55" fmla="*/ 837 h 1390"/>
                  <a:gd name="T56" fmla="*/ 1309 w 1442"/>
                  <a:gd name="T57" fmla="*/ 981 h 1390"/>
                  <a:gd name="T58" fmla="*/ 1392 w 1442"/>
                  <a:gd name="T59" fmla="*/ 1164 h 1390"/>
                  <a:gd name="T60" fmla="*/ 1416 w 1442"/>
                  <a:gd name="T61" fmla="*/ 1282 h 1390"/>
                  <a:gd name="T62" fmla="*/ 1376 w 1442"/>
                  <a:gd name="T63" fmla="*/ 1386 h 13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2" h="1390">
                    <a:moveTo>
                      <a:pt x="1376" y="1386"/>
                    </a:moveTo>
                    <a:lnTo>
                      <a:pt x="1253" y="1218"/>
                    </a:lnTo>
                    <a:lnTo>
                      <a:pt x="1184" y="1305"/>
                    </a:lnTo>
                    <a:lnTo>
                      <a:pt x="1111" y="1286"/>
                    </a:lnTo>
                    <a:lnTo>
                      <a:pt x="1097" y="1369"/>
                    </a:lnTo>
                    <a:lnTo>
                      <a:pt x="1066" y="1390"/>
                    </a:lnTo>
                    <a:lnTo>
                      <a:pt x="997" y="1320"/>
                    </a:lnTo>
                    <a:lnTo>
                      <a:pt x="903" y="1353"/>
                    </a:lnTo>
                    <a:lnTo>
                      <a:pt x="813" y="1175"/>
                    </a:lnTo>
                    <a:lnTo>
                      <a:pt x="771" y="1178"/>
                    </a:lnTo>
                    <a:lnTo>
                      <a:pt x="726" y="1220"/>
                    </a:lnTo>
                    <a:lnTo>
                      <a:pt x="565" y="1296"/>
                    </a:lnTo>
                    <a:lnTo>
                      <a:pt x="492" y="1308"/>
                    </a:lnTo>
                    <a:lnTo>
                      <a:pt x="414" y="1279"/>
                    </a:lnTo>
                    <a:lnTo>
                      <a:pt x="331" y="1331"/>
                    </a:lnTo>
                    <a:lnTo>
                      <a:pt x="237" y="1315"/>
                    </a:lnTo>
                    <a:lnTo>
                      <a:pt x="159" y="1346"/>
                    </a:lnTo>
                    <a:lnTo>
                      <a:pt x="62" y="1260"/>
                    </a:lnTo>
                    <a:lnTo>
                      <a:pt x="0" y="1244"/>
                    </a:lnTo>
                    <a:lnTo>
                      <a:pt x="67" y="1152"/>
                    </a:lnTo>
                    <a:lnTo>
                      <a:pt x="397" y="471"/>
                    </a:lnTo>
                    <a:lnTo>
                      <a:pt x="653" y="41"/>
                    </a:lnTo>
                    <a:lnTo>
                      <a:pt x="1023" y="0"/>
                    </a:lnTo>
                    <a:lnTo>
                      <a:pt x="1087" y="119"/>
                    </a:lnTo>
                    <a:lnTo>
                      <a:pt x="1231" y="161"/>
                    </a:lnTo>
                    <a:lnTo>
                      <a:pt x="1437" y="502"/>
                    </a:lnTo>
                    <a:lnTo>
                      <a:pt x="1442" y="544"/>
                    </a:lnTo>
                    <a:lnTo>
                      <a:pt x="1305" y="837"/>
                    </a:lnTo>
                    <a:lnTo>
                      <a:pt x="1309" y="981"/>
                    </a:lnTo>
                    <a:lnTo>
                      <a:pt x="1392" y="1164"/>
                    </a:lnTo>
                    <a:lnTo>
                      <a:pt x="1416" y="1282"/>
                    </a:lnTo>
                    <a:lnTo>
                      <a:pt x="1376" y="1386"/>
                    </a:lnTo>
                    <a:close/>
                  </a:path>
                </a:pathLst>
              </a:custGeom>
              <a:solidFill>
                <a:srgbClr val="FCD0A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7" name="Freeform 169">
                <a:extLst>
                  <a:ext uri="{FF2B5EF4-FFF2-40B4-BE49-F238E27FC236}">
                    <a16:creationId xmlns:a16="http://schemas.microsoft.com/office/drawing/2014/main" id="{A36B9F86-1E71-9042-FEC5-11FB240E6C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87" y="1476"/>
                <a:ext cx="1434" cy="1643"/>
              </a:xfrm>
              <a:custGeom>
                <a:avLst/>
                <a:gdLst>
                  <a:gd name="T0" fmla="*/ 0 w 1434"/>
                  <a:gd name="T1" fmla="*/ 976 h 1643"/>
                  <a:gd name="T2" fmla="*/ 19 w 1434"/>
                  <a:gd name="T3" fmla="*/ 309 h 1643"/>
                  <a:gd name="T4" fmla="*/ 99 w 1434"/>
                  <a:gd name="T5" fmla="*/ 224 h 1643"/>
                  <a:gd name="T6" fmla="*/ 241 w 1434"/>
                  <a:gd name="T7" fmla="*/ 234 h 1643"/>
                  <a:gd name="T8" fmla="*/ 440 w 1434"/>
                  <a:gd name="T9" fmla="*/ 203 h 1643"/>
                  <a:gd name="T10" fmla="*/ 485 w 1434"/>
                  <a:gd name="T11" fmla="*/ 295 h 1643"/>
                  <a:gd name="T12" fmla="*/ 544 w 1434"/>
                  <a:gd name="T13" fmla="*/ 321 h 1643"/>
                  <a:gd name="T14" fmla="*/ 683 w 1434"/>
                  <a:gd name="T15" fmla="*/ 217 h 1643"/>
                  <a:gd name="T16" fmla="*/ 884 w 1434"/>
                  <a:gd name="T17" fmla="*/ 158 h 1643"/>
                  <a:gd name="T18" fmla="*/ 952 w 1434"/>
                  <a:gd name="T19" fmla="*/ 78 h 1643"/>
                  <a:gd name="T20" fmla="*/ 959 w 1434"/>
                  <a:gd name="T21" fmla="*/ 16 h 1643"/>
                  <a:gd name="T22" fmla="*/ 1089 w 1434"/>
                  <a:gd name="T23" fmla="*/ 56 h 1643"/>
                  <a:gd name="T24" fmla="*/ 1156 w 1434"/>
                  <a:gd name="T25" fmla="*/ 0 h 1643"/>
                  <a:gd name="T26" fmla="*/ 1250 w 1434"/>
                  <a:gd name="T27" fmla="*/ 262 h 1643"/>
                  <a:gd name="T28" fmla="*/ 1387 w 1434"/>
                  <a:gd name="T29" fmla="*/ 309 h 1643"/>
                  <a:gd name="T30" fmla="*/ 1434 w 1434"/>
                  <a:gd name="T31" fmla="*/ 361 h 1643"/>
                  <a:gd name="T32" fmla="*/ 1349 w 1434"/>
                  <a:gd name="T33" fmla="*/ 354 h 1643"/>
                  <a:gd name="T34" fmla="*/ 1231 w 1434"/>
                  <a:gd name="T35" fmla="*/ 468 h 1643"/>
                  <a:gd name="T36" fmla="*/ 1236 w 1434"/>
                  <a:gd name="T37" fmla="*/ 532 h 1643"/>
                  <a:gd name="T38" fmla="*/ 1297 w 1434"/>
                  <a:gd name="T39" fmla="*/ 633 h 1643"/>
                  <a:gd name="T40" fmla="*/ 1156 w 1434"/>
                  <a:gd name="T41" fmla="*/ 761 h 1643"/>
                  <a:gd name="T42" fmla="*/ 981 w 1434"/>
                  <a:gd name="T43" fmla="*/ 711 h 1643"/>
                  <a:gd name="T44" fmla="*/ 1037 w 1434"/>
                  <a:gd name="T45" fmla="*/ 1040 h 1643"/>
                  <a:gd name="T46" fmla="*/ 967 w 1434"/>
                  <a:gd name="T47" fmla="*/ 1082 h 1643"/>
                  <a:gd name="T48" fmla="*/ 754 w 1434"/>
                  <a:gd name="T49" fmla="*/ 1371 h 1643"/>
                  <a:gd name="T50" fmla="*/ 333 w 1434"/>
                  <a:gd name="T51" fmla="*/ 1643 h 1643"/>
                  <a:gd name="T52" fmla="*/ 291 w 1434"/>
                  <a:gd name="T53" fmla="*/ 1636 h 1643"/>
                  <a:gd name="T54" fmla="*/ 260 w 1434"/>
                  <a:gd name="T55" fmla="*/ 1576 h 1643"/>
                  <a:gd name="T56" fmla="*/ 270 w 1434"/>
                  <a:gd name="T57" fmla="*/ 1274 h 1643"/>
                  <a:gd name="T58" fmla="*/ 229 w 1434"/>
                  <a:gd name="T59" fmla="*/ 1144 h 1643"/>
                  <a:gd name="T60" fmla="*/ 0 w 1434"/>
                  <a:gd name="T61" fmla="*/ 976 h 16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434" h="1643">
                    <a:moveTo>
                      <a:pt x="0" y="976"/>
                    </a:moveTo>
                    <a:lnTo>
                      <a:pt x="19" y="309"/>
                    </a:lnTo>
                    <a:lnTo>
                      <a:pt x="99" y="224"/>
                    </a:lnTo>
                    <a:lnTo>
                      <a:pt x="241" y="234"/>
                    </a:lnTo>
                    <a:lnTo>
                      <a:pt x="440" y="203"/>
                    </a:lnTo>
                    <a:lnTo>
                      <a:pt x="485" y="295"/>
                    </a:lnTo>
                    <a:lnTo>
                      <a:pt x="544" y="321"/>
                    </a:lnTo>
                    <a:lnTo>
                      <a:pt x="683" y="217"/>
                    </a:lnTo>
                    <a:lnTo>
                      <a:pt x="884" y="158"/>
                    </a:lnTo>
                    <a:lnTo>
                      <a:pt x="952" y="78"/>
                    </a:lnTo>
                    <a:lnTo>
                      <a:pt x="959" y="16"/>
                    </a:lnTo>
                    <a:lnTo>
                      <a:pt x="1089" y="56"/>
                    </a:lnTo>
                    <a:lnTo>
                      <a:pt x="1156" y="0"/>
                    </a:lnTo>
                    <a:lnTo>
                      <a:pt x="1250" y="262"/>
                    </a:lnTo>
                    <a:lnTo>
                      <a:pt x="1387" y="309"/>
                    </a:lnTo>
                    <a:lnTo>
                      <a:pt x="1434" y="361"/>
                    </a:lnTo>
                    <a:lnTo>
                      <a:pt x="1349" y="354"/>
                    </a:lnTo>
                    <a:lnTo>
                      <a:pt x="1231" y="468"/>
                    </a:lnTo>
                    <a:lnTo>
                      <a:pt x="1236" y="532"/>
                    </a:lnTo>
                    <a:lnTo>
                      <a:pt x="1297" y="633"/>
                    </a:lnTo>
                    <a:lnTo>
                      <a:pt x="1156" y="761"/>
                    </a:lnTo>
                    <a:lnTo>
                      <a:pt x="981" y="711"/>
                    </a:lnTo>
                    <a:lnTo>
                      <a:pt x="1037" y="1040"/>
                    </a:lnTo>
                    <a:lnTo>
                      <a:pt x="967" y="1082"/>
                    </a:lnTo>
                    <a:lnTo>
                      <a:pt x="754" y="1371"/>
                    </a:lnTo>
                    <a:lnTo>
                      <a:pt x="333" y="1643"/>
                    </a:lnTo>
                    <a:lnTo>
                      <a:pt x="291" y="1636"/>
                    </a:lnTo>
                    <a:lnTo>
                      <a:pt x="260" y="1576"/>
                    </a:lnTo>
                    <a:lnTo>
                      <a:pt x="270" y="1274"/>
                    </a:lnTo>
                    <a:lnTo>
                      <a:pt x="229" y="1144"/>
                    </a:lnTo>
                    <a:lnTo>
                      <a:pt x="0" y="976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8" name="Freeform 170">
                <a:extLst>
                  <a:ext uri="{FF2B5EF4-FFF2-40B4-BE49-F238E27FC236}">
                    <a16:creationId xmlns:a16="http://schemas.microsoft.com/office/drawing/2014/main" id="{B50D42DF-8EBC-EF57-108A-4682C407AA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115" y="1509"/>
                <a:ext cx="1654" cy="1033"/>
              </a:xfrm>
              <a:custGeom>
                <a:avLst/>
                <a:gdLst>
                  <a:gd name="T0" fmla="*/ 390 w 1654"/>
                  <a:gd name="T1" fmla="*/ 974 h 1033"/>
                  <a:gd name="T2" fmla="*/ 426 w 1654"/>
                  <a:gd name="T3" fmla="*/ 882 h 1033"/>
                  <a:gd name="T4" fmla="*/ 400 w 1654"/>
                  <a:gd name="T5" fmla="*/ 598 h 1033"/>
                  <a:gd name="T6" fmla="*/ 296 w 1654"/>
                  <a:gd name="T7" fmla="*/ 541 h 1033"/>
                  <a:gd name="T8" fmla="*/ 256 w 1654"/>
                  <a:gd name="T9" fmla="*/ 402 h 1033"/>
                  <a:gd name="T10" fmla="*/ 293 w 1654"/>
                  <a:gd name="T11" fmla="*/ 335 h 1033"/>
                  <a:gd name="T12" fmla="*/ 121 w 1654"/>
                  <a:gd name="T13" fmla="*/ 210 h 1033"/>
                  <a:gd name="T14" fmla="*/ 0 w 1654"/>
                  <a:gd name="T15" fmla="*/ 0 h 1033"/>
                  <a:gd name="T16" fmla="*/ 1557 w 1654"/>
                  <a:gd name="T17" fmla="*/ 61 h 1033"/>
                  <a:gd name="T18" fmla="*/ 1472 w 1654"/>
                  <a:gd name="T19" fmla="*/ 172 h 1033"/>
                  <a:gd name="T20" fmla="*/ 1616 w 1654"/>
                  <a:gd name="T21" fmla="*/ 189 h 1033"/>
                  <a:gd name="T22" fmla="*/ 1654 w 1654"/>
                  <a:gd name="T23" fmla="*/ 253 h 1033"/>
                  <a:gd name="T24" fmla="*/ 1484 w 1654"/>
                  <a:gd name="T25" fmla="*/ 312 h 1033"/>
                  <a:gd name="T26" fmla="*/ 1373 w 1654"/>
                  <a:gd name="T27" fmla="*/ 638 h 1033"/>
                  <a:gd name="T28" fmla="*/ 1413 w 1654"/>
                  <a:gd name="T29" fmla="*/ 848 h 1033"/>
                  <a:gd name="T30" fmla="*/ 1397 w 1654"/>
                  <a:gd name="T31" fmla="*/ 976 h 1033"/>
                  <a:gd name="T32" fmla="*/ 1342 w 1654"/>
                  <a:gd name="T33" fmla="*/ 1033 h 1033"/>
                  <a:gd name="T34" fmla="*/ 1262 w 1654"/>
                  <a:gd name="T35" fmla="*/ 1023 h 1033"/>
                  <a:gd name="T36" fmla="*/ 390 w 1654"/>
                  <a:gd name="T37" fmla="*/ 974 h 10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654" h="1033">
                    <a:moveTo>
                      <a:pt x="390" y="974"/>
                    </a:moveTo>
                    <a:lnTo>
                      <a:pt x="426" y="882"/>
                    </a:lnTo>
                    <a:lnTo>
                      <a:pt x="400" y="598"/>
                    </a:lnTo>
                    <a:lnTo>
                      <a:pt x="296" y="541"/>
                    </a:lnTo>
                    <a:lnTo>
                      <a:pt x="256" y="402"/>
                    </a:lnTo>
                    <a:lnTo>
                      <a:pt x="293" y="335"/>
                    </a:lnTo>
                    <a:lnTo>
                      <a:pt x="121" y="210"/>
                    </a:lnTo>
                    <a:lnTo>
                      <a:pt x="0" y="0"/>
                    </a:lnTo>
                    <a:lnTo>
                      <a:pt x="1557" y="61"/>
                    </a:lnTo>
                    <a:lnTo>
                      <a:pt x="1472" y="172"/>
                    </a:lnTo>
                    <a:lnTo>
                      <a:pt x="1616" y="189"/>
                    </a:lnTo>
                    <a:lnTo>
                      <a:pt x="1654" y="253"/>
                    </a:lnTo>
                    <a:lnTo>
                      <a:pt x="1484" y="312"/>
                    </a:lnTo>
                    <a:lnTo>
                      <a:pt x="1373" y="638"/>
                    </a:lnTo>
                    <a:lnTo>
                      <a:pt x="1413" y="848"/>
                    </a:lnTo>
                    <a:lnTo>
                      <a:pt x="1397" y="976"/>
                    </a:lnTo>
                    <a:lnTo>
                      <a:pt x="1342" y="1033"/>
                    </a:lnTo>
                    <a:lnTo>
                      <a:pt x="1262" y="1023"/>
                    </a:lnTo>
                    <a:lnTo>
                      <a:pt x="390" y="974"/>
                    </a:lnTo>
                    <a:close/>
                  </a:path>
                </a:pathLst>
              </a:custGeom>
              <a:solidFill>
                <a:srgbClr val="FCD0A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79" name="Freeform 171">
                <a:extLst>
                  <a:ext uri="{FF2B5EF4-FFF2-40B4-BE49-F238E27FC236}">
                    <a16:creationId xmlns:a16="http://schemas.microsoft.com/office/drawing/2014/main" id="{E72CBC8B-1D57-F308-0F7D-87706C3440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41" y="1892"/>
                <a:ext cx="1762" cy="2962"/>
              </a:xfrm>
              <a:custGeom>
                <a:avLst/>
                <a:gdLst>
                  <a:gd name="T0" fmla="*/ 1762 w 1762"/>
                  <a:gd name="T1" fmla="*/ 2314 h 2962"/>
                  <a:gd name="T2" fmla="*/ 1762 w 1762"/>
                  <a:gd name="T3" fmla="*/ 2399 h 2962"/>
                  <a:gd name="T4" fmla="*/ 1625 w 1762"/>
                  <a:gd name="T5" fmla="*/ 2484 h 2962"/>
                  <a:gd name="T6" fmla="*/ 1306 w 1762"/>
                  <a:gd name="T7" fmla="*/ 2962 h 2962"/>
                  <a:gd name="T8" fmla="*/ 1250 w 1762"/>
                  <a:gd name="T9" fmla="*/ 2855 h 2962"/>
                  <a:gd name="T10" fmla="*/ 1151 w 1762"/>
                  <a:gd name="T11" fmla="*/ 2763 h 2962"/>
                  <a:gd name="T12" fmla="*/ 1106 w 1762"/>
                  <a:gd name="T13" fmla="*/ 2666 h 2962"/>
                  <a:gd name="T14" fmla="*/ 1136 w 1762"/>
                  <a:gd name="T15" fmla="*/ 2645 h 2962"/>
                  <a:gd name="T16" fmla="*/ 1096 w 1762"/>
                  <a:gd name="T17" fmla="*/ 2607 h 2962"/>
                  <a:gd name="T18" fmla="*/ 1044 w 1762"/>
                  <a:gd name="T19" fmla="*/ 2463 h 2962"/>
                  <a:gd name="T20" fmla="*/ 964 w 1762"/>
                  <a:gd name="T21" fmla="*/ 2427 h 2962"/>
                  <a:gd name="T22" fmla="*/ 893 w 1762"/>
                  <a:gd name="T23" fmla="*/ 2312 h 2962"/>
                  <a:gd name="T24" fmla="*/ 846 w 1762"/>
                  <a:gd name="T25" fmla="*/ 2165 h 2962"/>
                  <a:gd name="T26" fmla="*/ 534 w 1762"/>
                  <a:gd name="T27" fmla="*/ 1794 h 2962"/>
                  <a:gd name="T28" fmla="*/ 397 w 1762"/>
                  <a:gd name="T29" fmla="*/ 1588 h 2962"/>
                  <a:gd name="T30" fmla="*/ 234 w 1762"/>
                  <a:gd name="T31" fmla="*/ 1449 h 2962"/>
                  <a:gd name="T32" fmla="*/ 104 w 1762"/>
                  <a:gd name="T33" fmla="*/ 1290 h 2962"/>
                  <a:gd name="T34" fmla="*/ 0 w 1762"/>
                  <a:gd name="T35" fmla="*/ 952 h 2962"/>
                  <a:gd name="T36" fmla="*/ 26 w 1762"/>
                  <a:gd name="T37" fmla="*/ 865 h 2962"/>
                  <a:gd name="T38" fmla="*/ 66 w 1762"/>
                  <a:gd name="T39" fmla="*/ 829 h 2962"/>
                  <a:gd name="T40" fmla="*/ 106 w 1762"/>
                  <a:gd name="T41" fmla="*/ 631 h 2962"/>
                  <a:gd name="T42" fmla="*/ 68 w 1762"/>
                  <a:gd name="T43" fmla="*/ 491 h 2962"/>
                  <a:gd name="T44" fmla="*/ 109 w 1762"/>
                  <a:gd name="T45" fmla="*/ 461 h 2962"/>
                  <a:gd name="T46" fmla="*/ 99 w 1762"/>
                  <a:gd name="T47" fmla="*/ 409 h 2962"/>
                  <a:gd name="T48" fmla="*/ 172 w 1762"/>
                  <a:gd name="T49" fmla="*/ 279 h 2962"/>
                  <a:gd name="T50" fmla="*/ 274 w 1762"/>
                  <a:gd name="T51" fmla="*/ 113 h 2962"/>
                  <a:gd name="T52" fmla="*/ 406 w 1762"/>
                  <a:gd name="T53" fmla="*/ 0 h 2962"/>
                  <a:gd name="T54" fmla="*/ 550 w 1762"/>
                  <a:gd name="T55" fmla="*/ 217 h 2962"/>
                  <a:gd name="T56" fmla="*/ 796 w 1762"/>
                  <a:gd name="T57" fmla="*/ 260 h 2962"/>
                  <a:gd name="T58" fmla="*/ 1136 w 1762"/>
                  <a:gd name="T59" fmla="*/ 137 h 2962"/>
                  <a:gd name="T60" fmla="*/ 1304 w 1762"/>
                  <a:gd name="T61" fmla="*/ 368 h 2962"/>
                  <a:gd name="T62" fmla="*/ 1597 w 1762"/>
                  <a:gd name="T63" fmla="*/ 477 h 2962"/>
                  <a:gd name="T64" fmla="*/ 1604 w 1762"/>
                  <a:gd name="T65" fmla="*/ 520 h 2962"/>
                  <a:gd name="T66" fmla="*/ 1581 w 1762"/>
                  <a:gd name="T67" fmla="*/ 851 h 2962"/>
                  <a:gd name="T68" fmla="*/ 1630 w 1762"/>
                  <a:gd name="T69" fmla="*/ 964 h 2962"/>
                  <a:gd name="T70" fmla="*/ 1668 w 1762"/>
                  <a:gd name="T71" fmla="*/ 1614 h 2962"/>
                  <a:gd name="T72" fmla="*/ 1503 w 1762"/>
                  <a:gd name="T73" fmla="*/ 2227 h 2962"/>
                  <a:gd name="T74" fmla="*/ 1628 w 1762"/>
                  <a:gd name="T75" fmla="*/ 2286 h 2962"/>
                  <a:gd name="T76" fmla="*/ 1692 w 1762"/>
                  <a:gd name="T77" fmla="*/ 2352 h 2962"/>
                  <a:gd name="T78" fmla="*/ 1762 w 1762"/>
                  <a:gd name="T79" fmla="*/ 2314 h 29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762" h="2962">
                    <a:moveTo>
                      <a:pt x="1762" y="2314"/>
                    </a:moveTo>
                    <a:lnTo>
                      <a:pt x="1762" y="2399"/>
                    </a:lnTo>
                    <a:lnTo>
                      <a:pt x="1625" y="2484"/>
                    </a:lnTo>
                    <a:lnTo>
                      <a:pt x="1306" y="2962"/>
                    </a:lnTo>
                    <a:lnTo>
                      <a:pt x="1250" y="2855"/>
                    </a:lnTo>
                    <a:lnTo>
                      <a:pt x="1151" y="2763"/>
                    </a:lnTo>
                    <a:lnTo>
                      <a:pt x="1106" y="2666"/>
                    </a:lnTo>
                    <a:lnTo>
                      <a:pt x="1136" y="2645"/>
                    </a:lnTo>
                    <a:lnTo>
                      <a:pt x="1096" y="2607"/>
                    </a:lnTo>
                    <a:lnTo>
                      <a:pt x="1044" y="2463"/>
                    </a:lnTo>
                    <a:lnTo>
                      <a:pt x="964" y="2427"/>
                    </a:lnTo>
                    <a:lnTo>
                      <a:pt x="893" y="2312"/>
                    </a:lnTo>
                    <a:lnTo>
                      <a:pt x="846" y="2165"/>
                    </a:lnTo>
                    <a:lnTo>
                      <a:pt x="534" y="1794"/>
                    </a:lnTo>
                    <a:lnTo>
                      <a:pt x="397" y="1588"/>
                    </a:lnTo>
                    <a:lnTo>
                      <a:pt x="234" y="1449"/>
                    </a:lnTo>
                    <a:lnTo>
                      <a:pt x="104" y="1290"/>
                    </a:lnTo>
                    <a:lnTo>
                      <a:pt x="0" y="952"/>
                    </a:lnTo>
                    <a:lnTo>
                      <a:pt x="26" y="865"/>
                    </a:lnTo>
                    <a:lnTo>
                      <a:pt x="66" y="829"/>
                    </a:lnTo>
                    <a:lnTo>
                      <a:pt x="106" y="631"/>
                    </a:lnTo>
                    <a:lnTo>
                      <a:pt x="68" y="491"/>
                    </a:lnTo>
                    <a:lnTo>
                      <a:pt x="109" y="461"/>
                    </a:lnTo>
                    <a:lnTo>
                      <a:pt x="99" y="409"/>
                    </a:lnTo>
                    <a:lnTo>
                      <a:pt x="172" y="279"/>
                    </a:lnTo>
                    <a:lnTo>
                      <a:pt x="274" y="113"/>
                    </a:lnTo>
                    <a:lnTo>
                      <a:pt x="406" y="0"/>
                    </a:lnTo>
                    <a:lnTo>
                      <a:pt x="550" y="217"/>
                    </a:lnTo>
                    <a:lnTo>
                      <a:pt x="796" y="260"/>
                    </a:lnTo>
                    <a:lnTo>
                      <a:pt x="1136" y="137"/>
                    </a:lnTo>
                    <a:lnTo>
                      <a:pt x="1304" y="368"/>
                    </a:lnTo>
                    <a:lnTo>
                      <a:pt x="1597" y="477"/>
                    </a:lnTo>
                    <a:lnTo>
                      <a:pt x="1604" y="520"/>
                    </a:lnTo>
                    <a:lnTo>
                      <a:pt x="1581" y="851"/>
                    </a:lnTo>
                    <a:lnTo>
                      <a:pt x="1630" y="964"/>
                    </a:lnTo>
                    <a:lnTo>
                      <a:pt x="1668" y="1614"/>
                    </a:lnTo>
                    <a:lnTo>
                      <a:pt x="1503" y="2227"/>
                    </a:lnTo>
                    <a:lnTo>
                      <a:pt x="1628" y="2286"/>
                    </a:lnTo>
                    <a:lnTo>
                      <a:pt x="1692" y="2352"/>
                    </a:lnTo>
                    <a:lnTo>
                      <a:pt x="1762" y="2314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0" name="Freeform 172">
                <a:extLst>
                  <a:ext uri="{FF2B5EF4-FFF2-40B4-BE49-F238E27FC236}">
                    <a16:creationId xmlns:a16="http://schemas.microsoft.com/office/drawing/2014/main" id="{4BE36994-E373-6B5A-5C86-BDB6EDD0DA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085" y="1904"/>
                <a:ext cx="1539" cy="1288"/>
              </a:xfrm>
              <a:custGeom>
                <a:avLst/>
                <a:gdLst>
                  <a:gd name="T0" fmla="*/ 149 w 1539"/>
                  <a:gd name="T1" fmla="*/ 945 h 1288"/>
                  <a:gd name="T2" fmla="*/ 145 w 1539"/>
                  <a:gd name="T3" fmla="*/ 829 h 1288"/>
                  <a:gd name="T4" fmla="*/ 0 w 1539"/>
                  <a:gd name="T5" fmla="*/ 617 h 1288"/>
                  <a:gd name="T6" fmla="*/ 55 w 1539"/>
                  <a:gd name="T7" fmla="*/ 607 h 1288"/>
                  <a:gd name="T8" fmla="*/ 74 w 1539"/>
                  <a:gd name="T9" fmla="*/ 484 h 1288"/>
                  <a:gd name="T10" fmla="*/ 135 w 1539"/>
                  <a:gd name="T11" fmla="*/ 373 h 1288"/>
                  <a:gd name="T12" fmla="*/ 293 w 1539"/>
                  <a:gd name="T13" fmla="*/ 236 h 1288"/>
                  <a:gd name="T14" fmla="*/ 445 w 1539"/>
                  <a:gd name="T15" fmla="*/ 371 h 1288"/>
                  <a:gd name="T16" fmla="*/ 1113 w 1539"/>
                  <a:gd name="T17" fmla="*/ 293 h 1288"/>
                  <a:gd name="T18" fmla="*/ 1196 w 1539"/>
                  <a:gd name="T19" fmla="*/ 153 h 1288"/>
                  <a:gd name="T20" fmla="*/ 1272 w 1539"/>
                  <a:gd name="T21" fmla="*/ 0 h 1288"/>
                  <a:gd name="T22" fmla="*/ 1430 w 1539"/>
                  <a:gd name="T23" fmla="*/ 33 h 1288"/>
                  <a:gd name="T24" fmla="*/ 1539 w 1539"/>
                  <a:gd name="T25" fmla="*/ 248 h 1288"/>
                  <a:gd name="T26" fmla="*/ 1116 w 1539"/>
                  <a:gd name="T27" fmla="*/ 546 h 1288"/>
                  <a:gd name="T28" fmla="*/ 1227 w 1539"/>
                  <a:gd name="T29" fmla="*/ 678 h 1288"/>
                  <a:gd name="T30" fmla="*/ 1165 w 1539"/>
                  <a:gd name="T31" fmla="*/ 966 h 1288"/>
                  <a:gd name="T32" fmla="*/ 993 w 1539"/>
                  <a:gd name="T33" fmla="*/ 1125 h 1288"/>
                  <a:gd name="T34" fmla="*/ 447 w 1539"/>
                  <a:gd name="T35" fmla="*/ 1288 h 1288"/>
                  <a:gd name="T36" fmla="*/ 154 w 1539"/>
                  <a:gd name="T37" fmla="*/ 1111 h 1288"/>
                  <a:gd name="T38" fmla="*/ 149 w 1539"/>
                  <a:gd name="T39" fmla="*/ 945 h 1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539" h="1288">
                    <a:moveTo>
                      <a:pt x="149" y="945"/>
                    </a:moveTo>
                    <a:lnTo>
                      <a:pt x="145" y="829"/>
                    </a:lnTo>
                    <a:lnTo>
                      <a:pt x="0" y="617"/>
                    </a:lnTo>
                    <a:lnTo>
                      <a:pt x="55" y="607"/>
                    </a:lnTo>
                    <a:lnTo>
                      <a:pt x="74" y="484"/>
                    </a:lnTo>
                    <a:lnTo>
                      <a:pt x="135" y="373"/>
                    </a:lnTo>
                    <a:lnTo>
                      <a:pt x="293" y="236"/>
                    </a:lnTo>
                    <a:lnTo>
                      <a:pt x="445" y="371"/>
                    </a:lnTo>
                    <a:lnTo>
                      <a:pt x="1113" y="293"/>
                    </a:lnTo>
                    <a:lnTo>
                      <a:pt x="1196" y="153"/>
                    </a:lnTo>
                    <a:lnTo>
                      <a:pt x="1272" y="0"/>
                    </a:lnTo>
                    <a:lnTo>
                      <a:pt x="1430" y="33"/>
                    </a:lnTo>
                    <a:lnTo>
                      <a:pt x="1539" y="248"/>
                    </a:lnTo>
                    <a:lnTo>
                      <a:pt x="1116" y="546"/>
                    </a:lnTo>
                    <a:lnTo>
                      <a:pt x="1227" y="678"/>
                    </a:lnTo>
                    <a:lnTo>
                      <a:pt x="1165" y="966"/>
                    </a:lnTo>
                    <a:lnTo>
                      <a:pt x="993" y="1125"/>
                    </a:lnTo>
                    <a:lnTo>
                      <a:pt x="447" y="1288"/>
                    </a:lnTo>
                    <a:lnTo>
                      <a:pt x="154" y="1111"/>
                    </a:lnTo>
                    <a:lnTo>
                      <a:pt x="149" y="945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1" name="Freeform 173">
                <a:extLst>
                  <a:ext uri="{FF2B5EF4-FFF2-40B4-BE49-F238E27FC236}">
                    <a16:creationId xmlns:a16="http://schemas.microsoft.com/office/drawing/2014/main" id="{62BBF305-6658-7FF3-5551-AD59A894BF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37" y="2109"/>
                <a:ext cx="1938" cy="1683"/>
              </a:xfrm>
              <a:custGeom>
                <a:avLst/>
                <a:gdLst>
                  <a:gd name="T0" fmla="*/ 1938 w 1938"/>
                  <a:gd name="T1" fmla="*/ 1577 h 1683"/>
                  <a:gd name="T2" fmla="*/ 1879 w 1938"/>
                  <a:gd name="T3" fmla="*/ 1622 h 1683"/>
                  <a:gd name="T4" fmla="*/ 877 w 1938"/>
                  <a:gd name="T5" fmla="*/ 1617 h 1683"/>
                  <a:gd name="T6" fmla="*/ 671 w 1938"/>
                  <a:gd name="T7" fmla="*/ 1672 h 1683"/>
                  <a:gd name="T8" fmla="*/ 619 w 1938"/>
                  <a:gd name="T9" fmla="*/ 1683 h 1683"/>
                  <a:gd name="T10" fmla="*/ 567 w 1938"/>
                  <a:gd name="T11" fmla="*/ 1480 h 1683"/>
                  <a:gd name="T12" fmla="*/ 506 w 1938"/>
                  <a:gd name="T13" fmla="*/ 1393 h 1683"/>
                  <a:gd name="T14" fmla="*/ 234 w 1938"/>
                  <a:gd name="T15" fmla="*/ 1192 h 1683"/>
                  <a:gd name="T16" fmla="*/ 41 w 1938"/>
                  <a:gd name="T17" fmla="*/ 865 h 1683"/>
                  <a:gd name="T18" fmla="*/ 0 w 1938"/>
                  <a:gd name="T19" fmla="*/ 549 h 1683"/>
                  <a:gd name="T20" fmla="*/ 31 w 1938"/>
                  <a:gd name="T21" fmla="*/ 324 h 1683"/>
                  <a:gd name="T22" fmla="*/ 36 w 1938"/>
                  <a:gd name="T23" fmla="*/ 272 h 1683"/>
                  <a:gd name="T24" fmla="*/ 619 w 1938"/>
                  <a:gd name="T25" fmla="*/ 147 h 1683"/>
                  <a:gd name="T26" fmla="*/ 705 w 1938"/>
                  <a:gd name="T27" fmla="*/ 116 h 1683"/>
                  <a:gd name="T28" fmla="*/ 740 w 1938"/>
                  <a:gd name="T29" fmla="*/ 66 h 1683"/>
                  <a:gd name="T30" fmla="*/ 938 w 1938"/>
                  <a:gd name="T31" fmla="*/ 5 h 1683"/>
                  <a:gd name="T32" fmla="*/ 1246 w 1938"/>
                  <a:gd name="T33" fmla="*/ 0 h 1683"/>
                  <a:gd name="T34" fmla="*/ 1576 w 1938"/>
                  <a:gd name="T35" fmla="*/ 62 h 1683"/>
                  <a:gd name="T36" fmla="*/ 1503 w 1938"/>
                  <a:gd name="T37" fmla="*/ 192 h 1683"/>
                  <a:gd name="T38" fmla="*/ 1513 w 1938"/>
                  <a:gd name="T39" fmla="*/ 244 h 1683"/>
                  <a:gd name="T40" fmla="*/ 1472 w 1938"/>
                  <a:gd name="T41" fmla="*/ 274 h 1683"/>
                  <a:gd name="T42" fmla="*/ 1510 w 1938"/>
                  <a:gd name="T43" fmla="*/ 414 h 1683"/>
                  <a:gd name="T44" fmla="*/ 1470 w 1938"/>
                  <a:gd name="T45" fmla="*/ 612 h 1683"/>
                  <a:gd name="T46" fmla="*/ 1430 w 1938"/>
                  <a:gd name="T47" fmla="*/ 648 h 1683"/>
                  <a:gd name="T48" fmla="*/ 1404 w 1938"/>
                  <a:gd name="T49" fmla="*/ 735 h 1683"/>
                  <a:gd name="T50" fmla="*/ 1508 w 1938"/>
                  <a:gd name="T51" fmla="*/ 1073 h 1683"/>
                  <a:gd name="T52" fmla="*/ 1638 w 1938"/>
                  <a:gd name="T53" fmla="*/ 1232 h 1683"/>
                  <a:gd name="T54" fmla="*/ 1801 w 1938"/>
                  <a:gd name="T55" fmla="*/ 1371 h 1683"/>
                  <a:gd name="T56" fmla="*/ 1938 w 1938"/>
                  <a:gd name="T57" fmla="*/ 1577 h 16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938" h="1683">
                    <a:moveTo>
                      <a:pt x="1938" y="1577"/>
                    </a:moveTo>
                    <a:lnTo>
                      <a:pt x="1879" y="1622"/>
                    </a:lnTo>
                    <a:lnTo>
                      <a:pt x="877" y="1617"/>
                    </a:lnTo>
                    <a:lnTo>
                      <a:pt x="671" y="1672"/>
                    </a:lnTo>
                    <a:lnTo>
                      <a:pt x="619" y="1683"/>
                    </a:lnTo>
                    <a:lnTo>
                      <a:pt x="567" y="1480"/>
                    </a:lnTo>
                    <a:lnTo>
                      <a:pt x="506" y="1393"/>
                    </a:lnTo>
                    <a:lnTo>
                      <a:pt x="234" y="1192"/>
                    </a:lnTo>
                    <a:lnTo>
                      <a:pt x="41" y="865"/>
                    </a:lnTo>
                    <a:lnTo>
                      <a:pt x="0" y="549"/>
                    </a:lnTo>
                    <a:lnTo>
                      <a:pt x="31" y="324"/>
                    </a:lnTo>
                    <a:lnTo>
                      <a:pt x="36" y="272"/>
                    </a:lnTo>
                    <a:lnTo>
                      <a:pt x="619" y="147"/>
                    </a:lnTo>
                    <a:lnTo>
                      <a:pt x="705" y="116"/>
                    </a:lnTo>
                    <a:lnTo>
                      <a:pt x="740" y="66"/>
                    </a:lnTo>
                    <a:lnTo>
                      <a:pt x="938" y="5"/>
                    </a:lnTo>
                    <a:lnTo>
                      <a:pt x="1246" y="0"/>
                    </a:lnTo>
                    <a:lnTo>
                      <a:pt x="1576" y="62"/>
                    </a:lnTo>
                    <a:lnTo>
                      <a:pt x="1503" y="192"/>
                    </a:lnTo>
                    <a:lnTo>
                      <a:pt x="1513" y="244"/>
                    </a:lnTo>
                    <a:lnTo>
                      <a:pt x="1472" y="274"/>
                    </a:lnTo>
                    <a:lnTo>
                      <a:pt x="1510" y="414"/>
                    </a:lnTo>
                    <a:lnTo>
                      <a:pt x="1470" y="612"/>
                    </a:lnTo>
                    <a:lnTo>
                      <a:pt x="1430" y="648"/>
                    </a:lnTo>
                    <a:lnTo>
                      <a:pt x="1404" y="735"/>
                    </a:lnTo>
                    <a:lnTo>
                      <a:pt x="1508" y="1073"/>
                    </a:lnTo>
                    <a:lnTo>
                      <a:pt x="1638" y="1232"/>
                    </a:lnTo>
                    <a:lnTo>
                      <a:pt x="1801" y="1371"/>
                    </a:lnTo>
                    <a:lnTo>
                      <a:pt x="1938" y="1577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2" name="Freeform 174">
                <a:extLst>
                  <a:ext uri="{FF2B5EF4-FFF2-40B4-BE49-F238E27FC236}">
                    <a16:creationId xmlns:a16="http://schemas.microsoft.com/office/drawing/2014/main" id="{C62AE425-D0BA-5629-41F4-7936BA8620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20" y="2187"/>
                <a:ext cx="2176" cy="1811"/>
              </a:xfrm>
              <a:custGeom>
                <a:avLst/>
                <a:gdLst>
                  <a:gd name="T0" fmla="*/ 2176 w 2176"/>
                  <a:gd name="T1" fmla="*/ 1591 h 1811"/>
                  <a:gd name="T2" fmla="*/ 2150 w 2176"/>
                  <a:gd name="T3" fmla="*/ 1655 h 1811"/>
                  <a:gd name="T4" fmla="*/ 2098 w 2176"/>
                  <a:gd name="T5" fmla="*/ 1653 h 1811"/>
                  <a:gd name="T6" fmla="*/ 2011 w 2176"/>
                  <a:gd name="T7" fmla="*/ 1721 h 1811"/>
                  <a:gd name="T8" fmla="*/ 1824 w 2176"/>
                  <a:gd name="T9" fmla="*/ 1757 h 1811"/>
                  <a:gd name="T10" fmla="*/ 1810 w 2176"/>
                  <a:gd name="T11" fmla="*/ 1811 h 1811"/>
                  <a:gd name="T12" fmla="*/ 1718 w 2176"/>
                  <a:gd name="T13" fmla="*/ 1695 h 1811"/>
                  <a:gd name="T14" fmla="*/ 1758 w 2176"/>
                  <a:gd name="T15" fmla="*/ 1586 h 1811"/>
                  <a:gd name="T16" fmla="*/ 1675 w 2176"/>
                  <a:gd name="T17" fmla="*/ 1575 h 1811"/>
                  <a:gd name="T18" fmla="*/ 1621 w 2176"/>
                  <a:gd name="T19" fmla="*/ 1383 h 1811"/>
                  <a:gd name="T20" fmla="*/ 1423 w 2176"/>
                  <a:gd name="T21" fmla="*/ 1222 h 1811"/>
                  <a:gd name="T22" fmla="*/ 1264 w 2176"/>
                  <a:gd name="T23" fmla="*/ 1196 h 1811"/>
                  <a:gd name="T24" fmla="*/ 1153 w 2176"/>
                  <a:gd name="T25" fmla="*/ 1267 h 1811"/>
                  <a:gd name="T26" fmla="*/ 740 w 2176"/>
                  <a:gd name="T27" fmla="*/ 1081 h 1811"/>
                  <a:gd name="T28" fmla="*/ 296 w 2176"/>
                  <a:gd name="T29" fmla="*/ 998 h 1811"/>
                  <a:gd name="T30" fmla="*/ 156 w 2176"/>
                  <a:gd name="T31" fmla="*/ 1064 h 1811"/>
                  <a:gd name="T32" fmla="*/ 0 w 2176"/>
                  <a:gd name="T33" fmla="*/ 932 h 1811"/>
                  <a:gd name="T34" fmla="*/ 421 w 2176"/>
                  <a:gd name="T35" fmla="*/ 660 h 1811"/>
                  <a:gd name="T36" fmla="*/ 634 w 2176"/>
                  <a:gd name="T37" fmla="*/ 371 h 1811"/>
                  <a:gd name="T38" fmla="*/ 704 w 2176"/>
                  <a:gd name="T39" fmla="*/ 329 h 1811"/>
                  <a:gd name="T40" fmla="*/ 648 w 2176"/>
                  <a:gd name="T41" fmla="*/ 0 h 1811"/>
                  <a:gd name="T42" fmla="*/ 823 w 2176"/>
                  <a:gd name="T43" fmla="*/ 50 h 1811"/>
                  <a:gd name="T44" fmla="*/ 983 w 2176"/>
                  <a:gd name="T45" fmla="*/ 178 h 1811"/>
                  <a:gd name="T46" fmla="*/ 1678 w 2176"/>
                  <a:gd name="T47" fmla="*/ 591 h 1811"/>
                  <a:gd name="T48" fmla="*/ 1761 w 2176"/>
                  <a:gd name="T49" fmla="*/ 726 h 1811"/>
                  <a:gd name="T50" fmla="*/ 1886 w 2176"/>
                  <a:gd name="T51" fmla="*/ 724 h 1811"/>
                  <a:gd name="T52" fmla="*/ 1914 w 2176"/>
                  <a:gd name="T53" fmla="*/ 664 h 1811"/>
                  <a:gd name="T54" fmla="*/ 1980 w 2176"/>
                  <a:gd name="T55" fmla="*/ 679 h 1811"/>
                  <a:gd name="T56" fmla="*/ 2004 w 2176"/>
                  <a:gd name="T57" fmla="*/ 839 h 1811"/>
                  <a:gd name="T58" fmla="*/ 1983 w 2176"/>
                  <a:gd name="T59" fmla="*/ 1594 h 1811"/>
                  <a:gd name="T60" fmla="*/ 2176 w 2176"/>
                  <a:gd name="T61" fmla="*/ 1591 h 1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176" h="1811">
                    <a:moveTo>
                      <a:pt x="2176" y="1591"/>
                    </a:moveTo>
                    <a:lnTo>
                      <a:pt x="2150" y="1655"/>
                    </a:lnTo>
                    <a:lnTo>
                      <a:pt x="2098" y="1653"/>
                    </a:lnTo>
                    <a:lnTo>
                      <a:pt x="2011" y="1721"/>
                    </a:lnTo>
                    <a:lnTo>
                      <a:pt x="1824" y="1757"/>
                    </a:lnTo>
                    <a:lnTo>
                      <a:pt x="1810" y="1811"/>
                    </a:lnTo>
                    <a:lnTo>
                      <a:pt x="1718" y="1695"/>
                    </a:lnTo>
                    <a:lnTo>
                      <a:pt x="1758" y="1586"/>
                    </a:lnTo>
                    <a:lnTo>
                      <a:pt x="1675" y="1575"/>
                    </a:lnTo>
                    <a:lnTo>
                      <a:pt x="1621" y="1383"/>
                    </a:lnTo>
                    <a:lnTo>
                      <a:pt x="1423" y="1222"/>
                    </a:lnTo>
                    <a:lnTo>
                      <a:pt x="1264" y="1196"/>
                    </a:lnTo>
                    <a:lnTo>
                      <a:pt x="1153" y="1267"/>
                    </a:lnTo>
                    <a:lnTo>
                      <a:pt x="740" y="1081"/>
                    </a:lnTo>
                    <a:lnTo>
                      <a:pt x="296" y="998"/>
                    </a:lnTo>
                    <a:lnTo>
                      <a:pt x="156" y="1064"/>
                    </a:lnTo>
                    <a:lnTo>
                      <a:pt x="0" y="932"/>
                    </a:lnTo>
                    <a:lnTo>
                      <a:pt x="421" y="660"/>
                    </a:lnTo>
                    <a:lnTo>
                      <a:pt x="634" y="371"/>
                    </a:lnTo>
                    <a:lnTo>
                      <a:pt x="704" y="329"/>
                    </a:lnTo>
                    <a:lnTo>
                      <a:pt x="648" y="0"/>
                    </a:lnTo>
                    <a:lnTo>
                      <a:pt x="823" y="50"/>
                    </a:lnTo>
                    <a:lnTo>
                      <a:pt x="983" y="178"/>
                    </a:lnTo>
                    <a:lnTo>
                      <a:pt x="1678" y="591"/>
                    </a:lnTo>
                    <a:lnTo>
                      <a:pt x="1761" y="726"/>
                    </a:lnTo>
                    <a:lnTo>
                      <a:pt x="1886" y="724"/>
                    </a:lnTo>
                    <a:lnTo>
                      <a:pt x="1914" y="664"/>
                    </a:lnTo>
                    <a:lnTo>
                      <a:pt x="1980" y="679"/>
                    </a:lnTo>
                    <a:lnTo>
                      <a:pt x="2004" y="839"/>
                    </a:lnTo>
                    <a:lnTo>
                      <a:pt x="1983" y="1594"/>
                    </a:lnTo>
                    <a:lnTo>
                      <a:pt x="2176" y="1591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3" name="Freeform 175">
                <a:extLst>
                  <a:ext uri="{FF2B5EF4-FFF2-40B4-BE49-F238E27FC236}">
                    <a16:creationId xmlns:a16="http://schemas.microsoft.com/office/drawing/2014/main" id="{0BCA43FA-1C89-039B-A723-AAF4FCF4BE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3" y="2320"/>
                <a:ext cx="1801" cy="1522"/>
              </a:xfrm>
              <a:custGeom>
                <a:avLst/>
                <a:gdLst>
                  <a:gd name="T0" fmla="*/ 0 w 1801"/>
                  <a:gd name="T1" fmla="*/ 794 h 1522"/>
                  <a:gd name="T2" fmla="*/ 137 w 1801"/>
                  <a:gd name="T3" fmla="*/ 692 h 1522"/>
                  <a:gd name="T4" fmla="*/ 258 w 1801"/>
                  <a:gd name="T5" fmla="*/ 659 h 1522"/>
                  <a:gd name="T6" fmla="*/ 957 w 1801"/>
                  <a:gd name="T7" fmla="*/ 0 h 1522"/>
                  <a:gd name="T8" fmla="*/ 1075 w 1801"/>
                  <a:gd name="T9" fmla="*/ 73 h 1522"/>
                  <a:gd name="T10" fmla="*/ 1137 w 1801"/>
                  <a:gd name="T11" fmla="*/ 89 h 1522"/>
                  <a:gd name="T12" fmla="*/ 1234 w 1801"/>
                  <a:gd name="T13" fmla="*/ 175 h 1522"/>
                  <a:gd name="T14" fmla="*/ 1312 w 1801"/>
                  <a:gd name="T15" fmla="*/ 144 h 1522"/>
                  <a:gd name="T16" fmla="*/ 1406 w 1801"/>
                  <a:gd name="T17" fmla="*/ 160 h 1522"/>
                  <a:gd name="T18" fmla="*/ 1489 w 1801"/>
                  <a:gd name="T19" fmla="*/ 108 h 1522"/>
                  <a:gd name="T20" fmla="*/ 1567 w 1801"/>
                  <a:gd name="T21" fmla="*/ 137 h 1522"/>
                  <a:gd name="T22" fmla="*/ 1640 w 1801"/>
                  <a:gd name="T23" fmla="*/ 125 h 1522"/>
                  <a:gd name="T24" fmla="*/ 1801 w 1801"/>
                  <a:gd name="T25" fmla="*/ 49 h 1522"/>
                  <a:gd name="T26" fmla="*/ 1640 w 1801"/>
                  <a:gd name="T27" fmla="*/ 1522 h 1522"/>
                  <a:gd name="T28" fmla="*/ 889 w 1801"/>
                  <a:gd name="T29" fmla="*/ 1520 h 1522"/>
                  <a:gd name="T30" fmla="*/ 128 w 1801"/>
                  <a:gd name="T31" fmla="*/ 1517 h 1522"/>
                  <a:gd name="T32" fmla="*/ 173 w 1801"/>
                  <a:gd name="T33" fmla="*/ 1033 h 1522"/>
                  <a:gd name="T34" fmla="*/ 0 w 1801"/>
                  <a:gd name="T35" fmla="*/ 794 h 1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801" h="1522">
                    <a:moveTo>
                      <a:pt x="0" y="794"/>
                    </a:moveTo>
                    <a:lnTo>
                      <a:pt x="137" y="692"/>
                    </a:lnTo>
                    <a:lnTo>
                      <a:pt x="258" y="659"/>
                    </a:lnTo>
                    <a:lnTo>
                      <a:pt x="957" y="0"/>
                    </a:lnTo>
                    <a:lnTo>
                      <a:pt x="1075" y="73"/>
                    </a:lnTo>
                    <a:lnTo>
                      <a:pt x="1137" y="89"/>
                    </a:lnTo>
                    <a:lnTo>
                      <a:pt x="1234" y="175"/>
                    </a:lnTo>
                    <a:lnTo>
                      <a:pt x="1312" y="144"/>
                    </a:lnTo>
                    <a:lnTo>
                      <a:pt x="1406" y="160"/>
                    </a:lnTo>
                    <a:lnTo>
                      <a:pt x="1489" y="108"/>
                    </a:lnTo>
                    <a:lnTo>
                      <a:pt x="1567" y="137"/>
                    </a:lnTo>
                    <a:lnTo>
                      <a:pt x="1640" y="125"/>
                    </a:lnTo>
                    <a:lnTo>
                      <a:pt x="1801" y="49"/>
                    </a:lnTo>
                    <a:lnTo>
                      <a:pt x="1640" y="1522"/>
                    </a:lnTo>
                    <a:lnTo>
                      <a:pt x="889" y="1520"/>
                    </a:lnTo>
                    <a:lnTo>
                      <a:pt x="128" y="1517"/>
                    </a:lnTo>
                    <a:lnTo>
                      <a:pt x="173" y="1033"/>
                    </a:lnTo>
                    <a:lnTo>
                      <a:pt x="0" y="794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4" name="Freeform 176">
                <a:extLst>
                  <a:ext uri="{FF2B5EF4-FFF2-40B4-BE49-F238E27FC236}">
                    <a16:creationId xmlns:a16="http://schemas.microsoft.com/office/drawing/2014/main" id="{F2BCCECD-8F6A-0C6F-2124-0AB37DE6C8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3" y="2324"/>
                <a:ext cx="1505" cy="1544"/>
              </a:xfrm>
              <a:custGeom>
                <a:avLst/>
                <a:gdLst>
                  <a:gd name="T0" fmla="*/ 1293 w 1505"/>
                  <a:gd name="T1" fmla="*/ 1544 h 1544"/>
                  <a:gd name="T2" fmla="*/ 0 w 1505"/>
                  <a:gd name="T3" fmla="*/ 1518 h 1544"/>
                  <a:gd name="T4" fmla="*/ 161 w 1505"/>
                  <a:gd name="T5" fmla="*/ 45 h 1544"/>
                  <a:gd name="T6" fmla="*/ 206 w 1505"/>
                  <a:gd name="T7" fmla="*/ 3 h 1544"/>
                  <a:gd name="T8" fmla="*/ 248 w 1505"/>
                  <a:gd name="T9" fmla="*/ 0 h 1544"/>
                  <a:gd name="T10" fmla="*/ 338 w 1505"/>
                  <a:gd name="T11" fmla="*/ 178 h 1544"/>
                  <a:gd name="T12" fmla="*/ 432 w 1505"/>
                  <a:gd name="T13" fmla="*/ 145 h 1544"/>
                  <a:gd name="T14" fmla="*/ 501 w 1505"/>
                  <a:gd name="T15" fmla="*/ 215 h 1544"/>
                  <a:gd name="T16" fmla="*/ 532 w 1505"/>
                  <a:gd name="T17" fmla="*/ 194 h 1544"/>
                  <a:gd name="T18" fmla="*/ 546 w 1505"/>
                  <a:gd name="T19" fmla="*/ 111 h 1544"/>
                  <a:gd name="T20" fmla="*/ 619 w 1505"/>
                  <a:gd name="T21" fmla="*/ 130 h 1544"/>
                  <a:gd name="T22" fmla="*/ 688 w 1505"/>
                  <a:gd name="T23" fmla="*/ 43 h 1544"/>
                  <a:gd name="T24" fmla="*/ 811 w 1505"/>
                  <a:gd name="T25" fmla="*/ 211 h 1544"/>
                  <a:gd name="T26" fmla="*/ 829 w 1505"/>
                  <a:gd name="T27" fmla="*/ 265 h 1544"/>
                  <a:gd name="T28" fmla="*/ 851 w 1505"/>
                  <a:gd name="T29" fmla="*/ 393 h 1544"/>
                  <a:gd name="T30" fmla="*/ 1028 w 1505"/>
                  <a:gd name="T31" fmla="*/ 447 h 1544"/>
                  <a:gd name="T32" fmla="*/ 1118 w 1505"/>
                  <a:gd name="T33" fmla="*/ 421 h 1544"/>
                  <a:gd name="T34" fmla="*/ 1215 w 1505"/>
                  <a:gd name="T35" fmla="*/ 348 h 1544"/>
                  <a:gd name="T36" fmla="*/ 1269 w 1505"/>
                  <a:gd name="T37" fmla="*/ 348 h 1544"/>
                  <a:gd name="T38" fmla="*/ 1309 w 1505"/>
                  <a:gd name="T39" fmla="*/ 383 h 1544"/>
                  <a:gd name="T40" fmla="*/ 1330 w 1505"/>
                  <a:gd name="T41" fmla="*/ 490 h 1544"/>
                  <a:gd name="T42" fmla="*/ 1413 w 1505"/>
                  <a:gd name="T43" fmla="*/ 624 h 1544"/>
                  <a:gd name="T44" fmla="*/ 1375 w 1505"/>
                  <a:gd name="T45" fmla="*/ 769 h 1544"/>
                  <a:gd name="T46" fmla="*/ 1463 w 1505"/>
                  <a:gd name="T47" fmla="*/ 925 h 1544"/>
                  <a:gd name="T48" fmla="*/ 1505 w 1505"/>
                  <a:gd name="T49" fmla="*/ 1168 h 1544"/>
                  <a:gd name="T50" fmla="*/ 1352 w 1505"/>
                  <a:gd name="T51" fmla="*/ 1371 h 1544"/>
                  <a:gd name="T52" fmla="*/ 1293 w 1505"/>
                  <a:gd name="T53" fmla="*/ 1544 h 1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505" h="1544">
                    <a:moveTo>
                      <a:pt x="1293" y="1544"/>
                    </a:moveTo>
                    <a:lnTo>
                      <a:pt x="0" y="1518"/>
                    </a:lnTo>
                    <a:lnTo>
                      <a:pt x="161" y="45"/>
                    </a:lnTo>
                    <a:lnTo>
                      <a:pt x="206" y="3"/>
                    </a:lnTo>
                    <a:lnTo>
                      <a:pt x="248" y="0"/>
                    </a:lnTo>
                    <a:lnTo>
                      <a:pt x="338" y="178"/>
                    </a:lnTo>
                    <a:lnTo>
                      <a:pt x="432" y="145"/>
                    </a:lnTo>
                    <a:lnTo>
                      <a:pt x="501" y="215"/>
                    </a:lnTo>
                    <a:lnTo>
                      <a:pt x="532" y="194"/>
                    </a:lnTo>
                    <a:lnTo>
                      <a:pt x="546" y="111"/>
                    </a:lnTo>
                    <a:lnTo>
                      <a:pt x="619" y="130"/>
                    </a:lnTo>
                    <a:lnTo>
                      <a:pt x="688" y="43"/>
                    </a:lnTo>
                    <a:lnTo>
                      <a:pt x="811" y="211"/>
                    </a:lnTo>
                    <a:lnTo>
                      <a:pt x="829" y="265"/>
                    </a:lnTo>
                    <a:lnTo>
                      <a:pt x="851" y="393"/>
                    </a:lnTo>
                    <a:lnTo>
                      <a:pt x="1028" y="447"/>
                    </a:lnTo>
                    <a:lnTo>
                      <a:pt x="1118" y="421"/>
                    </a:lnTo>
                    <a:lnTo>
                      <a:pt x="1215" y="348"/>
                    </a:lnTo>
                    <a:lnTo>
                      <a:pt x="1269" y="348"/>
                    </a:lnTo>
                    <a:lnTo>
                      <a:pt x="1309" y="383"/>
                    </a:lnTo>
                    <a:lnTo>
                      <a:pt x="1330" y="490"/>
                    </a:lnTo>
                    <a:lnTo>
                      <a:pt x="1413" y="624"/>
                    </a:lnTo>
                    <a:lnTo>
                      <a:pt x="1375" y="769"/>
                    </a:lnTo>
                    <a:lnTo>
                      <a:pt x="1463" y="925"/>
                    </a:lnTo>
                    <a:lnTo>
                      <a:pt x="1505" y="1168"/>
                    </a:lnTo>
                    <a:lnTo>
                      <a:pt x="1352" y="1371"/>
                    </a:lnTo>
                    <a:lnTo>
                      <a:pt x="1293" y="1544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5" name="Freeform 177">
                <a:extLst>
                  <a:ext uri="{FF2B5EF4-FFF2-40B4-BE49-F238E27FC236}">
                    <a16:creationId xmlns:a16="http://schemas.microsoft.com/office/drawing/2014/main" id="{BD548322-D753-9C29-AF63-8736C34E94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27" y="2329"/>
                <a:ext cx="1344" cy="1447"/>
              </a:xfrm>
              <a:custGeom>
                <a:avLst/>
                <a:gdLst>
                  <a:gd name="T0" fmla="*/ 366 w 1344"/>
                  <a:gd name="T1" fmla="*/ 1433 h 1447"/>
                  <a:gd name="T2" fmla="*/ 302 w 1344"/>
                  <a:gd name="T3" fmla="*/ 1007 h 1447"/>
                  <a:gd name="T4" fmla="*/ 182 w 1344"/>
                  <a:gd name="T5" fmla="*/ 809 h 1447"/>
                  <a:gd name="T6" fmla="*/ 0 w 1344"/>
                  <a:gd name="T7" fmla="*/ 648 h 1447"/>
                  <a:gd name="T8" fmla="*/ 335 w 1344"/>
                  <a:gd name="T9" fmla="*/ 244 h 1447"/>
                  <a:gd name="T10" fmla="*/ 702 w 1344"/>
                  <a:gd name="T11" fmla="*/ 0 h 1447"/>
                  <a:gd name="T12" fmla="*/ 983 w 1344"/>
                  <a:gd name="T13" fmla="*/ 116 h 1447"/>
                  <a:gd name="T14" fmla="*/ 1063 w 1344"/>
                  <a:gd name="T15" fmla="*/ 130 h 1447"/>
                  <a:gd name="T16" fmla="*/ 1141 w 1344"/>
                  <a:gd name="T17" fmla="*/ 104 h 1447"/>
                  <a:gd name="T18" fmla="*/ 1110 w 1344"/>
                  <a:gd name="T19" fmla="*/ 329 h 1447"/>
                  <a:gd name="T20" fmla="*/ 1151 w 1344"/>
                  <a:gd name="T21" fmla="*/ 645 h 1447"/>
                  <a:gd name="T22" fmla="*/ 1344 w 1344"/>
                  <a:gd name="T23" fmla="*/ 972 h 1447"/>
                  <a:gd name="T24" fmla="*/ 872 w 1344"/>
                  <a:gd name="T25" fmla="*/ 1447 h 1447"/>
                  <a:gd name="T26" fmla="*/ 366 w 1344"/>
                  <a:gd name="T27" fmla="*/ 1433 h 14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44" h="1447">
                    <a:moveTo>
                      <a:pt x="366" y="1433"/>
                    </a:moveTo>
                    <a:lnTo>
                      <a:pt x="302" y="1007"/>
                    </a:lnTo>
                    <a:lnTo>
                      <a:pt x="182" y="809"/>
                    </a:lnTo>
                    <a:lnTo>
                      <a:pt x="0" y="648"/>
                    </a:lnTo>
                    <a:lnTo>
                      <a:pt x="335" y="244"/>
                    </a:lnTo>
                    <a:lnTo>
                      <a:pt x="702" y="0"/>
                    </a:lnTo>
                    <a:lnTo>
                      <a:pt x="983" y="116"/>
                    </a:lnTo>
                    <a:lnTo>
                      <a:pt x="1063" y="130"/>
                    </a:lnTo>
                    <a:lnTo>
                      <a:pt x="1141" y="104"/>
                    </a:lnTo>
                    <a:lnTo>
                      <a:pt x="1110" y="329"/>
                    </a:lnTo>
                    <a:lnTo>
                      <a:pt x="1151" y="645"/>
                    </a:lnTo>
                    <a:lnTo>
                      <a:pt x="1344" y="972"/>
                    </a:lnTo>
                    <a:lnTo>
                      <a:pt x="872" y="1447"/>
                    </a:lnTo>
                    <a:lnTo>
                      <a:pt x="366" y="1433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6" name="Freeform 178">
                <a:extLst>
                  <a:ext uri="{FF2B5EF4-FFF2-40B4-BE49-F238E27FC236}">
                    <a16:creationId xmlns:a16="http://schemas.microsoft.com/office/drawing/2014/main" id="{9952CD1D-083A-9369-1E1B-72A51CAD339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220" y="374"/>
                <a:ext cx="2773" cy="2477"/>
              </a:xfrm>
              <a:custGeom>
                <a:avLst/>
                <a:gdLst>
                  <a:gd name="T0" fmla="*/ 2313 w 2773"/>
                  <a:gd name="T1" fmla="*/ 147 h 2477"/>
                  <a:gd name="T2" fmla="*/ 1951 w 2773"/>
                  <a:gd name="T3" fmla="*/ 132 h 2477"/>
                  <a:gd name="T4" fmla="*/ 1687 w 2773"/>
                  <a:gd name="T5" fmla="*/ 154 h 2477"/>
                  <a:gd name="T6" fmla="*/ 1486 w 2773"/>
                  <a:gd name="T7" fmla="*/ 24 h 2477"/>
                  <a:gd name="T8" fmla="*/ 1349 w 2773"/>
                  <a:gd name="T9" fmla="*/ 385 h 2477"/>
                  <a:gd name="T10" fmla="*/ 1278 w 2773"/>
                  <a:gd name="T11" fmla="*/ 426 h 2477"/>
                  <a:gd name="T12" fmla="*/ 1072 w 2773"/>
                  <a:gd name="T13" fmla="*/ 357 h 2477"/>
                  <a:gd name="T14" fmla="*/ 1148 w 2773"/>
                  <a:gd name="T15" fmla="*/ 52 h 2477"/>
                  <a:gd name="T16" fmla="*/ 718 w 2773"/>
                  <a:gd name="T17" fmla="*/ 14 h 2477"/>
                  <a:gd name="T18" fmla="*/ 0 w 2773"/>
                  <a:gd name="T19" fmla="*/ 0 h 2477"/>
                  <a:gd name="T20" fmla="*/ 80 w 2773"/>
                  <a:gd name="T21" fmla="*/ 151 h 2477"/>
                  <a:gd name="T22" fmla="*/ 82 w 2773"/>
                  <a:gd name="T23" fmla="*/ 265 h 2477"/>
                  <a:gd name="T24" fmla="*/ 153 w 2773"/>
                  <a:gd name="T25" fmla="*/ 366 h 2477"/>
                  <a:gd name="T26" fmla="*/ 300 w 2773"/>
                  <a:gd name="T27" fmla="*/ 428 h 2477"/>
                  <a:gd name="T28" fmla="*/ 366 w 2773"/>
                  <a:gd name="T29" fmla="*/ 492 h 2477"/>
                  <a:gd name="T30" fmla="*/ 597 w 2773"/>
                  <a:gd name="T31" fmla="*/ 596 h 2477"/>
                  <a:gd name="T32" fmla="*/ 559 w 2773"/>
                  <a:gd name="T33" fmla="*/ 778 h 2477"/>
                  <a:gd name="T34" fmla="*/ 318 w 2773"/>
                  <a:gd name="T35" fmla="*/ 991 h 2477"/>
                  <a:gd name="T36" fmla="*/ 430 w 2773"/>
                  <a:gd name="T37" fmla="*/ 1123 h 2477"/>
                  <a:gd name="T38" fmla="*/ 1441 w 2773"/>
                  <a:gd name="T39" fmla="*/ 1416 h 2477"/>
                  <a:gd name="T40" fmla="*/ 1852 w 2773"/>
                  <a:gd name="T41" fmla="*/ 1130 h 2477"/>
                  <a:gd name="T42" fmla="*/ 2365 w 2773"/>
                  <a:gd name="T43" fmla="*/ 281 h 2477"/>
                  <a:gd name="T44" fmla="*/ 2313 w 2773"/>
                  <a:gd name="T45" fmla="*/ 147 h 2477"/>
                  <a:gd name="T46" fmla="*/ 2485 w 2773"/>
                  <a:gd name="T47" fmla="*/ 2097 h 2477"/>
                  <a:gd name="T48" fmla="*/ 2098 w 2773"/>
                  <a:gd name="T49" fmla="*/ 2295 h 2477"/>
                  <a:gd name="T50" fmla="*/ 1965 w 2773"/>
                  <a:gd name="T51" fmla="*/ 2477 h 2477"/>
                  <a:gd name="T52" fmla="*/ 2010 w 2773"/>
                  <a:gd name="T53" fmla="*/ 2477 h 2477"/>
                  <a:gd name="T54" fmla="*/ 2327 w 2773"/>
                  <a:gd name="T55" fmla="*/ 2232 h 2477"/>
                  <a:gd name="T56" fmla="*/ 2620 w 2773"/>
                  <a:gd name="T57" fmla="*/ 2109 h 2477"/>
                  <a:gd name="T58" fmla="*/ 2773 w 2773"/>
                  <a:gd name="T59" fmla="*/ 1998 h 2477"/>
                  <a:gd name="T60" fmla="*/ 2485 w 2773"/>
                  <a:gd name="T61" fmla="*/ 2097 h 2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773" h="2477">
                    <a:moveTo>
                      <a:pt x="2313" y="147"/>
                    </a:moveTo>
                    <a:lnTo>
                      <a:pt x="1951" y="132"/>
                    </a:lnTo>
                    <a:lnTo>
                      <a:pt x="1687" y="154"/>
                    </a:lnTo>
                    <a:lnTo>
                      <a:pt x="1486" y="24"/>
                    </a:lnTo>
                    <a:lnTo>
                      <a:pt x="1349" y="385"/>
                    </a:lnTo>
                    <a:lnTo>
                      <a:pt x="1278" y="426"/>
                    </a:lnTo>
                    <a:lnTo>
                      <a:pt x="1072" y="357"/>
                    </a:lnTo>
                    <a:lnTo>
                      <a:pt x="1148" y="52"/>
                    </a:lnTo>
                    <a:lnTo>
                      <a:pt x="718" y="14"/>
                    </a:lnTo>
                    <a:lnTo>
                      <a:pt x="0" y="0"/>
                    </a:lnTo>
                    <a:lnTo>
                      <a:pt x="80" y="151"/>
                    </a:lnTo>
                    <a:lnTo>
                      <a:pt x="82" y="265"/>
                    </a:lnTo>
                    <a:lnTo>
                      <a:pt x="153" y="366"/>
                    </a:lnTo>
                    <a:lnTo>
                      <a:pt x="300" y="428"/>
                    </a:lnTo>
                    <a:lnTo>
                      <a:pt x="366" y="492"/>
                    </a:lnTo>
                    <a:lnTo>
                      <a:pt x="597" y="596"/>
                    </a:lnTo>
                    <a:lnTo>
                      <a:pt x="559" y="778"/>
                    </a:lnTo>
                    <a:lnTo>
                      <a:pt x="318" y="991"/>
                    </a:lnTo>
                    <a:lnTo>
                      <a:pt x="430" y="1123"/>
                    </a:lnTo>
                    <a:lnTo>
                      <a:pt x="1441" y="1416"/>
                    </a:lnTo>
                    <a:lnTo>
                      <a:pt x="1852" y="1130"/>
                    </a:lnTo>
                    <a:lnTo>
                      <a:pt x="2365" y="281"/>
                    </a:lnTo>
                    <a:lnTo>
                      <a:pt x="2313" y="147"/>
                    </a:lnTo>
                    <a:close/>
                    <a:moveTo>
                      <a:pt x="2485" y="2097"/>
                    </a:moveTo>
                    <a:lnTo>
                      <a:pt x="2098" y="2295"/>
                    </a:lnTo>
                    <a:lnTo>
                      <a:pt x="1965" y="2477"/>
                    </a:lnTo>
                    <a:lnTo>
                      <a:pt x="2010" y="2477"/>
                    </a:lnTo>
                    <a:lnTo>
                      <a:pt x="2327" y="2232"/>
                    </a:lnTo>
                    <a:lnTo>
                      <a:pt x="2620" y="2109"/>
                    </a:lnTo>
                    <a:lnTo>
                      <a:pt x="2773" y="1998"/>
                    </a:lnTo>
                    <a:lnTo>
                      <a:pt x="2485" y="2097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7" name="Freeform 179">
                <a:extLst>
                  <a:ext uri="{FF2B5EF4-FFF2-40B4-BE49-F238E27FC236}">
                    <a16:creationId xmlns:a16="http://schemas.microsoft.com/office/drawing/2014/main" id="{AF5BC523-F75C-419C-3942-A014E36FE6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244" y="2395"/>
                <a:ext cx="1720" cy="1849"/>
              </a:xfrm>
              <a:custGeom>
                <a:avLst/>
                <a:gdLst>
                  <a:gd name="T0" fmla="*/ 1611 w 1720"/>
                  <a:gd name="T1" fmla="*/ 1813 h 1849"/>
                  <a:gd name="T2" fmla="*/ 855 w 1720"/>
                  <a:gd name="T3" fmla="*/ 1849 h 1849"/>
                  <a:gd name="T4" fmla="*/ 815 w 1720"/>
                  <a:gd name="T5" fmla="*/ 1818 h 1849"/>
                  <a:gd name="T6" fmla="*/ 656 w 1720"/>
                  <a:gd name="T7" fmla="*/ 1825 h 1849"/>
                  <a:gd name="T8" fmla="*/ 567 w 1720"/>
                  <a:gd name="T9" fmla="*/ 1780 h 1849"/>
                  <a:gd name="T10" fmla="*/ 259 w 1720"/>
                  <a:gd name="T11" fmla="*/ 1811 h 1849"/>
                  <a:gd name="T12" fmla="*/ 189 w 1720"/>
                  <a:gd name="T13" fmla="*/ 1849 h 1849"/>
                  <a:gd name="T14" fmla="*/ 125 w 1720"/>
                  <a:gd name="T15" fmla="*/ 1783 h 1849"/>
                  <a:gd name="T16" fmla="*/ 0 w 1720"/>
                  <a:gd name="T17" fmla="*/ 1724 h 1849"/>
                  <a:gd name="T18" fmla="*/ 165 w 1720"/>
                  <a:gd name="T19" fmla="*/ 1111 h 1849"/>
                  <a:gd name="T20" fmla="*/ 127 w 1720"/>
                  <a:gd name="T21" fmla="*/ 461 h 1849"/>
                  <a:gd name="T22" fmla="*/ 78 w 1720"/>
                  <a:gd name="T23" fmla="*/ 348 h 1849"/>
                  <a:gd name="T24" fmla="*/ 101 w 1720"/>
                  <a:gd name="T25" fmla="*/ 17 h 1849"/>
                  <a:gd name="T26" fmla="*/ 342 w 1720"/>
                  <a:gd name="T27" fmla="*/ 64 h 1849"/>
                  <a:gd name="T28" fmla="*/ 505 w 1720"/>
                  <a:gd name="T29" fmla="*/ 3 h 1849"/>
                  <a:gd name="T30" fmla="*/ 614 w 1720"/>
                  <a:gd name="T31" fmla="*/ 0 h 1849"/>
                  <a:gd name="T32" fmla="*/ 737 w 1720"/>
                  <a:gd name="T33" fmla="*/ 88 h 1849"/>
                  <a:gd name="T34" fmla="*/ 798 w 1720"/>
                  <a:gd name="T35" fmla="*/ 71 h 1849"/>
                  <a:gd name="T36" fmla="*/ 895 w 1720"/>
                  <a:gd name="T37" fmla="*/ 104 h 1849"/>
                  <a:gd name="T38" fmla="*/ 959 w 1720"/>
                  <a:gd name="T39" fmla="*/ 166 h 1849"/>
                  <a:gd name="T40" fmla="*/ 980 w 1720"/>
                  <a:gd name="T41" fmla="*/ 123 h 1849"/>
                  <a:gd name="T42" fmla="*/ 1143 w 1720"/>
                  <a:gd name="T43" fmla="*/ 57 h 1849"/>
                  <a:gd name="T44" fmla="*/ 1372 w 1720"/>
                  <a:gd name="T45" fmla="*/ 225 h 1849"/>
                  <a:gd name="T46" fmla="*/ 1413 w 1720"/>
                  <a:gd name="T47" fmla="*/ 355 h 1849"/>
                  <a:gd name="T48" fmla="*/ 1403 w 1720"/>
                  <a:gd name="T49" fmla="*/ 657 h 1849"/>
                  <a:gd name="T50" fmla="*/ 1434 w 1720"/>
                  <a:gd name="T51" fmla="*/ 717 h 1849"/>
                  <a:gd name="T52" fmla="*/ 1476 w 1720"/>
                  <a:gd name="T53" fmla="*/ 724 h 1849"/>
                  <a:gd name="T54" fmla="*/ 1632 w 1720"/>
                  <a:gd name="T55" fmla="*/ 856 h 1849"/>
                  <a:gd name="T56" fmla="*/ 1720 w 1720"/>
                  <a:gd name="T57" fmla="*/ 1043 h 1849"/>
                  <a:gd name="T58" fmla="*/ 1611 w 1720"/>
                  <a:gd name="T59" fmla="*/ 1813 h 18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720" h="1849">
                    <a:moveTo>
                      <a:pt x="1611" y="1813"/>
                    </a:moveTo>
                    <a:lnTo>
                      <a:pt x="855" y="1849"/>
                    </a:lnTo>
                    <a:lnTo>
                      <a:pt x="815" y="1818"/>
                    </a:lnTo>
                    <a:lnTo>
                      <a:pt x="656" y="1825"/>
                    </a:lnTo>
                    <a:lnTo>
                      <a:pt x="567" y="1780"/>
                    </a:lnTo>
                    <a:lnTo>
                      <a:pt x="259" y="1811"/>
                    </a:lnTo>
                    <a:lnTo>
                      <a:pt x="189" y="1849"/>
                    </a:lnTo>
                    <a:lnTo>
                      <a:pt x="125" y="1783"/>
                    </a:lnTo>
                    <a:lnTo>
                      <a:pt x="0" y="1724"/>
                    </a:lnTo>
                    <a:lnTo>
                      <a:pt x="165" y="1111"/>
                    </a:lnTo>
                    <a:lnTo>
                      <a:pt x="127" y="461"/>
                    </a:lnTo>
                    <a:lnTo>
                      <a:pt x="78" y="348"/>
                    </a:lnTo>
                    <a:lnTo>
                      <a:pt x="101" y="17"/>
                    </a:lnTo>
                    <a:lnTo>
                      <a:pt x="342" y="64"/>
                    </a:lnTo>
                    <a:lnTo>
                      <a:pt x="505" y="3"/>
                    </a:lnTo>
                    <a:lnTo>
                      <a:pt x="614" y="0"/>
                    </a:lnTo>
                    <a:lnTo>
                      <a:pt x="737" y="88"/>
                    </a:lnTo>
                    <a:lnTo>
                      <a:pt x="798" y="71"/>
                    </a:lnTo>
                    <a:lnTo>
                      <a:pt x="895" y="104"/>
                    </a:lnTo>
                    <a:lnTo>
                      <a:pt x="959" y="166"/>
                    </a:lnTo>
                    <a:lnTo>
                      <a:pt x="980" y="123"/>
                    </a:lnTo>
                    <a:lnTo>
                      <a:pt x="1143" y="57"/>
                    </a:lnTo>
                    <a:lnTo>
                      <a:pt x="1372" y="225"/>
                    </a:lnTo>
                    <a:lnTo>
                      <a:pt x="1413" y="355"/>
                    </a:lnTo>
                    <a:lnTo>
                      <a:pt x="1403" y="657"/>
                    </a:lnTo>
                    <a:lnTo>
                      <a:pt x="1434" y="717"/>
                    </a:lnTo>
                    <a:lnTo>
                      <a:pt x="1476" y="724"/>
                    </a:lnTo>
                    <a:lnTo>
                      <a:pt x="1632" y="856"/>
                    </a:lnTo>
                    <a:lnTo>
                      <a:pt x="1720" y="1043"/>
                    </a:lnTo>
                    <a:lnTo>
                      <a:pt x="1611" y="1813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8" name="Freeform 180">
                <a:extLst>
                  <a:ext uri="{FF2B5EF4-FFF2-40B4-BE49-F238E27FC236}">
                    <a16:creationId xmlns:a16="http://schemas.microsoft.com/office/drawing/2014/main" id="{168D572D-22C7-E494-D81B-22CABC571A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2" y="2445"/>
                <a:ext cx="1945" cy="1435"/>
              </a:xfrm>
              <a:custGeom>
                <a:avLst/>
                <a:gdLst>
                  <a:gd name="T0" fmla="*/ 1210 w 1945"/>
                  <a:gd name="T1" fmla="*/ 1435 h 1435"/>
                  <a:gd name="T2" fmla="*/ 464 w 1945"/>
                  <a:gd name="T3" fmla="*/ 1423 h 1435"/>
                  <a:gd name="T4" fmla="*/ 523 w 1945"/>
                  <a:gd name="T5" fmla="*/ 1250 h 1435"/>
                  <a:gd name="T6" fmla="*/ 676 w 1945"/>
                  <a:gd name="T7" fmla="*/ 1047 h 1435"/>
                  <a:gd name="T8" fmla="*/ 634 w 1945"/>
                  <a:gd name="T9" fmla="*/ 804 h 1435"/>
                  <a:gd name="T10" fmla="*/ 546 w 1945"/>
                  <a:gd name="T11" fmla="*/ 648 h 1435"/>
                  <a:gd name="T12" fmla="*/ 584 w 1945"/>
                  <a:gd name="T13" fmla="*/ 503 h 1435"/>
                  <a:gd name="T14" fmla="*/ 501 w 1945"/>
                  <a:gd name="T15" fmla="*/ 369 h 1435"/>
                  <a:gd name="T16" fmla="*/ 480 w 1945"/>
                  <a:gd name="T17" fmla="*/ 262 h 1435"/>
                  <a:gd name="T18" fmla="*/ 440 w 1945"/>
                  <a:gd name="T19" fmla="*/ 227 h 1435"/>
                  <a:gd name="T20" fmla="*/ 386 w 1945"/>
                  <a:gd name="T21" fmla="*/ 227 h 1435"/>
                  <a:gd name="T22" fmla="*/ 289 w 1945"/>
                  <a:gd name="T23" fmla="*/ 300 h 1435"/>
                  <a:gd name="T24" fmla="*/ 199 w 1945"/>
                  <a:gd name="T25" fmla="*/ 326 h 1435"/>
                  <a:gd name="T26" fmla="*/ 22 w 1945"/>
                  <a:gd name="T27" fmla="*/ 272 h 1435"/>
                  <a:gd name="T28" fmla="*/ 0 w 1945"/>
                  <a:gd name="T29" fmla="*/ 144 h 1435"/>
                  <a:gd name="T30" fmla="*/ 175 w 1945"/>
                  <a:gd name="T31" fmla="*/ 142 h 1435"/>
                  <a:gd name="T32" fmla="*/ 286 w 1945"/>
                  <a:gd name="T33" fmla="*/ 90 h 1435"/>
                  <a:gd name="T34" fmla="*/ 497 w 1945"/>
                  <a:gd name="T35" fmla="*/ 71 h 1435"/>
                  <a:gd name="T36" fmla="*/ 730 w 1945"/>
                  <a:gd name="T37" fmla="*/ 0 h 1435"/>
                  <a:gd name="T38" fmla="*/ 974 w 1945"/>
                  <a:gd name="T39" fmla="*/ 26 h 1435"/>
                  <a:gd name="T40" fmla="*/ 1172 w 1945"/>
                  <a:gd name="T41" fmla="*/ 2 h 1435"/>
                  <a:gd name="T42" fmla="*/ 1366 w 1945"/>
                  <a:gd name="T43" fmla="*/ 78 h 1435"/>
                  <a:gd name="T44" fmla="*/ 1461 w 1945"/>
                  <a:gd name="T45" fmla="*/ 57 h 1435"/>
                  <a:gd name="T46" fmla="*/ 1562 w 1945"/>
                  <a:gd name="T47" fmla="*/ 213 h 1435"/>
                  <a:gd name="T48" fmla="*/ 1567 w 1945"/>
                  <a:gd name="T49" fmla="*/ 392 h 1435"/>
                  <a:gd name="T50" fmla="*/ 1633 w 1945"/>
                  <a:gd name="T51" fmla="*/ 428 h 1435"/>
                  <a:gd name="T52" fmla="*/ 1817 w 1945"/>
                  <a:gd name="T53" fmla="*/ 432 h 1435"/>
                  <a:gd name="T54" fmla="*/ 1945 w 1945"/>
                  <a:gd name="T55" fmla="*/ 532 h 1435"/>
                  <a:gd name="T56" fmla="*/ 1652 w 1945"/>
                  <a:gd name="T57" fmla="*/ 676 h 1435"/>
                  <a:gd name="T58" fmla="*/ 1569 w 1945"/>
                  <a:gd name="T59" fmla="*/ 761 h 1435"/>
                  <a:gd name="T60" fmla="*/ 1546 w 1945"/>
                  <a:gd name="T61" fmla="*/ 891 h 1435"/>
                  <a:gd name="T62" fmla="*/ 1593 w 1945"/>
                  <a:gd name="T63" fmla="*/ 1038 h 1435"/>
                  <a:gd name="T64" fmla="*/ 1413 w 1945"/>
                  <a:gd name="T65" fmla="*/ 1262 h 1435"/>
                  <a:gd name="T66" fmla="*/ 1446 w 1945"/>
                  <a:gd name="T67" fmla="*/ 1385 h 1435"/>
                  <a:gd name="T68" fmla="*/ 1293 w 1945"/>
                  <a:gd name="T69" fmla="*/ 1385 h 1435"/>
                  <a:gd name="T70" fmla="*/ 1210 w 1945"/>
                  <a:gd name="T71" fmla="*/ 1435 h 14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945" h="1435">
                    <a:moveTo>
                      <a:pt x="1210" y="1435"/>
                    </a:moveTo>
                    <a:lnTo>
                      <a:pt x="464" y="1423"/>
                    </a:lnTo>
                    <a:lnTo>
                      <a:pt x="523" y="1250"/>
                    </a:lnTo>
                    <a:lnTo>
                      <a:pt x="676" y="1047"/>
                    </a:lnTo>
                    <a:lnTo>
                      <a:pt x="634" y="804"/>
                    </a:lnTo>
                    <a:lnTo>
                      <a:pt x="546" y="648"/>
                    </a:lnTo>
                    <a:lnTo>
                      <a:pt x="584" y="503"/>
                    </a:lnTo>
                    <a:lnTo>
                      <a:pt x="501" y="369"/>
                    </a:lnTo>
                    <a:lnTo>
                      <a:pt x="480" y="262"/>
                    </a:lnTo>
                    <a:lnTo>
                      <a:pt x="440" y="227"/>
                    </a:lnTo>
                    <a:lnTo>
                      <a:pt x="386" y="227"/>
                    </a:lnTo>
                    <a:lnTo>
                      <a:pt x="289" y="300"/>
                    </a:lnTo>
                    <a:lnTo>
                      <a:pt x="199" y="326"/>
                    </a:lnTo>
                    <a:lnTo>
                      <a:pt x="22" y="272"/>
                    </a:lnTo>
                    <a:lnTo>
                      <a:pt x="0" y="144"/>
                    </a:lnTo>
                    <a:lnTo>
                      <a:pt x="175" y="142"/>
                    </a:lnTo>
                    <a:lnTo>
                      <a:pt x="286" y="90"/>
                    </a:lnTo>
                    <a:lnTo>
                      <a:pt x="497" y="71"/>
                    </a:lnTo>
                    <a:lnTo>
                      <a:pt x="730" y="0"/>
                    </a:lnTo>
                    <a:lnTo>
                      <a:pt x="974" y="26"/>
                    </a:lnTo>
                    <a:lnTo>
                      <a:pt x="1172" y="2"/>
                    </a:lnTo>
                    <a:lnTo>
                      <a:pt x="1366" y="78"/>
                    </a:lnTo>
                    <a:lnTo>
                      <a:pt x="1461" y="57"/>
                    </a:lnTo>
                    <a:lnTo>
                      <a:pt x="1562" y="213"/>
                    </a:lnTo>
                    <a:lnTo>
                      <a:pt x="1567" y="392"/>
                    </a:lnTo>
                    <a:lnTo>
                      <a:pt x="1633" y="428"/>
                    </a:lnTo>
                    <a:lnTo>
                      <a:pt x="1817" y="432"/>
                    </a:lnTo>
                    <a:lnTo>
                      <a:pt x="1945" y="532"/>
                    </a:lnTo>
                    <a:lnTo>
                      <a:pt x="1652" y="676"/>
                    </a:lnTo>
                    <a:lnTo>
                      <a:pt x="1569" y="761"/>
                    </a:lnTo>
                    <a:lnTo>
                      <a:pt x="1546" y="891"/>
                    </a:lnTo>
                    <a:lnTo>
                      <a:pt x="1593" y="1038"/>
                    </a:lnTo>
                    <a:lnTo>
                      <a:pt x="1413" y="1262"/>
                    </a:lnTo>
                    <a:lnTo>
                      <a:pt x="1446" y="1385"/>
                    </a:lnTo>
                    <a:lnTo>
                      <a:pt x="1293" y="1385"/>
                    </a:lnTo>
                    <a:lnTo>
                      <a:pt x="1210" y="1435"/>
                    </a:lnTo>
                    <a:close/>
                  </a:path>
                </a:pathLst>
              </a:custGeom>
              <a:solidFill>
                <a:srgbClr val="53917E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89" name="Freeform 181">
                <a:extLst>
                  <a:ext uri="{FF2B5EF4-FFF2-40B4-BE49-F238E27FC236}">
                    <a16:creationId xmlns:a16="http://schemas.microsoft.com/office/drawing/2014/main" id="{02EA3B2A-E8AD-9BB3-D239-6AE2378C9E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46" y="2672"/>
                <a:ext cx="1831" cy="1177"/>
              </a:xfrm>
              <a:custGeom>
                <a:avLst/>
                <a:gdLst>
                  <a:gd name="T0" fmla="*/ 0 w 1546"/>
                  <a:gd name="T1" fmla="*/ 0 h 915"/>
                  <a:gd name="T2" fmla="*/ 350 w 1546"/>
                  <a:gd name="T3" fmla="*/ 49 h 915"/>
                  <a:gd name="T4" fmla="*/ 629 w 1546"/>
                  <a:gd name="T5" fmla="*/ 503 h 915"/>
                  <a:gd name="T6" fmla="*/ 1477 w 1546"/>
                  <a:gd name="T7" fmla="*/ 621 h 915"/>
                  <a:gd name="T8" fmla="*/ 1546 w 1546"/>
                  <a:gd name="T9" fmla="*/ 680 h 915"/>
                  <a:gd name="T10" fmla="*/ 1149 w 1546"/>
                  <a:gd name="T11" fmla="*/ 846 h 915"/>
                  <a:gd name="T12" fmla="*/ 196 w 1546"/>
                  <a:gd name="T13" fmla="*/ 912 h 915"/>
                  <a:gd name="T14" fmla="*/ 3 w 1546"/>
                  <a:gd name="T15" fmla="*/ 915 h 915"/>
                  <a:gd name="T16" fmla="*/ 24 w 1546"/>
                  <a:gd name="T17" fmla="*/ 160 h 915"/>
                  <a:gd name="T18" fmla="*/ 0 w 1546"/>
                  <a:gd name="T19" fmla="*/ 0 h 9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546" h="915">
                    <a:moveTo>
                      <a:pt x="0" y="0"/>
                    </a:moveTo>
                    <a:lnTo>
                      <a:pt x="350" y="49"/>
                    </a:lnTo>
                    <a:lnTo>
                      <a:pt x="629" y="503"/>
                    </a:lnTo>
                    <a:lnTo>
                      <a:pt x="1477" y="621"/>
                    </a:lnTo>
                    <a:lnTo>
                      <a:pt x="1546" y="680"/>
                    </a:lnTo>
                    <a:lnTo>
                      <a:pt x="1149" y="846"/>
                    </a:lnTo>
                    <a:lnTo>
                      <a:pt x="196" y="912"/>
                    </a:lnTo>
                    <a:lnTo>
                      <a:pt x="3" y="915"/>
                    </a:lnTo>
                    <a:lnTo>
                      <a:pt x="24" y="16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0" name="Freeform 182">
                <a:extLst>
                  <a:ext uri="{FF2B5EF4-FFF2-40B4-BE49-F238E27FC236}">
                    <a16:creationId xmlns:a16="http://schemas.microsoft.com/office/drawing/2014/main" id="{1981535E-1412-EFB7-31D4-B02A16F24D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43" y="1471"/>
                <a:ext cx="1835" cy="1442"/>
              </a:xfrm>
              <a:custGeom>
                <a:avLst/>
                <a:gdLst>
                  <a:gd name="T0" fmla="*/ 668 w 1835"/>
                  <a:gd name="T1" fmla="*/ 286 h 1442"/>
                  <a:gd name="T2" fmla="*/ 732 w 1835"/>
                  <a:gd name="T3" fmla="*/ 269 h 1442"/>
                  <a:gd name="T4" fmla="*/ 744 w 1835"/>
                  <a:gd name="T5" fmla="*/ 168 h 1442"/>
                  <a:gd name="T6" fmla="*/ 836 w 1835"/>
                  <a:gd name="T7" fmla="*/ 106 h 1442"/>
                  <a:gd name="T8" fmla="*/ 888 w 1835"/>
                  <a:gd name="T9" fmla="*/ 0 h 1442"/>
                  <a:gd name="T10" fmla="*/ 1835 w 1835"/>
                  <a:gd name="T11" fmla="*/ 669 h 1442"/>
                  <a:gd name="T12" fmla="*/ 1677 w 1835"/>
                  <a:gd name="T13" fmla="*/ 806 h 1442"/>
                  <a:gd name="T14" fmla="*/ 1616 w 1835"/>
                  <a:gd name="T15" fmla="*/ 917 h 1442"/>
                  <a:gd name="T16" fmla="*/ 1597 w 1835"/>
                  <a:gd name="T17" fmla="*/ 1040 h 1442"/>
                  <a:gd name="T18" fmla="*/ 1542 w 1835"/>
                  <a:gd name="T19" fmla="*/ 1050 h 1442"/>
                  <a:gd name="T20" fmla="*/ 1687 w 1835"/>
                  <a:gd name="T21" fmla="*/ 1262 h 1442"/>
                  <a:gd name="T22" fmla="*/ 1691 w 1835"/>
                  <a:gd name="T23" fmla="*/ 1378 h 1442"/>
                  <a:gd name="T24" fmla="*/ 1358 w 1835"/>
                  <a:gd name="T25" fmla="*/ 1293 h 1442"/>
                  <a:gd name="T26" fmla="*/ 1176 w 1835"/>
                  <a:gd name="T27" fmla="*/ 1307 h 1442"/>
                  <a:gd name="T28" fmla="*/ 1157 w 1835"/>
                  <a:gd name="T29" fmla="*/ 1395 h 1442"/>
                  <a:gd name="T30" fmla="*/ 1091 w 1835"/>
                  <a:gd name="T31" fmla="*/ 1380 h 1442"/>
                  <a:gd name="T32" fmla="*/ 1063 w 1835"/>
                  <a:gd name="T33" fmla="*/ 1440 h 1442"/>
                  <a:gd name="T34" fmla="*/ 938 w 1835"/>
                  <a:gd name="T35" fmla="*/ 1442 h 1442"/>
                  <a:gd name="T36" fmla="*/ 855 w 1835"/>
                  <a:gd name="T37" fmla="*/ 1307 h 1442"/>
                  <a:gd name="T38" fmla="*/ 160 w 1835"/>
                  <a:gd name="T39" fmla="*/ 894 h 1442"/>
                  <a:gd name="T40" fmla="*/ 0 w 1835"/>
                  <a:gd name="T41" fmla="*/ 766 h 1442"/>
                  <a:gd name="T42" fmla="*/ 141 w 1835"/>
                  <a:gd name="T43" fmla="*/ 638 h 1442"/>
                  <a:gd name="T44" fmla="*/ 80 w 1835"/>
                  <a:gd name="T45" fmla="*/ 537 h 1442"/>
                  <a:gd name="T46" fmla="*/ 75 w 1835"/>
                  <a:gd name="T47" fmla="*/ 473 h 1442"/>
                  <a:gd name="T48" fmla="*/ 193 w 1835"/>
                  <a:gd name="T49" fmla="*/ 359 h 1442"/>
                  <a:gd name="T50" fmla="*/ 278 w 1835"/>
                  <a:gd name="T51" fmla="*/ 366 h 1442"/>
                  <a:gd name="T52" fmla="*/ 380 w 1835"/>
                  <a:gd name="T53" fmla="*/ 390 h 1442"/>
                  <a:gd name="T54" fmla="*/ 574 w 1835"/>
                  <a:gd name="T55" fmla="*/ 191 h 1442"/>
                  <a:gd name="T56" fmla="*/ 668 w 1835"/>
                  <a:gd name="T57" fmla="*/ 286 h 1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835" h="1442">
                    <a:moveTo>
                      <a:pt x="668" y="286"/>
                    </a:moveTo>
                    <a:lnTo>
                      <a:pt x="732" y="269"/>
                    </a:lnTo>
                    <a:lnTo>
                      <a:pt x="744" y="168"/>
                    </a:lnTo>
                    <a:lnTo>
                      <a:pt x="836" y="106"/>
                    </a:lnTo>
                    <a:lnTo>
                      <a:pt x="888" y="0"/>
                    </a:lnTo>
                    <a:lnTo>
                      <a:pt x="1835" y="669"/>
                    </a:lnTo>
                    <a:lnTo>
                      <a:pt x="1677" y="806"/>
                    </a:lnTo>
                    <a:lnTo>
                      <a:pt x="1616" y="917"/>
                    </a:lnTo>
                    <a:lnTo>
                      <a:pt x="1597" y="1040"/>
                    </a:lnTo>
                    <a:lnTo>
                      <a:pt x="1542" y="1050"/>
                    </a:lnTo>
                    <a:lnTo>
                      <a:pt x="1687" y="1262"/>
                    </a:lnTo>
                    <a:lnTo>
                      <a:pt x="1691" y="1378"/>
                    </a:lnTo>
                    <a:lnTo>
                      <a:pt x="1358" y="1293"/>
                    </a:lnTo>
                    <a:lnTo>
                      <a:pt x="1176" y="1307"/>
                    </a:lnTo>
                    <a:lnTo>
                      <a:pt x="1157" y="1395"/>
                    </a:lnTo>
                    <a:lnTo>
                      <a:pt x="1091" y="1380"/>
                    </a:lnTo>
                    <a:lnTo>
                      <a:pt x="1063" y="1440"/>
                    </a:lnTo>
                    <a:lnTo>
                      <a:pt x="938" y="1442"/>
                    </a:lnTo>
                    <a:lnTo>
                      <a:pt x="855" y="1307"/>
                    </a:lnTo>
                    <a:lnTo>
                      <a:pt x="160" y="894"/>
                    </a:lnTo>
                    <a:lnTo>
                      <a:pt x="0" y="766"/>
                    </a:lnTo>
                    <a:lnTo>
                      <a:pt x="141" y="638"/>
                    </a:lnTo>
                    <a:lnTo>
                      <a:pt x="80" y="537"/>
                    </a:lnTo>
                    <a:lnTo>
                      <a:pt x="75" y="473"/>
                    </a:lnTo>
                    <a:lnTo>
                      <a:pt x="193" y="359"/>
                    </a:lnTo>
                    <a:lnTo>
                      <a:pt x="278" y="366"/>
                    </a:lnTo>
                    <a:lnTo>
                      <a:pt x="380" y="390"/>
                    </a:lnTo>
                    <a:lnTo>
                      <a:pt x="574" y="191"/>
                    </a:lnTo>
                    <a:lnTo>
                      <a:pt x="668" y="286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1" name="Freeform 183">
                <a:extLst>
                  <a:ext uri="{FF2B5EF4-FFF2-40B4-BE49-F238E27FC236}">
                    <a16:creationId xmlns:a16="http://schemas.microsoft.com/office/drawing/2014/main" id="{A8424686-27A3-A58E-6AE1-A670B26840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2" y="2977"/>
                <a:ext cx="1141" cy="1567"/>
              </a:xfrm>
              <a:custGeom>
                <a:avLst/>
                <a:gdLst>
                  <a:gd name="T0" fmla="*/ 733 w 1141"/>
                  <a:gd name="T1" fmla="*/ 1567 h 1567"/>
                  <a:gd name="T2" fmla="*/ 59 w 1141"/>
                  <a:gd name="T3" fmla="*/ 919 h 1567"/>
                  <a:gd name="T4" fmla="*/ 0 w 1141"/>
                  <a:gd name="T5" fmla="*/ 903 h 1567"/>
                  <a:gd name="T6" fmla="*/ 83 w 1141"/>
                  <a:gd name="T7" fmla="*/ 853 h 1567"/>
                  <a:gd name="T8" fmla="*/ 236 w 1141"/>
                  <a:gd name="T9" fmla="*/ 853 h 1567"/>
                  <a:gd name="T10" fmla="*/ 203 w 1141"/>
                  <a:gd name="T11" fmla="*/ 730 h 1567"/>
                  <a:gd name="T12" fmla="*/ 383 w 1141"/>
                  <a:gd name="T13" fmla="*/ 506 h 1567"/>
                  <a:gd name="T14" fmla="*/ 336 w 1141"/>
                  <a:gd name="T15" fmla="*/ 359 h 1567"/>
                  <a:gd name="T16" fmla="*/ 359 w 1141"/>
                  <a:gd name="T17" fmla="*/ 229 h 1567"/>
                  <a:gd name="T18" fmla="*/ 442 w 1141"/>
                  <a:gd name="T19" fmla="*/ 144 h 1567"/>
                  <a:gd name="T20" fmla="*/ 735 w 1141"/>
                  <a:gd name="T21" fmla="*/ 0 h 1567"/>
                  <a:gd name="T22" fmla="*/ 917 w 1141"/>
                  <a:gd name="T23" fmla="*/ 161 h 1567"/>
                  <a:gd name="T24" fmla="*/ 1037 w 1141"/>
                  <a:gd name="T25" fmla="*/ 359 h 1567"/>
                  <a:gd name="T26" fmla="*/ 1101 w 1141"/>
                  <a:gd name="T27" fmla="*/ 785 h 1567"/>
                  <a:gd name="T28" fmla="*/ 1089 w 1141"/>
                  <a:gd name="T29" fmla="*/ 889 h 1567"/>
                  <a:gd name="T30" fmla="*/ 1141 w 1141"/>
                  <a:gd name="T31" fmla="*/ 1030 h 1567"/>
                  <a:gd name="T32" fmla="*/ 733 w 1141"/>
                  <a:gd name="T33" fmla="*/ 1567 h 15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141" h="1567">
                    <a:moveTo>
                      <a:pt x="733" y="1567"/>
                    </a:moveTo>
                    <a:lnTo>
                      <a:pt x="59" y="919"/>
                    </a:lnTo>
                    <a:lnTo>
                      <a:pt x="0" y="903"/>
                    </a:lnTo>
                    <a:lnTo>
                      <a:pt x="83" y="853"/>
                    </a:lnTo>
                    <a:lnTo>
                      <a:pt x="236" y="853"/>
                    </a:lnTo>
                    <a:lnTo>
                      <a:pt x="203" y="730"/>
                    </a:lnTo>
                    <a:lnTo>
                      <a:pt x="383" y="506"/>
                    </a:lnTo>
                    <a:lnTo>
                      <a:pt x="336" y="359"/>
                    </a:lnTo>
                    <a:lnTo>
                      <a:pt x="359" y="229"/>
                    </a:lnTo>
                    <a:lnTo>
                      <a:pt x="442" y="144"/>
                    </a:lnTo>
                    <a:lnTo>
                      <a:pt x="735" y="0"/>
                    </a:lnTo>
                    <a:lnTo>
                      <a:pt x="917" y="161"/>
                    </a:lnTo>
                    <a:lnTo>
                      <a:pt x="1037" y="359"/>
                    </a:lnTo>
                    <a:lnTo>
                      <a:pt x="1101" y="785"/>
                    </a:lnTo>
                    <a:lnTo>
                      <a:pt x="1089" y="889"/>
                    </a:lnTo>
                    <a:lnTo>
                      <a:pt x="1141" y="1030"/>
                    </a:lnTo>
                    <a:lnTo>
                      <a:pt x="733" y="1567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2" name="Freeform 184">
                <a:extLst>
                  <a:ext uri="{FF2B5EF4-FFF2-40B4-BE49-F238E27FC236}">
                    <a16:creationId xmlns:a16="http://schemas.microsoft.com/office/drawing/2014/main" id="{8226D0E4-4024-7FBF-5E29-CC8E254EDD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55" y="3185"/>
                <a:ext cx="1786" cy="2045"/>
              </a:xfrm>
              <a:custGeom>
                <a:avLst/>
                <a:gdLst>
                  <a:gd name="T0" fmla="*/ 482 w 1786"/>
                  <a:gd name="T1" fmla="*/ 2045 h 2045"/>
                  <a:gd name="T2" fmla="*/ 361 w 1786"/>
                  <a:gd name="T3" fmla="*/ 1995 h 2045"/>
                  <a:gd name="T4" fmla="*/ 0 w 1786"/>
                  <a:gd name="T5" fmla="*/ 1023 h 2045"/>
                  <a:gd name="T6" fmla="*/ 109 w 1786"/>
                  <a:gd name="T7" fmla="*/ 253 h 2045"/>
                  <a:gd name="T8" fmla="*/ 21 w 1786"/>
                  <a:gd name="T9" fmla="*/ 66 h 2045"/>
                  <a:gd name="T10" fmla="*/ 161 w 1786"/>
                  <a:gd name="T11" fmla="*/ 0 h 2045"/>
                  <a:gd name="T12" fmla="*/ 605 w 1786"/>
                  <a:gd name="T13" fmla="*/ 83 h 2045"/>
                  <a:gd name="T14" fmla="*/ 1018 w 1786"/>
                  <a:gd name="T15" fmla="*/ 269 h 2045"/>
                  <a:gd name="T16" fmla="*/ 1129 w 1786"/>
                  <a:gd name="T17" fmla="*/ 198 h 2045"/>
                  <a:gd name="T18" fmla="*/ 1288 w 1786"/>
                  <a:gd name="T19" fmla="*/ 224 h 2045"/>
                  <a:gd name="T20" fmla="*/ 1486 w 1786"/>
                  <a:gd name="T21" fmla="*/ 385 h 2045"/>
                  <a:gd name="T22" fmla="*/ 1540 w 1786"/>
                  <a:gd name="T23" fmla="*/ 577 h 2045"/>
                  <a:gd name="T24" fmla="*/ 1623 w 1786"/>
                  <a:gd name="T25" fmla="*/ 588 h 2045"/>
                  <a:gd name="T26" fmla="*/ 1583 w 1786"/>
                  <a:gd name="T27" fmla="*/ 697 h 2045"/>
                  <a:gd name="T28" fmla="*/ 1675 w 1786"/>
                  <a:gd name="T29" fmla="*/ 813 h 2045"/>
                  <a:gd name="T30" fmla="*/ 1722 w 1786"/>
                  <a:gd name="T31" fmla="*/ 853 h 2045"/>
                  <a:gd name="T32" fmla="*/ 1786 w 1786"/>
                  <a:gd name="T33" fmla="*/ 1161 h 2045"/>
                  <a:gd name="T34" fmla="*/ 1699 w 1786"/>
                  <a:gd name="T35" fmla="*/ 1255 h 2045"/>
                  <a:gd name="T36" fmla="*/ 482 w 1786"/>
                  <a:gd name="T37" fmla="*/ 2045 h 20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786" h="2045">
                    <a:moveTo>
                      <a:pt x="482" y="2045"/>
                    </a:moveTo>
                    <a:lnTo>
                      <a:pt x="361" y="1995"/>
                    </a:lnTo>
                    <a:lnTo>
                      <a:pt x="0" y="1023"/>
                    </a:lnTo>
                    <a:lnTo>
                      <a:pt x="109" y="253"/>
                    </a:lnTo>
                    <a:lnTo>
                      <a:pt x="21" y="66"/>
                    </a:lnTo>
                    <a:lnTo>
                      <a:pt x="161" y="0"/>
                    </a:lnTo>
                    <a:lnTo>
                      <a:pt x="605" y="83"/>
                    </a:lnTo>
                    <a:lnTo>
                      <a:pt x="1018" y="269"/>
                    </a:lnTo>
                    <a:lnTo>
                      <a:pt x="1129" y="198"/>
                    </a:lnTo>
                    <a:lnTo>
                      <a:pt x="1288" y="224"/>
                    </a:lnTo>
                    <a:lnTo>
                      <a:pt x="1486" y="385"/>
                    </a:lnTo>
                    <a:lnTo>
                      <a:pt x="1540" y="577"/>
                    </a:lnTo>
                    <a:lnTo>
                      <a:pt x="1623" y="588"/>
                    </a:lnTo>
                    <a:lnTo>
                      <a:pt x="1583" y="697"/>
                    </a:lnTo>
                    <a:lnTo>
                      <a:pt x="1675" y="813"/>
                    </a:lnTo>
                    <a:lnTo>
                      <a:pt x="1722" y="853"/>
                    </a:lnTo>
                    <a:lnTo>
                      <a:pt x="1786" y="1161"/>
                    </a:lnTo>
                    <a:lnTo>
                      <a:pt x="1699" y="1255"/>
                    </a:lnTo>
                    <a:lnTo>
                      <a:pt x="482" y="2045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3" name="Freeform 185">
                <a:extLst>
                  <a:ext uri="{FF2B5EF4-FFF2-40B4-BE49-F238E27FC236}">
                    <a16:creationId xmlns:a16="http://schemas.microsoft.com/office/drawing/2014/main" id="{0C5198FA-E1AC-B015-EB37-0EA5874107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25" y="3301"/>
                <a:ext cx="2081" cy="2517"/>
              </a:xfrm>
              <a:custGeom>
                <a:avLst/>
                <a:gdLst>
                  <a:gd name="T0" fmla="*/ 1885 w 2081"/>
                  <a:gd name="T1" fmla="*/ 1851 h 2517"/>
                  <a:gd name="T2" fmla="*/ 1710 w 2081"/>
                  <a:gd name="T3" fmla="*/ 1940 h 2517"/>
                  <a:gd name="T4" fmla="*/ 1611 w 2081"/>
                  <a:gd name="T5" fmla="*/ 1957 h 2517"/>
                  <a:gd name="T6" fmla="*/ 1531 w 2081"/>
                  <a:gd name="T7" fmla="*/ 2151 h 2517"/>
                  <a:gd name="T8" fmla="*/ 1446 w 2081"/>
                  <a:gd name="T9" fmla="*/ 2193 h 2517"/>
                  <a:gd name="T10" fmla="*/ 1434 w 2081"/>
                  <a:gd name="T11" fmla="*/ 2278 h 2517"/>
                  <a:gd name="T12" fmla="*/ 1358 w 2081"/>
                  <a:gd name="T13" fmla="*/ 2352 h 2517"/>
                  <a:gd name="T14" fmla="*/ 1323 w 2081"/>
                  <a:gd name="T15" fmla="*/ 2461 h 2517"/>
                  <a:gd name="T16" fmla="*/ 1216 w 2081"/>
                  <a:gd name="T17" fmla="*/ 2517 h 2517"/>
                  <a:gd name="T18" fmla="*/ 28 w 2081"/>
                  <a:gd name="T19" fmla="*/ 1300 h 2517"/>
                  <a:gd name="T20" fmla="*/ 0 w 2081"/>
                  <a:gd name="T21" fmla="*/ 1243 h 2517"/>
                  <a:gd name="T22" fmla="*/ 408 w 2081"/>
                  <a:gd name="T23" fmla="*/ 706 h 2517"/>
                  <a:gd name="T24" fmla="*/ 356 w 2081"/>
                  <a:gd name="T25" fmla="*/ 565 h 2517"/>
                  <a:gd name="T26" fmla="*/ 368 w 2081"/>
                  <a:gd name="T27" fmla="*/ 461 h 2517"/>
                  <a:gd name="T28" fmla="*/ 874 w 2081"/>
                  <a:gd name="T29" fmla="*/ 475 h 2517"/>
                  <a:gd name="T30" fmla="*/ 1346 w 2081"/>
                  <a:gd name="T31" fmla="*/ 0 h 2517"/>
                  <a:gd name="T32" fmla="*/ 1618 w 2081"/>
                  <a:gd name="T33" fmla="*/ 201 h 2517"/>
                  <a:gd name="T34" fmla="*/ 1679 w 2081"/>
                  <a:gd name="T35" fmla="*/ 288 h 2517"/>
                  <a:gd name="T36" fmla="*/ 1731 w 2081"/>
                  <a:gd name="T37" fmla="*/ 491 h 2517"/>
                  <a:gd name="T38" fmla="*/ 1783 w 2081"/>
                  <a:gd name="T39" fmla="*/ 480 h 2517"/>
                  <a:gd name="T40" fmla="*/ 1958 w 2081"/>
                  <a:gd name="T41" fmla="*/ 851 h 2517"/>
                  <a:gd name="T42" fmla="*/ 2081 w 2081"/>
                  <a:gd name="T43" fmla="*/ 1045 h 2517"/>
                  <a:gd name="T44" fmla="*/ 1923 w 2081"/>
                  <a:gd name="T45" fmla="*/ 1503 h 2517"/>
                  <a:gd name="T46" fmla="*/ 1944 w 2081"/>
                  <a:gd name="T47" fmla="*/ 1732 h 2517"/>
                  <a:gd name="T48" fmla="*/ 1885 w 2081"/>
                  <a:gd name="T49" fmla="*/ 1851 h 2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2081" h="2517">
                    <a:moveTo>
                      <a:pt x="1885" y="1851"/>
                    </a:moveTo>
                    <a:lnTo>
                      <a:pt x="1710" y="1940"/>
                    </a:lnTo>
                    <a:lnTo>
                      <a:pt x="1611" y="1957"/>
                    </a:lnTo>
                    <a:lnTo>
                      <a:pt x="1531" y="2151"/>
                    </a:lnTo>
                    <a:lnTo>
                      <a:pt x="1446" y="2193"/>
                    </a:lnTo>
                    <a:lnTo>
                      <a:pt x="1434" y="2278"/>
                    </a:lnTo>
                    <a:lnTo>
                      <a:pt x="1358" y="2352"/>
                    </a:lnTo>
                    <a:lnTo>
                      <a:pt x="1323" y="2461"/>
                    </a:lnTo>
                    <a:lnTo>
                      <a:pt x="1216" y="2517"/>
                    </a:lnTo>
                    <a:lnTo>
                      <a:pt x="28" y="1300"/>
                    </a:lnTo>
                    <a:lnTo>
                      <a:pt x="0" y="1243"/>
                    </a:lnTo>
                    <a:lnTo>
                      <a:pt x="408" y="706"/>
                    </a:lnTo>
                    <a:lnTo>
                      <a:pt x="356" y="565"/>
                    </a:lnTo>
                    <a:lnTo>
                      <a:pt x="368" y="461"/>
                    </a:lnTo>
                    <a:lnTo>
                      <a:pt x="874" y="475"/>
                    </a:lnTo>
                    <a:lnTo>
                      <a:pt x="1346" y="0"/>
                    </a:lnTo>
                    <a:lnTo>
                      <a:pt x="1618" y="201"/>
                    </a:lnTo>
                    <a:lnTo>
                      <a:pt x="1679" y="288"/>
                    </a:lnTo>
                    <a:lnTo>
                      <a:pt x="1731" y="491"/>
                    </a:lnTo>
                    <a:lnTo>
                      <a:pt x="1783" y="480"/>
                    </a:lnTo>
                    <a:lnTo>
                      <a:pt x="1958" y="851"/>
                    </a:lnTo>
                    <a:lnTo>
                      <a:pt x="2081" y="1045"/>
                    </a:lnTo>
                    <a:lnTo>
                      <a:pt x="1923" y="1503"/>
                    </a:lnTo>
                    <a:lnTo>
                      <a:pt x="1944" y="1732"/>
                    </a:lnTo>
                    <a:lnTo>
                      <a:pt x="1885" y="1851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4" name="Freeform 186">
                <a:extLst>
                  <a:ext uri="{FF2B5EF4-FFF2-40B4-BE49-F238E27FC236}">
                    <a16:creationId xmlns:a16="http://schemas.microsoft.com/office/drawing/2014/main" id="{2EF22C14-C9C5-5DE2-F6BE-0AB426AD073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2530" y="3057"/>
                <a:ext cx="2793" cy="1664"/>
              </a:xfrm>
              <a:custGeom>
                <a:avLst/>
                <a:gdLst>
                  <a:gd name="T0" fmla="*/ 1994 w 2793"/>
                  <a:gd name="T1" fmla="*/ 1456 h 1664"/>
                  <a:gd name="T2" fmla="*/ 1980 w 2793"/>
                  <a:gd name="T3" fmla="*/ 1414 h 1664"/>
                  <a:gd name="T4" fmla="*/ 1940 w 2793"/>
                  <a:gd name="T5" fmla="*/ 1369 h 1664"/>
                  <a:gd name="T6" fmla="*/ 1907 w 2793"/>
                  <a:gd name="T7" fmla="*/ 1343 h 1664"/>
                  <a:gd name="T8" fmla="*/ 1687 w 2793"/>
                  <a:gd name="T9" fmla="*/ 1265 h 1664"/>
                  <a:gd name="T10" fmla="*/ 1621 w 2793"/>
                  <a:gd name="T11" fmla="*/ 1265 h 1664"/>
                  <a:gd name="T12" fmla="*/ 1621 w 2793"/>
                  <a:gd name="T13" fmla="*/ 1291 h 1664"/>
                  <a:gd name="T14" fmla="*/ 1659 w 2793"/>
                  <a:gd name="T15" fmla="*/ 1315 h 1664"/>
                  <a:gd name="T16" fmla="*/ 1819 w 2793"/>
                  <a:gd name="T17" fmla="*/ 1374 h 1664"/>
                  <a:gd name="T18" fmla="*/ 1935 w 2793"/>
                  <a:gd name="T19" fmla="*/ 1461 h 1664"/>
                  <a:gd name="T20" fmla="*/ 1949 w 2793"/>
                  <a:gd name="T21" fmla="*/ 1475 h 1664"/>
                  <a:gd name="T22" fmla="*/ 1994 w 2793"/>
                  <a:gd name="T23" fmla="*/ 1456 h 1664"/>
                  <a:gd name="T24" fmla="*/ 1718 w 2793"/>
                  <a:gd name="T25" fmla="*/ 1154 h 1664"/>
                  <a:gd name="T26" fmla="*/ 2212 w 2793"/>
                  <a:gd name="T27" fmla="*/ 901 h 1664"/>
                  <a:gd name="T28" fmla="*/ 2708 w 2793"/>
                  <a:gd name="T29" fmla="*/ 265 h 1664"/>
                  <a:gd name="T30" fmla="*/ 2661 w 2793"/>
                  <a:gd name="T31" fmla="*/ 159 h 1664"/>
                  <a:gd name="T32" fmla="*/ 2550 w 2793"/>
                  <a:gd name="T33" fmla="*/ 286 h 1664"/>
                  <a:gd name="T34" fmla="*/ 2358 w 2793"/>
                  <a:gd name="T35" fmla="*/ 274 h 1664"/>
                  <a:gd name="T36" fmla="*/ 2292 w 2793"/>
                  <a:gd name="T37" fmla="*/ 0 h 1664"/>
                  <a:gd name="T38" fmla="*/ 2020 w 2793"/>
                  <a:gd name="T39" fmla="*/ 163 h 1664"/>
                  <a:gd name="T40" fmla="*/ 1574 w 2793"/>
                  <a:gd name="T41" fmla="*/ 182 h 1664"/>
                  <a:gd name="T42" fmla="*/ 1647 w 2793"/>
                  <a:gd name="T43" fmla="*/ 430 h 1664"/>
                  <a:gd name="T44" fmla="*/ 1716 w 2793"/>
                  <a:gd name="T45" fmla="*/ 489 h 1664"/>
                  <a:gd name="T46" fmla="*/ 1319 w 2793"/>
                  <a:gd name="T47" fmla="*/ 655 h 1664"/>
                  <a:gd name="T48" fmla="*/ 366 w 2793"/>
                  <a:gd name="T49" fmla="*/ 721 h 1664"/>
                  <a:gd name="T50" fmla="*/ 340 w 2793"/>
                  <a:gd name="T51" fmla="*/ 785 h 1664"/>
                  <a:gd name="T52" fmla="*/ 288 w 2793"/>
                  <a:gd name="T53" fmla="*/ 783 h 1664"/>
                  <a:gd name="T54" fmla="*/ 201 w 2793"/>
                  <a:gd name="T55" fmla="*/ 851 h 1664"/>
                  <a:gd name="T56" fmla="*/ 14 w 2793"/>
                  <a:gd name="T57" fmla="*/ 887 h 1664"/>
                  <a:gd name="T58" fmla="*/ 0 w 2793"/>
                  <a:gd name="T59" fmla="*/ 941 h 1664"/>
                  <a:gd name="T60" fmla="*/ 47 w 2793"/>
                  <a:gd name="T61" fmla="*/ 981 h 1664"/>
                  <a:gd name="T62" fmla="*/ 362 w 2793"/>
                  <a:gd name="T63" fmla="*/ 1234 h 1664"/>
                  <a:gd name="T64" fmla="*/ 1234 w 2793"/>
                  <a:gd name="T65" fmla="*/ 1182 h 1664"/>
                  <a:gd name="T66" fmla="*/ 848 w 2793"/>
                  <a:gd name="T67" fmla="*/ 1239 h 1664"/>
                  <a:gd name="T68" fmla="*/ 347 w 2793"/>
                  <a:gd name="T69" fmla="*/ 1329 h 1664"/>
                  <a:gd name="T70" fmla="*/ 260 w 2793"/>
                  <a:gd name="T71" fmla="*/ 1364 h 1664"/>
                  <a:gd name="T72" fmla="*/ 203 w 2793"/>
                  <a:gd name="T73" fmla="*/ 1426 h 1664"/>
                  <a:gd name="T74" fmla="*/ 1070 w 2793"/>
                  <a:gd name="T75" fmla="*/ 1220 h 1664"/>
                  <a:gd name="T76" fmla="*/ 1153 w 2793"/>
                  <a:gd name="T77" fmla="*/ 1210 h 1664"/>
                  <a:gd name="T78" fmla="*/ 1536 w 2793"/>
                  <a:gd name="T79" fmla="*/ 1239 h 1664"/>
                  <a:gd name="T80" fmla="*/ 1536 w 2793"/>
                  <a:gd name="T81" fmla="*/ 1210 h 1664"/>
                  <a:gd name="T82" fmla="*/ 1404 w 2793"/>
                  <a:gd name="T83" fmla="*/ 1173 h 1664"/>
                  <a:gd name="T84" fmla="*/ 1718 w 2793"/>
                  <a:gd name="T85" fmla="*/ 1154 h 1664"/>
                  <a:gd name="T86" fmla="*/ 2516 w 2793"/>
                  <a:gd name="T87" fmla="*/ 792 h 1664"/>
                  <a:gd name="T88" fmla="*/ 2332 w 2793"/>
                  <a:gd name="T89" fmla="*/ 995 h 1664"/>
                  <a:gd name="T90" fmla="*/ 2167 w 2793"/>
                  <a:gd name="T91" fmla="*/ 1239 h 1664"/>
                  <a:gd name="T92" fmla="*/ 1997 w 2793"/>
                  <a:gd name="T93" fmla="*/ 1565 h 1664"/>
                  <a:gd name="T94" fmla="*/ 1940 w 2793"/>
                  <a:gd name="T95" fmla="*/ 1577 h 1664"/>
                  <a:gd name="T96" fmla="*/ 1975 w 2793"/>
                  <a:gd name="T97" fmla="*/ 1664 h 1664"/>
                  <a:gd name="T98" fmla="*/ 2214 w 2793"/>
                  <a:gd name="T99" fmla="*/ 1255 h 1664"/>
                  <a:gd name="T100" fmla="*/ 2793 w 2793"/>
                  <a:gd name="T101" fmla="*/ 544 h 1664"/>
                  <a:gd name="T102" fmla="*/ 2516 w 2793"/>
                  <a:gd name="T103" fmla="*/ 792 h 16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793" h="1664">
                    <a:moveTo>
                      <a:pt x="1994" y="1456"/>
                    </a:moveTo>
                    <a:lnTo>
                      <a:pt x="1980" y="1414"/>
                    </a:lnTo>
                    <a:lnTo>
                      <a:pt x="1940" y="1369"/>
                    </a:lnTo>
                    <a:lnTo>
                      <a:pt x="1907" y="1343"/>
                    </a:lnTo>
                    <a:lnTo>
                      <a:pt x="1687" y="1265"/>
                    </a:lnTo>
                    <a:lnTo>
                      <a:pt x="1621" y="1265"/>
                    </a:lnTo>
                    <a:lnTo>
                      <a:pt x="1621" y="1291"/>
                    </a:lnTo>
                    <a:lnTo>
                      <a:pt x="1659" y="1315"/>
                    </a:lnTo>
                    <a:lnTo>
                      <a:pt x="1819" y="1374"/>
                    </a:lnTo>
                    <a:lnTo>
                      <a:pt x="1935" y="1461"/>
                    </a:lnTo>
                    <a:lnTo>
                      <a:pt x="1949" y="1475"/>
                    </a:lnTo>
                    <a:lnTo>
                      <a:pt x="1994" y="1456"/>
                    </a:lnTo>
                    <a:close/>
                    <a:moveTo>
                      <a:pt x="1718" y="1154"/>
                    </a:moveTo>
                    <a:lnTo>
                      <a:pt x="2212" y="901"/>
                    </a:lnTo>
                    <a:lnTo>
                      <a:pt x="2708" y="265"/>
                    </a:lnTo>
                    <a:lnTo>
                      <a:pt x="2661" y="159"/>
                    </a:lnTo>
                    <a:lnTo>
                      <a:pt x="2550" y="286"/>
                    </a:lnTo>
                    <a:lnTo>
                      <a:pt x="2358" y="274"/>
                    </a:lnTo>
                    <a:lnTo>
                      <a:pt x="2292" y="0"/>
                    </a:lnTo>
                    <a:lnTo>
                      <a:pt x="2020" y="163"/>
                    </a:lnTo>
                    <a:lnTo>
                      <a:pt x="1574" y="182"/>
                    </a:lnTo>
                    <a:lnTo>
                      <a:pt x="1647" y="430"/>
                    </a:lnTo>
                    <a:lnTo>
                      <a:pt x="1716" y="489"/>
                    </a:lnTo>
                    <a:lnTo>
                      <a:pt x="1319" y="655"/>
                    </a:lnTo>
                    <a:lnTo>
                      <a:pt x="366" y="721"/>
                    </a:lnTo>
                    <a:lnTo>
                      <a:pt x="340" y="785"/>
                    </a:lnTo>
                    <a:lnTo>
                      <a:pt x="288" y="783"/>
                    </a:lnTo>
                    <a:lnTo>
                      <a:pt x="201" y="851"/>
                    </a:lnTo>
                    <a:lnTo>
                      <a:pt x="14" y="887"/>
                    </a:lnTo>
                    <a:lnTo>
                      <a:pt x="0" y="941"/>
                    </a:lnTo>
                    <a:lnTo>
                      <a:pt x="47" y="981"/>
                    </a:lnTo>
                    <a:lnTo>
                      <a:pt x="362" y="1234"/>
                    </a:lnTo>
                    <a:lnTo>
                      <a:pt x="1234" y="1182"/>
                    </a:lnTo>
                    <a:lnTo>
                      <a:pt x="848" y="1239"/>
                    </a:lnTo>
                    <a:lnTo>
                      <a:pt x="347" y="1329"/>
                    </a:lnTo>
                    <a:lnTo>
                      <a:pt x="260" y="1364"/>
                    </a:lnTo>
                    <a:lnTo>
                      <a:pt x="203" y="1426"/>
                    </a:lnTo>
                    <a:lnTo>
                      <a:pt x="1070" y="1220"/>
                    </a:lnTo>
                    <a:lnTo>
                      <a:pt x="1153" y="1210"/>
                    </a:lnTo>
                    <a:lnTo>
                      <a:pt x="1536" y="1239"/>
                    </a:lnTo>
                    <a:lnTo>
                      <a:pt x="1536" y="1210"/>
                    </a:lnTo>
                    <a:lnTo>
                      <a:pt x="1404" y="1173"/>
                    </a:lnTo>
                    <a:lnTo>
                      <a:pt x="1718" y="1154"/>
                    </a:lnTo>
                    <a:close/>
                    <a:moveTo>
                      <a:pt x="2516" y="792"/>
                    </a:moveTo>
                    <a:lnTo>
                      <a:pt x="2332" y="995"/>
                    </a:lnTo>
                    <a:lnTo>
                      <a:pt x="2167" y="1239"/>
                    </a:lnTo>
                    <a:lnTo>
                      <a:pt x="1997" y="1565"/>
                    </a:lnTo>
                    <a:lnTo>
                      <a:pt x="1940" y="1577"/>
                    </a:lnTo>
                    <a:lnTo>
                      <a:pt x="1975" y="1664"/>
                    </a:lnTo>
                    <a:lnTo>
                      <a:pt x="2214" y="1255"/>
                    </a:lnTo>
                    <a:lnTo>
                      <a:pt x="2793" y="544"/>
                    </a:lnTo>
                    <a:lnTo>
                      <a:pt x="2516" y="792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5" name="Freeform 187">
                <a:extLst>
                  <a:ext uri="{FF2B5EF4-FFF2-40B4-BE49-F238E27FC236}">
                    <a16:creationId xmlns:a16="http://schemas.microsoft.com/office/drawing/2014/main" id="{24895F35-7D09-0474-D5C1-2BAAC716B8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08" y="3686"/>
                <a:ext cx="2316" cy="1901"/>
              </a:xfrm>
              <a:custGeom>
                <a:avLst/>
                <a:gdLst>
                  <a:gd name="T0" fmla="*/ 2023 w 2316"/>
                  <a:gd name="T1" fmla="*/ 1782 h 1901"/>
                  <a:gd name="T2" fmla="*/ 1808 w 2316"/>
                  <a:gd name="T3" fmla="*/ 1901 h 1901"/>
                  <a:gd name="T4" fmla="*/ 1461 w 2316"/>
                  <a:gd name="T5" fmla="*/ 1872 h 1901"/>
                  <a:gd name="T6" fmla="*/ 823 w 2316"/>
                  <a:gd name="T7" fmla="*/ 1565 h 1901"/>
                  <a:gd name="T8" fmla="*/ 754 w 2316"/>
                  <a:gd name="T9" fmla="*/ 1565 h 1901"/>
                  <a:gd name="T10" fmla="*/ 726 w 2316"/>
                  <a:gd name="T11" fmla="*/ 1511 h 1901"/>
                  <a:gd name="T12" fmla="*/ 270 w 2316"/>
                  <a:gd name="T13" fmla="*/ 1548 h 1901"/>
                  <a:gd name="T14" fmla="*/ 192 w 2316"/>
                  <a:gd name="T15" fmla="*/ 1534 h 1901"/>
                  <a:gd name="T16" fmla="*/ 102 w 2316"/>
                  <a:gd name="T17" fmla="*/ 1466 h 1901"/>
                  <a:gd name="T18" fmla="*/ 161 w 2316"/>
                  <a:gd name="T19" fmla="*/ 1347 h 1901"/>
                  <a:gd name="T20" fmla="*/ 140 w 2316"/>
                  <a:gd name="T21" fmla="*/ 1118 h 1901"/>
                  <a:gd name="T22" fmla="*/ 298 w 2316"/>
                  <a:gd name="T23" fmla="*/ 660 h 1901"/>
                  <a:gd name="T24" fmla="*/ 175 w 2316"/>
                  <a:gd name="T25" fmla="*/ 466 h 1901"/>
                  <a:gd name="T26" fmla="*/ 0 w 2316"/>
                  <a:gd name="T27" fmla="*/ 95 h 1901"/>
                  <a:gd name="T28" fmla="*/ 206 w 2316"/>
                  <a:gd name="T29" fmla="*/ 40 h 1901"/>
                  <a:gd name="T30" fmla="*/ 1208 w 2316"/>
                  <a:gd name="T31" fmla="*/ 45 h 1901"/>
                  <a:gd name="T32" fmla="*/ 1267 w 2316"/>
                  <a:gd name="T33" fmla="*/ 0 h 1901"/>
                  <a:gd name="T34" fmla="*/ 1579 w 2316"/>
                  <a:gd name="T35" fmla="*/ 371 h 1901"/>
                  <a:gd name="T36" fmla="*/ 1626 w 2316"/>
                  <a:gd name="T37" fmla="*/ 518 h 1901"/>
                  <a:gd name="T38" fmla="*/ 1697 w 2316"/>
                  <a:gd name="T39" fmla="*/ 633 h 1901"/>
                  <a:gd name="T40" fmla="*/ 1777 w 2316"/>
                  <a:gd name="T41" fmla="*/ 669 h 1901"/>
                  <a:gd name="T42" fmla="*/ 1829 w 2316"/>
                  <a:gd name="T43" fmla="*/ 813 h 1901"/>
                  <a:gd name="T44" fmla="*/ 1869 w 2316"/>
                  <a:gd name="T45" fmla="*/ 851 h 1901"/>
                  <a:gd name="T46" fmla="*/ 1839 w 2316"/>
                  <a:gd name="T47" fmla="*/ 872 h 1901"/>
                  <a:gd name="T48" fmla="*/ 1884 w 2316"/>
                  <a:gd name="T49" fmla="*/ 969 h 1901"/>
                  <a:gd name="T50" fmla="*/ 1983 w 2316"/>
                  <a:gd name="T51" fmla="*/ 1061 h 1901"/>
                  <a:gd name="T52" fmla="*/ 2039 w 2316"/>
                  <a:gd name="T53" fmla="*/ 1168 h 1901"/>
                  <a:gd name="T54" fmla="*/ 2021 w 2316"/>
                  <a:gd name="T55" fmla="*/ 1267 h 1901"/>
                  <a:gd name="T56" fmla="*/ 2044 w 2316"/>
                  <a:gd name="T57" fmla="*/ 1347 h 1901"/>
                  <a:gd name="T58" fmla="*/ 2316 w 2316"/>
                  <a:gd name="T59" fmla="*/ 1522 h 1901"/>
                  <a:gd name="T60" fmla="*/ 2023 w 2316"/>
                  <a:gd name="T61" fmla="*/ 1782 h 19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2316" h="1901">
                    <a:moveTo>
                      <a:pt x="2023" y="1782"/>
                    </a:moveTo>
                    <a:lnTo>
                      <a:pt x="1808" y="1901"/>
                    </a:lnTo>
                    <a:lnTo>
                      <a:pt x="1461" y="1872"/>
                    </a:lnTo>
                    <a:lnTo>
                      <a:pt x="823" y="1565"/>
                    </a:lnTo>
                    <a:lnTo>
                      <a:pt x="754" y="1565"/>
                    </a:lnTo>
                    <a:lnTo>
                      <a:pt x="726" y="1511"/>
                    </a:lnTo>
                    <a:lnTo>
                      <a:pt x="270" y="1548"/>
                    </a:lnTo>
                    <a:lnTo>
                      <a:pt x="192" y="1534"/>
                    </a:lnTo>
                    <a:lnTo>
                      <a:pt x="102" y="1466"/>
                    </a:lnTo>
                    <a:lnTo>
                      <a:pt x="161" y="1347"/>
                    </a:lnTo>
                    <a:lnTo>
                      <a:pt x="140" y="1118"/>
                    </a:lnTo>
                    <a:lnTo>
                      <a:pt x="298" y="660"/>
                    </a:lnTo>
                    <a:lnTo>
                      <a:pt x="175" y="466"/>
                    </a:lnTo>
                    <a:lnTo>
                      <a:pt x="0" y="95"/>
                    </a:lnTo>
                    <a:lnTo>
                      <a:pt x="206" y="40"/>
                    </a:lnTo>
                    <a:lnTo>
                      <a:pt x="1208" y="45"/>
                    </a:lnTo>
                    <a:lnTo>
                      <a:pt x="1267" y="0"/>
                    </a:lnTo>
                    <a:lnTo>
                      <a:pt x="1579" y="371"/>
                    </a:lnTo>
                    <a:lnTo>
                      <a:pt x="1626" y="518"/>
                    </a:lnTo>
                    <a:lnTo>
                      <a:pt x="1697" y="633"/>
                    </a:lnTo>
                    <a:lnTo>
                      <a:pt x="1777" y="669"/>
                    </a:lnTo>
                    <a:lnTo>
                      <a:pt x="1829" y="813"/>
                    </a:lnTo>
                    <a:lnTo>
                      <a:pt x="1869" y="851"/>
                    </a:lnTo>
                    <a:lnTo>
                      <a:pt x="1839" y="872"/>
                    </a:lnTo>
                    <a:lnTo>
                      <a:pt x="1884" y="969"/>
                    </a:lnTo>
                    <a:lnTo>
                      <a:pt x="1983" y="1061"/>
                    </a:lnTo>
                    <a:lnTo>
                      <a:pt x="2039" y="1168"/>
                    </a:lnTo>
                    <a:lnTo>
                      <a:pt x="2021" y="1267"/>
                    </a:lnTo>
                    <a:lnTo>
                      <a:pt x="2044" y="1347"/>
                    </a:lnTo>
                    <a:lnTo>
                      <a:pt x="2316" y="1522"/>
                    </a:lnTo>
                    <a:lnTo>
                      <a:pt x="2023" y="1782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6" name="Freeform 188">
                <a:extLst>
                  <a:ext uri="{FF2B5EF4-FFF2-40B4-BE49-F238E27FC236}">
                    <a16:creationId xmlns:a16="http://schemas.microsoft.com/office/drawing/2014/main" id="{E9F934F3-13CE-47F9-B547-14A9B2D1F6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29" y="4175"/>
                <a:ext cx="2308" cy="1641"/>
              </a:xfrm>
              <a:custGeom>
                <a:avLst/>
                <a:gdLst>
                  <a:gd name="T0" fmla="*/ 753 w 2308"/>
                  <a:gd name="T1" fmla="*/ 1549 h 1641"/>
                  <a:gd name="T2" fmla="*/ 420 w 2308"/>
                  <a:gd name="T3" fmla="*/ 1412 h 1641"/>
                  <a:gd name="T4" fmla="*/ 342 w 2308"/>
                  <a:gd name="T5" fmla="*/ 1419 h 1641"/>
                  <a:gd name="T6" fmla="*/ 248 w 2308"/>
                  <a:gd name="T7" fmla="*/ 1473 h 1641"/>
                  <a:gd name="T8" fmla="*/ 217 w 2308"/>
                  <a:gd name="T9" fmla="*/ 1464 h 1641"/>
                  <a:gd name="T10" fmla="*/ 2 w 2308"/>
                  <a:gd name="T11" fmla="*/ 1293 h 1641"/>
                  <a:gd name="T12" fmla="*/ 295 w 2308"/>
                  <a:gd name="T13" fmla="*/ 1033 h 1641"/>
                  <a:gd name="T14" fmla="*/ 23 w 2308"/>
                  <a:gd name="T15" fmla="*/ 858 h 1641"/>
                  <a:gd name="T16" fmla="*/ 0 w 2308"/>
                  <a:gd name="T17" fmla="*/ 778 h 1641"/>
                  <a:gd name="T18" fmla="*/ 18 w 2308"/>
                  <a:gd name="T19" fmla="*/ 679 h 1641"/>
                  <a:gd name="T20" fmla="*/ 337 w 2308"/>
                  <a:gd name="T21" fmla="*/ 201 h 1641"/>
                  <a:gd name="T22" fmla="*/ 474 w 2308"/>
                  <a:gd name="T23" fmla="*/ 116 h 1641"/>
                  <a:gd name="T24" fmla="*/ 474 w 2308"/>
                  <a:gd name="T25" fmla="*/ 31 h 1641"/>
                  <a:gd name="T26" fmla="*/ 782 w 2308"/>
                  <a:gd name="T27" fmla="*/ 0 h 1641"/>
                  <a:gd name="T28" fmla="*/ 871 w 2308"/>
                  <a:gd name="T29" fmla="*/ 45 h 1641"/>
                  <a:gd name="T30" fmla="*/ 1030 w 2308"/>
                  <a:gd name="T31" fmla="*/ 38 h 1641"/>
                  <a:gd name="T32" fmla="*/ 1070 w 2308"/>
                  <a:gd name="T33" fmla="*/ 69 h 1641"/>
                  <a:gd name="T34" fmla="*/ 1826 w 2308"/>
                  <a:gd name="T35" fmla="*/ 33 h 1641"/>
                  <a:gd name="T36" fmla="*/ 2187 w 2308"/>
                  <a:gd name="T37" fmla="*/ 1005 h 1641"/>
                  <a:gd name="T38" fmla="*/ 2308 w 2308"/>
                  <a:gd name="T39" fmla="*/ 1055 h 1641"/>
                  <a:gd name="T40" fmla="*/ 2154 w 2308"/>
                  <a:gd name="T41" fmla="*/ 1194 h 1641"/>
                  <a:gd name="T42" fmla="*/ 2081 w 2308"/>
                  <a:gd name="T43" fmla="*/ 1137 h 1641"/>
                  <a:gd name="T44" fmla="*/ 2102 w 2308"/>
                  <a:gd name="T45" fmla="*/ 1225 h 1641"/>
                  <a:gd name="T46" fmla="*/ 1632 w 2308"/>
                  <a:gd name="T47" fmla="*/ 1641 h 1641"/>
                  <a:gd name="T48" fmla="*/ 1446 w 2308"/>
                  <a:gd name="T49" fmla="*/ 1430 h 1641"/>
                  <a:gd name="T50" fmla="*/ 1384 w 2308"/>
                  <a:gd name="T51" fmla="*/ 1319 h 1641"/>
                  <a:gd name="T52" fmla="*/ 1193 w 2308"/>
                  <a:gd name="T53" fmla="*/ 1414 h 1641"/>
                  <a:gd name="T54" fmla="*/ 1086 w 2308"/>
                  <a:gd name="T55" fmla="*/ 1376 h 1641"/>
                  <a:gd name="T56" fmla="*/ 1016 w 2308"/>
                  <a:gd name="T57" fmla="*/ 1442 h 1641"/>
                  <a:gd name="T58" fmla="*/ 997 w 2308"/>
                  <a:gd name="T59" fmla="*/ 1404 h 1641"/>
                  <a:gd name="T60" fmla="*/ 902 w 2308"/>
                  <a:gd name="T61" fmla="*/ 1369 h 1641"/>
                  <a:gd name="T62" fmla="*/ 855 w 2308"/>
                  <a:gd name="T63" fmla="*/ 1419 h 1641"/>
                  <a:gd name="T64" fmla="*/ 879 w 2308"/>
                  <a:gd name="T65" fmla="*/ 1506 h 1641"/>
                  <a:gd name="T66" fmla="*/ 753 w 2308"/>
                  <a:gd name="T67" fmla="*/ 1549 h 1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308" h="1641">
                    <a:moveTo>
                      <a:pt x="753" y="1549"/>
                    </a:moveTo>
                    <a:lnTo>
                      <a:pt x="420" y="1412"/>
                    </a:lnTo>
                    <a:lnTo>
                      <a:pt x="342" y="1419"/>
                    </a:lnTo>
                    <a:lnTo>
                      <a:pt x="248" y="1473"/>
                    </a:lnTo>
                    <a:lnTo>
                      <a:pt x="217" y="1464"/>
                    </a:lnTo>
                    <a:lnTo>
                      <a:pt x="2" y="1293"/>
                    </a:lnTo>
                    <a:lnTo>
                      <a:pt x="295" y="1033"/>
                    </a:lnTo>
                    <a:lnTo>
                      <a:pt x="23" y="858"/>
                    </a:lnTo>
                    <a:lnTo>
                      <a:pt x="0" y="778"/>
                    </a:lnTo>
                    <a:lnTo>
                      <a:pt x="18" y="679"/>
                    </a:lnTo>
                    <a:lnTo>
                      <a:pt x="337" y="201"/>
                    </a:lnTo>
                    <a:lnTo>
                      <a:pt x="474" y="116"/>
                    </a:lnTo>
                    <a:lnTo>
                      <a:pt x="474" y="31"/>
                    </a:lnTo>
                    <a:lnTo>
                      <a:pt x="782" y="0"/>
                    </a:lnTo>
                    <a:lnTo>
                      <a:pt x="871" y="45"/>
                    </a:lnTo>
                    <a:lnTo>
                      <a:pt x="1030" y="38"/>
                    </a:lnTo>
                    <a:lnTo>
                      <a:pt x="1070" y="69"/>
                    </a:lnTo>
                    <a:lnTo>
                      <a:pt x="1826" y="33"/>
                    </a:lnTo>
                    <a:lnTo>
                      <a:pt x="2187" y="1005"/>
                    </a:lnTo>
                    <a:lnTo>
                      <a:pt x="2308" y="1055"/>
                    </a:lnTo>
                    <a:lnTo>
                      <a:pt x="2154" y="1194"/>
                    </a:lnTo>
                    <a:lnTo>
                      <a:pt x="2081" y="1137"/>
                    </a:lnTo>
                    <a:lnTo>
                      <a:pt x="2102" y="1225"/>
                    </a:lnTo>
                    <a:lnTo>
                      <a:pt x="1632" y="1641"/>
                    </a:lnTo>
                    <a:lnTo>
                      <a:pt x="1446" y="1430"/>
                    </a:lnTo>
                    <a:lnTo>
                      <a:pt x="1384" y="1319"/>
                    </a:lnTo>
                    <a:lnTo>
                      <a:pt x="1193" y="1414"/>
                    </a:lnTo>
                    <a:lnTo>
                      <a:pt x="1086" y="1376"/>
                    </a:lnTo>
                    <a:lnTo>
                      <a:pt x="1016" y="1442"/>
                    </a:lnTo>
                    <a:lnTo>
                      <a:pt x="997" y="1404"/>
                    </a:lnTo>
                    <a:lnTo>
                      <a:pt x="902" y="1369"/>
                    </a:lnTo>
                    <a:lnTo>
                      <a:pt x="855" y="1419"/>
                    </a:lnTo>
                    <a:lnTo>
                      <a:pt x="879" y="1506"/>
                    </a:lnTo>
                    <a:lnTo>
                      <a:pt x="753" y="1549"/>
                    </a:lnTo>
                    <a:close/>
                  </a:path>
                </a:pathLst>
              </a:custGeom>
              <a:solidFill>
                <a:srgbClr val="2C394C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7" name="Freeform 189">
                <a:extLst>
                  <a:ext uri="{FF2B5EF4-FFF2-40B4-BE49-F238E27FC236}">
                    <a16:creationId xmlns:a16="http://schemas.microsoft.com/office/drawing/2014/main" id="{909A641B-FEC6-A589-0816-38F2FDAA02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41" y="5152"/>
                <a:ext cx="2930" cy="2037"/>
              </a:xfrm>
              <a:custGeom>
                <a:avLst/>
                <a:gdLst>
                  <a:gd name="T0" fmla="*/ 1335 w 2930"/>
                  <a:gd name="T1" fmla="*/ 2037 h 2037"/>
                  <a:gd name="T2" fmla="*/ 0 w 2930"/>
                  <a:gd name="T3" fmla="*/ 666 h 2037"/>
                  <a:gd name="T4" fmla="*/ 107 w 2930"/>
                  <a:gd name="T5" fmla="*/ 610 h 2037"/>
                  <a:gd name="T6" fmla="*/ 142 w 2930"/>
                  <a:gd name="T7" fmla="*/ 501 h 2037"/>
                  <a:gd name="T8" fmla="*/ 218 w 2930"/>
                  <a:gd name="T9" fmla="*/ 427 h 2037"/>
                  <a:gd name="T10" fmla="*/ 230 w 2930"/>
                  <a:gd name="T11" fmla="*/ 342 h 2037"/>
                  <a:gd name="T12" fmla="*/ 315 w 2930"/>
                  <a:gd name="T13" fmla="*/ 300 h 2037"/>
                  <a:gd name="T14" fmla="*/ 395 w 2930"/>
                  <a:gd name="T15" fmla="*/ 106 h 2037"/>
                  <a:gd name="T16" fmla="*/ 494 w 2930"/>
                  <a:gd name="T17" fmla="*/ 89 h 2037"/>
                  <a:gd name="T18" fmla="*/ 669 w 2930"/>
                  <a:gd name="T19" fmla="*/ 0 h 2037"/>
                  <a:gd name="T20" fmla="*/ 759 w 2930"/>
                  <a:gd name="T21" fmla="*/ 68 h 2037"/>
                  <a:gd name="T22" fmla="*/ 837 w 2930"/>
                  <a:gd name="T23" fmla="*/ 82 h 2037"/>
                  <a:gd name="T24" fmla="*/ 1293 w 2930"/>
                  <a:gd name="T25" fmla="*/ 45 h 2037"/>
                  <a:gd name="T26" fmla="*/ 1321 w 2930"/>
                  <a:gd name="T27" fmla="*/ 99 h 2037"/>
                  <a:gd name="T28" fmla="*/ 1390 w 2930"/>
                  <a:gd name="T29" fmla="*/ 99 h 2037"/>
                  <a:gd name="T30" fmla="*/ 2028 w 2930"/>
                  <a:gd name="T31" fmla="*/ 406 h 2037"/>
                  <a:gd name="T32" fmla="*/ 2375 w 2930"/>
                  <a:gd name="T33" fmla="*/ 435 h 2037"/>
                  <a:gd name="T34" fmla="*/ 2590 w 2930"/>
                  <a:gd name="T35" fmla="*/ 316 h 2037"/>
                  <a:gd name="T36" fmla="*/ 2805 w 2930"/>
                  <a:gd name="T37" fmla="*/ 487 h 2037"/>
                  <a:gd name="T38" fmla="*/ 2836 w 2930"/>
                  <a:gd name="T39" fmla="*/ 496 h 2037"/>
                  <a:gd name="T40" fmla="*/ 2930 w 2930"/>
                  <a:gd name="T41" fmla="*/ 442 h 2037"/>
                  <a:gd name="T42" fmla="*/ 2592 w 2930"/>
                  <a:gd name="T43" fmla="*/ 1009 h 2037"/>
                  <a:gd name="T44" fmla="*/ 2233 w 2930"/>
                  <a:gd name="T45" fmla="*/ 1061 h 2037"/>
                  <a:gd name="T46" fmla="*/ 2273 w 2930"/>
                  <a:gd name="T47" fmla="*/ 1120 h 2037"/>
                  <a:gd name="T48" fmla="*/ 2068 w 2930"/>
                  <a:gd name="T49" fmla="*/ 1307 h 2037"/>
                  <a:gd name="T50" fmla="*/ 1853 w 2930"/>
                  <a:gd name="T51" fmla="*/ 1229 h 2037"/>
                  <a:gd name="T52" fmla="*/ 1744 w 2930"/>
                  <a:gd name="T53" fmla="*/ 1243 h 2037"/>
                  <a:gd name="T54" fmla="*/ 1690 w 2930"/>
                  <a:gd name="T55" fmla="*/ 1323 h 2037"/>
                  <a:gd name="T56" fmla="*/ 1628 w 2930"/>
                  <a:gd name="T57" fmla="*/ 1612 h 2037"/>
                  <a:gd name="T58" fmla="*/ 1550 w 2930"/>
                  <a:gd name="T59" fmla="*/ 1721 h 2037"/>
                  <a:gd name="T60" fmla="*/ 1416 w 2930"/>
                  <a:gd name="T61" fmla="*/ 1801 h 2037"/>
                  <a:gd name="T62" fmla="*/ 1401 w 2930"/>
                  <a:gd name="T63" fmla="*/ 1924 h 2037"/>
                  <a:gd name="T64" fmla="*/ 1335 w 2930"/>
                  <a:gd name="T65" fmla="*/ 2037 h 20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930" h="2037">
                    <a:moveTo>
                      <a:pt x="1335" y="2037"/>
                    </a:moveTo>
                    <a:lnTo>
                      <a:pt x="0" y="666"/>
                    </a:lnTo>
                    <a:lnTo>
                      <a:pt x="107" y="610"/>
                    </a:lnTo>
                    <a:lnTo>
                      <a:pt x="142" y="501"/>
                    </a:lnTo>
                    <a:lnTo>
                      <a:pt x="218" y="427"/>
                    </a:lnTo>
                    <a:lnTo>
                      <a:pt x="230" y="342"/>
                    </a:lnTo>
                    <a:lnTo>
                      <a:pt x="315" y="300"/>
                    </a:lnTo>
                    <a:lnTo>
                      <a:pt x="395" y="106"/>
                    </a:lnTo>
                    <a:lnTo>
                      <a:pt x="494" y="89"/>
                    </a:lnTo>
                    <a:lnTo>
                      <a:pt x="669" y="0"/>
                    </a:lnTo>
                    <a:lnTo>
                      <a:pt x="759" y="68"/>
                    </a:lnTo>
                    <a:lnTo>
                      <a:pt x="837" y="82"/>
                    </a:lnTo>
                    <a:lnTo>
                      <a:pt x="1293" y="45"/>
                    </a:lnTo>
                    <a:lnTo>
                      <a:pt x="1321" y="99"/>
                    </a:lnTo>
                    <a:lnTo>
                      <a:pt x="1390" y="99"/>
                    </a:lnTo>
                    <a:lnTo>
                      <a:pt x="2028" y="406"/>
                    </a:lnTo>
                    <a:lnTo>
                      <a:pt x="2375" y="435"/>
                    </a:lnTo>
                    <a:lnTo>
                      <a:pt x="2590" y="316"/>
                    </a:lnTo>
                    <a:lnTo>
                      <a:pt x="2805" y="487"/>
                    </a:lnTo>
                    <a:lnTo>
                      <a:pt x="2836" y="496"/>
                    </a:lnTo>
                    <a:lnTo>
                      <a:pt x="2930" y="442"/>
                    </a:lnTo>
                    <a:lnTo>
                      <a:pt x="2592" y="1009"/>
                    </a:lnTo>
                    <a:lnTo>
                      <a:pt x="2233" y="1061"/>
                    </a:lnTo>
                    <a:lnTo>
                      <a:pt x="2273" y="1120"/>
                    </a:lnTo>
                    <a:lnTo>
                      <a:pt x="2068" y="1307"/>
                    </a:lnTo>
                    <a:lnTo>
                      <a:pt x="1853" y="1229"/>
                    </a:lnTo>
                    <a:lnTo>
                      <a:pt x="1744" y="1243"/>
                    </a:lnTo>
                    <a:lnTo>
                      <a:pt x="1690" y="1323"/>
                    </a:lnTo>
                    <a:lnTo>
                      <a:pt x="1628" y="1612"/>
                    </a:lnTo>
                    <a:lnTo>
                      <a:pt x="1550" y="1721"/>
                    </a:lnTo>
                    <a:lnTo>
                      <a:pt x="1416" y="1801"/>
                    </a:lnTo>
                    <a:lnTo>
                      <a:pt x="1401" y="1924"/>
                    </a:lnTo>
                    <a:lnTo>
                      <a:pt x="1335" y="2037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8" name="Freeform 190">
                <a:extLst>
                  <a:ext uri="{FF2B5EF4-FFF2-40B4-BE49-F238E27FC236}">
                    <a16:creationId xmlns:a16="http://schemas.microsoft.com/office/drawing/2014/main" id="{F6D625B3-2592-E79D-DCC7-46C426B1B9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82" y="5494"/>
                <a:ext cx="879" cy="1258"/>
              </a:xfrm>
              <a:custGeom>
                <a:avLst/>
                <a:gdLst>
                  <a:gd name="T0" fmla="*/ 208 w 879"/>
                  <a:gd name="T1" fmla="*/ 769 h 1258"/>
                  <a:gd name="T2" fmla="*/ 192 w 879"/>
                  <a:gd name="T3" fmla="*/ 563 h 1258"/>
                  <a:gd name="T4" fmla="*/ 161 w 879"/>
                  <a:gd name="T5" fmla="*/ 561 h 1258"/>
                  <a:gd name="T6" fmla="*/ 137 w 879"/>
                  <a:gd name="T7" fmla="*/ 490 h 1258"/>
                  <a:gd name="T8" fmla="*/ 83 w 879"/>
                  <a:gd name="T9" fmla="*/ 466 h 1258"/>
                  <a:gd name="T10" fmla="*/ 97 w 879"/>
                  <a:gd name="T11" fmla="*/ 407 h 1258"/>
                  <a:gd name="T12" fmla="*/ 62 w 879"/>
                  <a:gd name="T13" fmla="*/ 400 h 1258"/>
                  <a:gd name="T14" fmla="*/ 48 w 879"/>
                  <a:gd name="T15" fmla="*/ 294 h 1258"/>
                  <a:gd name="T16" fmla="*/ 0 w 879"/>
                  <a:gd name="T17" fmla="*/ 230 h 1258"/>
                  <a:gd name="T18" fmla="*/ 126 w 879"/>
                  <a:gd name="T19" fmla="*/ 187 h 1258"/>
                  <a:gd name="T20" fmla="*/ 102 w 879"/>
                  <a:gd name="T21" fmla="*/ 100 h 1258"/>
                  <a:gd name="T22" fmla="*/ 149 w 879"/>
                  <a:gd name="T23" fmla="*/ 50 h 1258"/>
                  <a:gd name="T24" fmla="*/ 244 w 879"/>
                  <a:gd name="T25" fmla="*/ 85 h 1258"/>
                  <a:gd name="T26" fmla="*/ 263 w 879"/>
                  <a:gd name="T27" fmla="*/ 123 h 1258"/>
                  <a:gd name="T28" fmla="*/ 333 w 879"/>
                  <a:gd name="T29" fmla="*/ 57 h 1258"/>
                  <a:gd name="T30" fmla="*/ 440 w 879"/>
                  <a:gd name="T31" fmla="*/ 95 h 1258"/>
                  <a:gd name="T32" fmla="*/ 631 w 879"/>
                  <a:gd name="T33" fmla="*/ 0 h 1258"/>
                  <a:gd name="T34" fmla="*/ 693 w 879"/>
                  <a:gd name="T35" fmla="*/ 111 h 1258"/>
                  <a:gd name="T36" fmla="*/ 879 w 879"/>
                  <a:gd name="T37" fmla="*/ 322 h 1258"/>
                  <a:gd name="T38" fmla="*/ 515 w 879"/>
                  <a:gd name="T39" fmla="*/ 754 h 1258"/>
                  <a:gd name="T40" fmla="*/ 421 w 879"/>
                  <a:gd name="T41" fmla="*/ 1232 h 1258"/>
                  <a:gd name="T42" fmla="*/ 317 w 879"/>
                  <a:gd name="T43" fmla="*/ 1258 h 1258"/>
                  <a:gd name="T44" fmla="*/ 208 w 879"/>
                  <a:gd name="T45" fmla="*/ 769 h 1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79" h="1258">
                    <a:moveTo>
                      <a:pt x="208" y="769"/>
                    </a:moveTo>
                    <a:lnTo>
                      <a:pt x="192" y="563"/>
                    </a:lnTo>
                    <a:lnTo>
                      <a:pt x="161" y="561"/>
                    </a:lnTo>
                    <a:lnTo>
                      <a:pt x="137" y="490"/>
                    </a:lnTo>
                    <a:lnTo>
                      <a:pt x="83" y="466"/>
                    </a:lnTo>
                    <a:lnTo>
                      <a:pt x="97" y="407"/>
                    </a:lnTo>
                    <a:lnTo>
                      <a:pt x="62" y="400"/>
                    </a:lnTo>
                    <a:lnTo>
                      <a:pt x="48" y="294"/>
                    </a:lnTo>
                    <a:lnTo>
                      <a:pt x="0" y="230"/>
                    </a:lnTo>
                    <a:lnTo>
                      <a:pt x="126" y="187"/>
                    </a:lnTo>
                    <a:lnTo>
                      <a:pt x="102" y="100"/>
                    </a:lnTo>
                    <a:lnTo>
                      <a:pt x="149" y="50"/>
                    </a:lnTo>
                    <a:lnTo>
                      <a:pt x="244" y="85"/>
                    </a:lnTo>
                    <a:lnTo>
                      <a:pt x="263" y="123"/>
                    </a:lnTo>
                    <a:lnTo>
                      <a:pt x="333" y="57"/>
                    </a:lnTo>
                    <a:lnTo>
                      <a:pt x="440" y="95"/>
                    </a:lnTo>
                    <a:lnTo>
                      <a:pt x="631" y="0"/>
                    </a:lnTo>
                    <a:lnTo>
                      <a:pt x="693" y="111"/>
                    </a:lnTo>
                    <a:lnTo>
                      <a:pt x="879" y="322"/>
                    </a:lnTo>
                    <a:lnTo>
                      <a:pt x="515" y="754"/>
                    </a:lnTo>
                    <a:lnTo>
                      <a:pt x="421" y="1232"/>
                    </a:lnTo>
                    <a:lnTo>
                      <a:pt x="317" y="1258"/>
                    </a:lnTo>
                    <a:lnTo>
                      <a:pt x="208" y="769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199" name="Freeform 191">
                <a:extLst>
                  <a:ext uri="{FF2B5EF4-FFF2-40B4-BE49-F238E27FC236}">
                    <a16:creationId xmlns:a16="http://schemas.microsoft.com/office/drawing/2014/main" id="{B61E05FD-F39A-CB3C-AA26-4C83F82419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76" y="5587"/>
                <a:ext cx="2221" cy="1858"/>
              </a:xfrm>
              <a:custGeom>
                <a:avLst/>
                <a:gdLst>
                  <a:gd name="T0" fmla="*/ 0 w 2221"/>
                  <a:gd name="T1" fmla="*/ 1602 h 1858"/>
                  <a:gd name="T2" fmla="*/ 66 w 2221"/>
                  <a:gd name="T3" fmla="*/ 1489 h 1858"/>
                  <a:gd name="T4" fmla="*/ 81 w 2221"/>
                  <a:gd name="T5" fmla="*/ 1366 h 1858"/>
                  <a:gd name="T6" fmla="*/ 215 w 2221"/>
                  <a:gd name="T7" fmla="*/ 1286 h 1858"/>
                  <a:gd name="T8" fmla="*/ 293 w 2221"/>
                  <a:gd name="T9" fmla="*/ 1177 h 1858"/>
                  <a:gd name="T10" fmla="*/ 355 w 2221"/>
                  <a:gd name="T11" fmla="*/ 888 h 1858"/>
                  <a:gd name="T12" fmla="*/ 409 w 2221"/>
                  <a:gd name="T13" fmla="*/ 808 h 1858"/>
                  <a:gd name="T14" fmla="*/ 518 w 2221"/>
                  <a:gd name="T15" fmla="*/ 794 h 1858"/>
                  <a:gd name="T16" fmla="*/ 733 w 2221"/>
                  <a:gd name="T17" fmla="*/ 872 h 1858"/>
                  <a:gd name="T18" fmla="*/ 938 w 2221"/>
                  <a:gd name="T19" fmla="*/ 685 h 1858"/>
                  <a:gd name="T20" fmla="*/ 898 w 2221"/>
                  <a:gd name="T21" fmla="*/ 626 h 1858"/>
                  <a:gd name="T22" fmla="*/ 1257 w 2221"/>
                  <a:gd name="T23" fmla="*/ 574 h 1858"/>
                  <a:gd name="T24" fmla="*/ 1595 w 2221"/>
                  <a:gd name="T25" fmla="*/ 7 h 1858"/>
                  <a:gd name="T26" fmla="*/ 1673 w 2221"/>
                  <a:gd name="T27" fmla="*/ 0 h 1858"/>
                  <a:gd name="T28" fmla="*/ 2006 w 2221"/>
                  <a:gd name="T29" fmla="*/ 137 h 1858"/>
                  <a:gd name="T30" fmla="*/ 2054 w 2221"/>
                  <a:gd name="T31" fmla="*/ 201 h 1858"/>
                  <a:gd name="T32" fmla="*/ 2068 w 2221"/>
                  <a:gd name="T33" fmla="*/ 307 h 1858"/>
                  <a:gd name="T34" fmla="*/ 2103 w 2221"/>
                  <a:gd name="T35" fmla="*/ 314 h 1858"/>
                  <a:gd name="T36" fmla="*/ 2089 w 2221"/>
                  <a:gd name="T37" fmla="*/ 373 h 1858"/>
                  <a:gd name="T38" fmla="*/ 2143 w 2221"/>
                  <a:gd name="T39" fmla="*/ 397 h 1858"/>
                  <a:gd name="T40" fmla="*/ 2167 w 2221"/>
                  <a:gd name="T41" fmla="*/ 468 h 1858"/>
                  <a:gd name="T42" fmla="*/ 2198 w 2221"/>
                  <a:gd name="T43" fmla="*/ 470 h 1858"/>
                  <a:gd name="T44" fmla="*/ 2214 w 2221"/>
                  <a:gd name="T45" fmla="*/ 676 h 1858"/>
                  <a:gd name="T46" fmla="*/ 2221 w 2221"/>
                  <a:gd name="T47" fmla="*/ 1432 h 1858"/>
                  <a:gd name="T48" fmla="*/ 1978 w 2221"/>
                  <a:gd name="T49" fmla="*/ 1735 h 1858"/>
                  <a:gd name="T50" fmla="*/ 241 w 2221"/>
                  <a:gd name="T51" fmla="*/ 1858 h 1858"/>
                  <a:gd name="T52" fmla="*/ 0 w 2221"/>
                  <a:gd name="T53" fmla="*/ 1602 h 18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21" h="1858">
                    <a:moveTo>
                      <a:pt x="0" y="1602"/>
                    </a:moveTo>
                    <a:lnTo>
                      <a:pt x="66" y="1489"/>
                    </a:lnTo>
                    <a:lnTo>
                      <a:pt x="81" y="1366"/>
                    </a:lnTo>
                    <a:lnTo>
                      <a:pt x="215" y="1286"/>
                    </a:lnTo>
                    <a:lnTo>
                      <a:pt x="293" y="1177"/>
                    </a:lnTo>
                    <a:lnTo>
                      <a:pt x="355" y="888"/>
                    </a:lnTo>
                    <a:lnTo>
                      <a:pt x="409" y="808"/>
                    </a:lnTo>
                    <a:lnTo>
                      <a:pt x="518" y="794"/>
                    </a:lnTo>
                    <a:lnTo>
                      <a:pt x="733" y="872"/>
                    </a:lnTo>
                    <a:lnTo>
                      <a:pt x="938" y="685"/>
                    </a:lnTo>
                    <a:lnTo>
                      <a:pt x="898" y="626"/>
                    </a:lnTo>
                    <a:lnTo>
                      <a:pt x="1257" y="574"/>
                    </a:lnTo>
                    <a:lnTo>
                      <a:pt x="1595" y="7"/>
                    </a:lnTo>
                    <a:lnTo>
                      <a:pt x="1673" y="0"/>
                    </a:lnTo>
                    <a:lnTo>
                      <a:pt x="2006" y="137"/>
                    </a:lnTo>
                    <a:lnTo>
                      <a:pt x="2054" y="201"/>
                    </a:lnTo>
                    <a:lnTo>
                      <a:pt x="2068" y="307"/>
                    </a:lnTo>
                    <a:lnTo>
                      <a:pt x="2103" y="314"/>
                    </a:lnTo>
                    <a:lnTo>
                      <a:pt x="2089" y="373"/>
                    </a:lnTo>
                    <a:lnTo>
                      <a:pt x="2143" y="397"/>
                    </a:lnTo>
                    <a:lnTo>
                      <a:pt x="2167" y="468"/>
                    </a:lnTo>
                    <a:lnTo>
                      <a:pt x="2198" y="470"/>
                    </a:lnTo>
                    <a:lnTo>
                      <a:pt x="2214" y="676"/>
                    </a:lnTo>
                    <a:lnTo>
                      <a:pt x="2221" y="1432"/>
                    </a:lnTo>
                    <a:lnTo>
                      <a:pt x="1978" y="1735"/>
                    </a:lnTo>
                    <a:lnTo>
                      <a:pt x="241" y="1858"/>
                    </a:lnTo>
                    <a:lnTo>
                      <a:pt x="0" y="1602"/>
                    </a:lnTo>
                    <a:close/>
                  </a:path>
                </a:pathLst>
              </a:custGeom>
              <a:solidFill>
                <a:srgbClr val="6D1A36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0" name="Freeform 192">
                <a:extLst>
                  <a:ext uri="{FF2B5EF4-FFF2-40B4-BE49-F238E27FC236}">
                    <a16:creationId xmlns:a16="http://schemas.microsoft.com/office/drawing/2014/main" id="{CEB89050-B349-6225-0CCC-F1C099B0E3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132" y="-1943"/>
                <a:ext cx="1103" cy="1520"/>
              </a:xfrm>
              <a:custGeom>
                <a:avLst/>
                <a:gdLst>
                  <a:gd name="T0" fmla="*/ 437 w 1103"/>
                  <a:gd name="T1" fmla="*/ 1327 h 1520"/>
                  <a:gd name="T2" fmla="*/ 371 w 1103"/>
                  <a:gd name="T3" fmla="*/ 1388 h 1520"/>
                  <a:gd name="T4" fmla="*/ 425 w 1103"/>
                  <a:gd name="T5" fmla="*/ 1468 h 1520"/>
                  <a:gd name="T6" fmla="*/ 418 w 1103"/>
                  <a:gd name="T7" fmla="*/ 1502 h 1520"/>
                  <a:gd name="T8" fmla="*/ 285 w 1103"/>
                  <a:gd name="T9" fmla="*/ 1520 h 1520"/>
                  <a:gd name="T10" fmla="*/ 233 w 1103"/>
                  <a:gd name="T11" fmla="*/ 1485 h 1520"/>
                  <a:gd name="T12" fmla="*/ 92 w 1103"/>
                  <a:gd name="T13" fmla="*/ 1277 h 1520"/>
                  <a:gd name="T14" fmla="*/ 113 w 1103"/>
                  <a:gd name="T15" fmla="*/ 1128 h 1520"/>
                  <a:gd name="T16" fmla="*/ 49 w 1103"/>
                  <a:gd name="T17" fmla="*/ 1007 h 1520"/>
                  <a:gd name="T18" fmla="*/ 0 w 1103"/>
                  <a:gd name="T19" fmla="*/ 752 h 1520"/>
                  <a:gd name="T20" fmla="*/ 184 w 1103"/>
                  <a:gd name="T21" fmla="*/ 636 h 1520"/>
                  <a:gd name="T22" fmla="*/ 463 w 1103"/>
                  <a:gd name="T23" fmla="*/ 109 h 1520"/>
                  <a:gd name="T24" fmla="*/ 531 w 1103"/>
                  <a:gd name="T25" fmla="*/ 0 h 1520"/>
                  <a:gd name="T26" fmla="*/ 586 w 1103"/>
                  <a:gd name="T27" fmla="*/ 95 h 1520"/>
                  <a:gd name="T28" fmla="*/ 545 w 1103"/>
                  <a:gd name="T29" fmla="*/ 272 h 1520"/>
                  <a:gd name="T30" fmla="*/ 571 w 1103"/>
                  <a:gd name="T31" fmla="*/ 364 h 1520"/>
                  <a:gd name="T32" fmla="*/ 614 w 1103"/>
                  <a:gd name="T33" fmla="*/ 405 h 1520"/>
                  <a:gd name="T34" fmla="*/ 725 w 1103"/>
                  <a:gd name="T35" fmla="*/ 433 h 1520"/>
                  <a:gd name="T36" fmla="*/ 815 w 1103"/>
                  <a:gd name="T37" fmla="*/ 525 h 1520"/>
                  <a:gd name="T38" fmla="*/ 831 w 1103"/>
                  <a:gd name="T39" fmla="*/ 717 h 1520"/>
                  <a:gd name="T40" fmla="*/ 867 w 1103"/>
                  <a:gd name="T41" fmla="*/ 736 h 1520"/>
                  <a:gd name="T42" fmla="*/ 1103 w 1103"/>
                  <a:gd name="T43" fmla="*/ 918 h 1520"/>
                  <a:gd name="T44" fmla="*/ 876 w 1103"/>
                  <a:gd name="T45" fmla="*/ 1305 h 1520"/>
                  <a:gd name="T46" fmla="*/ 694 w 1103"/>
                  <a:gd name="T47" fmla="*/ 1265 h 1520"/>
                  <a:gd name="T48" fmla="*/ 628 w 1103"/>
                  <a:gd name="T49" fmla="*/ 1189 h 1520"/>
                  <a:gd name="T50" fmla="*/ 564 w 1103"/>
                  <a:gd name="T51" fmla="*/ 1168 h 1520"/>
                  <a:gd name="T52" fmla="*/ 496 w 1103"/>
                  <a:gd name="T53" fmla="*/ 1218 h 1520"/>
                  <a:gd name="T54" fmla="*/ 437 w 1103"/>
                  <a:gd name="T55" fmla="*/ 1327 h 1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103" h="1520">
                    <a:moveTo>
                      <a:pt x="437" y="1327"/>
                    </a:moveTo>
                    <a:lnTo>
                      <a:pt x="371" y="1388"/>
                    </a:lnTo>
                    <a:lnTo>
                      <a:pt x="425" y="1468"/>
                    </a:lnTo>
                    <a:lnTo>
                      <a:pt x="418" y="1502"/>
                    </a:lnTo>
                    <a:lnTo>
                      <a:pt x="285" y="1520"/>
                    </a:lnTo>
                    <a:lnTo>
                      <a:pt x="233" y="1485"/>
                    </a:lnTo>
                    <a:lnTo>
                      <a:pt x="92" y="1277"/>
                    </a:lnTo>
                    <a:lnTo>
                      <a:pt x="113" y="1128"/>
                    </a:lnTo>
                    <a:lnTo>
                      <a:pt x="49" y="1007"/>
                    </a:lnTo>
                    <a:lnTo>
                      <a:pt x="0" y="752"/>
                    </a:lnTo>
                    <a:lnTo>
                      <a:pt x="184" y="636"/>
                    </a:lnTo>
                    <a:lnTo>
                      <a:pt x="463" y="109"/>
                    </a:lnTo>
                    <a:lnTo>
                      <a:pt x="531" y="0"/>
                    </a:lnTo>
                    <a:lnTo>
                      <a:pt x="586" y="95"/>
                    </a:lnTo>
                    <a:lnTo>
                      <a:pt x="545" y="272"/>
                    </a:lnTo>
                    <a:lnTo>
                      <a:pt x="571" y="364"/>
                    </a:lnTo>
                    <a:lnTo>
                      <a:pt x="614" y="405"/>
                    </a:lnTo>
                    <a:lnTo>
                      <a:pt x="725" y="433"/>
                    </a:lnTo>
                    <a:lnTo>
                      <a:pt x="815" y="525"/>
                    </a:lnTo>
                    <a:lnTo>
                      <a:pt x="831" y="717"/>
                    </a:lnTo>
                    <a:lnTo>
                      <a:pt x="867" y="736"/>
                    </a:lnTo>
                    <a:lnTo>
                      <a:pt x="1103" y="918"/>
                    </a:lnTo>
                    <a:lnTo>
                      <a:pt x="876" y="1305"/>
                    </a:lnTo>
                    <a:lnTo>
                      <a:pt x="694" y="1265"/>
                    </a:lnTo>
                    <a:lnTo>
                      <a:pt x="628" y="1189"/>
                    </a:lnTo>
                    <a:lnTo>
                      <a:pt x="564" y="1168"/>
                    </a:lnTo>
                    <a:lnTo>
                      <a:pt x="496" y="1218"/>
                    </a:lnTo>
                    <a:lnTo>
                      <a:pt x="437" y="1327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1" name="Freeform 193">
                <a:extLst>
                  <a:ext uri="{FF2B5EF4-FFF2-40B4-BE49-F238E27FC236}">
                    <a16:creationId xmlns:a16="http://schemas.microsoft.com/office/drawing/2014/main" id="{B06C38AF-1247-809B-FDC1-5CD3F01169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186" y="-1375"/>
                <a:ext cx="1356" cy="1295"/>
              </a:xfrm>
              <a:custGeom>
                <a:avLst/>
                <a:gdLst>
                  <a:gd name="T0" fmla="*/ 924 w 1356"/>
                  <a:gd name="T1" fmla="*/ 1295 h 1295"/>
                  <a:gd name="T2" fmla="*/ 836 w 1356"/>
                  <a:gd name="T3" fmla="*/ 1295 h 1295"/>
                  <a:gd name="T4" fmla="*/ 853 w 1356"/>
                  <a:gd name="T5" fmla="*/ 974 h 1295"/>
                  <a:gd name="T6" fmla="*/ 827 w 1356"/>
                  <a:gd name="T7" fmla="*/ 889 h 1295"/>
                  <a:gd name="T8" fmla="*/ 713 w 1356"/>
                  <a:gd name="T9" fmla="*/ 837 h 1295"/>
                  <a:gd name="T10" fmla="*/ 678 w 1356"/>
                  <a:gd name="T11" fmla="*/ 787 h 1295"/>
                  <a:gd name="T12" fmla="*/ 668 w 1356"/>
                  <a:gd name="T13" fmla="*/ 574 h 1295"/>
                  <a:gd name="T14" fmla="*/ 562 w 1356"/>
                  <a:gd name="T15" fmla="*/ 565 h 1295"/>
                  <a:gd name="T16" fmla="*/ 536 w 1356"/>
                  <a:gd name="T17" fmla="*/ 643 h 1295"/>
                  <a:gd name="T18" fmla="*/ 477 w 1356"/>
                  <a:gd name="T19" fmla="*/ 636 h 1295"/>
                  <a:gd name="T20" fmla="*/ 340 w 1356"/>
                  <a:gd name="T21" fmla="*/ 465 h 1295"/>
                  <a:gd name="T22" fmla="*/ 316 w 1356"/>
                  <a:gd name="T23" fmla="*/ 534 h 1295"/>
                  <a:gd name="T24" fmla="*/ 253 w 1356"/>
                  <a:gd name="T25" fmla="*/ 525 h 1295"/>
                  <a:gd name="T26" fmla="*/ 217 w 1356"/>
                  <a:gd name="T27" fmla="*/ 480 h 1295"/>
                  <a:gd name="T28" fmla="*/ 205 w 1356"/>
                  <a:gd name="T29" fmla="*/ 302 h 1295"/>
                  <a:gd name="T30" fmla="*/ 75 w 1356"/>
                  <a:gd name="T31" fmla="*/ 272 h 1295"/>
                  <a:gd name="T32" fmla="*/ 0 w 1356"/>
                  <a:gd name="T33" fmla="*/ 283 h 1295"/>
                  <a:gd name="T34" fmla="*/ 111 w 1356"/>
                  <a:gd name="T35" fmla="*/ 191 h 1295"/>
                  <a:gd name="T36" fmla="*/ 309 w 1356"/>
                  <a:gd name="T37" fmla="*/ 99 h 1295"/>
                  <a:gd name="T38" fmla="*/ 468 w 1356"/>
                  <a:gd name="T39" fmla="*/ 106 h 1295"/>
                  <a:gd name="T40" fmla="*/ 640 w 1356"/>
                  <a:gd name="T41" fmla="*/ 0 h 1295"/>
                  <a:gd name="T42" fmla="*/ 813 w 1356"/>
                  <a:gd name="T43" fmla="*/ 30 h 1295"/>
                  <a:gd name="T44" fmla="*/ 926 w 1356"/>
                  <a:gd name="T45" fmla="*/ 201 h 1295"/>
                  <a:gd name="T46" fmla="*/ 1054 w 1356"/>
                  <a:gd name="T47" fmla="*/ 184 h 1295"/>
                  <a:gd name="T48" fmla="*/ 1103 w 1356"/>
                  <a:gd name="T49" fmla="*/ 439 h 1295"/>
                  <a:gd name="T50" fmla="*/ 1167 w 1356"/>
                  <a:gd name="T51" fmla="*/ 560 h 1295"/>
                  <a:gd name="T52" fmla="*/ 1146 w 1356"/>
                  <a:gd name="T53" fmla="*/ 709 h 1295"/>
                  <a:gd name="T54" fmla="*/ 1287 w 1356"/>
                  <a:gd name="T55" fmla="*/ 917 h 1295"/>
                  <a:gd name="T56" fmla="*/ 1339 w 1356"/>
                  <a:gd name="T57" fmla="*/ 952 h 1295"/>
                  <a:gd name="T58" fmla="*/ 1356 w 1356"/>
                  <a:gd name="T59" fmla="*/ 1023 h 1295"/>
                  <a:gd name="T60" fmla="*/ 1332 w 1356"/>
                  <a:gd name="T61" fmla="*/ 1082 h 1295"/>
                  <a:gd name="T62" fmla="*/ 1193 w 1356"/>
                  <a:gd name="T63" fmla="*/ 1156 h 1295"/>
                  <a:gd name="T64" fmla="*/ 990 w 1356"/>
                  <a:gd name="T65" fmla="*/ 1196 h 1295"/>
                  <a:gd name="T66" fmla="*/ 924 w 1356"/>
                  <a:gd name="T67" fmla="*/ 1295 h 1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6" h="1295">
                    <a:moveTo>
                      <a:pt x="924" y="1295"/>
                    </a:moveTo>
                    <a:lnTo>
                      <a:pt x="836" y="1295"/>
                    </a:lnTo>
                    <a:lnTo>
                      <a:pt x="853" y="974"/>
                    </a:lnTo>
                    <a:lnTo>
                      <a:pt x="827" y="889"/>
                    </a:lnTo>
                    <a:lnTo>
                      <a:pt x="713" y="837"/>
                    </a:lnTo>
                    <a:lnTo>
                      <a:pt x="678" y="787"/>
                    </a:lnTo>
                    <a:lnTo>
                      <a:pt x="668" y="574"/>
                    </a:lnTo>
                    <a:lnTo>
                      <a:pt x="562" y="565"/>
                    </a:lnTo>
                    <a:lnTo>
                      <a:pt x="536" y="643"/>
                    </a:lnTo>
                    <a:lnTo>
                      <a:pt x="477" y="636"/>
                    </a:lnTo>
                    <a:lnTo>
                      <a:pt x="340" y="465"/>
                    </a:lnTo>
                    <a:lnTo>
                      <a:pt x="316" y="534"/>
                    </a:lnTo>
                    <a:lnTo>
                      <a:pt x="253" y="525"/>
                    </a:lnTo>
                    <a:lnTo>
                      <a:pt x="217" y="480"/>
                    </a:lnTo>
                    <a:lnTo>
                      <a:pt x="205" y="302"/>
                    </a:lnTo>
                    <a:lnTo>
                      <a:pt x="75" y="272"/>
                    </a:lnTo>
                    <a:lnTo>
                      <a:pt x="0" y="283"/>
                    </a:lnTo>
                    <a:lnTo>
                      <a:pt x="111" y="191"/>
                    </a:lnTo>
                    <a:lnTo>
                      <a:pt x="309" y="99"/>
                    </a:lnTo>
                    <a:lnTo>
                      <a:pt x="468" y="106"/>
                    </a:lnTo>
                    <a:lnTo>
                      <a:pt x="640" y="0"/>
                    </a:lnTo>
                    <a:lnTo>
                      <a:pt x="813" y="30"/>
                    </a:lnTo>
                    <a:lnTo>
                      <a:pt x="926" y="201"/>
                    </a:lnTo>
                    <a:lnTo>
                      <a:pt x="1054" y="184"/>
                    </a:lnTo>
                    <a:lnTo>
                      <a:pt x="1103" y="439"/>
                    </a:lnTo>
                    <a:lnTo>
                      <a:pt x="1167" y="560"/>
                    </a:lnTo>
                    <a:lnTo>
                      <a:pt x="1146" y="709"/>
                    </a:lnTo>
                    <a:lnTo>
                      <a:pt x="1287" y="917"/>
                    </a:lnTo>
                    <a:lnTo>
                      <a:pt x="1339" y="952"/>
                    </a:lnTo>
                    <a:lnTo>
                      <a:pt x="1356" y="1023"/>
                    </a:lnTo>
                    <a:lnTo>
                      <a:pt x="1332" y="1082"/>
                    </a:lnTo>
                    <a:lnTo>
                      <a:pt x="1193" y="1156"/>
                    </a:lnTo>
                    <a:lnTo>
                      <a:pt x="990" y="1196"/>
                    </a:lnTo>
                    <a:lnTo>
                      <a:pt x="924" y="1295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2" name="Freeform 194">
                <a:extLst>
                  <a:ext uri="{FF2B5EF4-FFF2-40B4-BE49-F238E27FC236}">
                    <a16:creationId xmlns:a16="http://schemas.microsoft.com/office/drawing/2014/main" id="{558F655D-2D00-5E58-5D8E-986FFBD1DE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498" y="-1103"/>
                <a:ext cx="1236" cy="1498"/>
              </a:xfrm>
              <a:custGeom>
                <a:avLst/>
                <a:gdLst>
                  <a:gd name="T0" fmla="*/ 725 w 1236"/>
                  <a:gd name="T1" fmla="*/ 1498 h 1498"/>
                  <a:gd name="T2" fmla="*/ 718 w 1236"/>
                  <a:gd name="T3" fmla="*/ 1409 h 1498"/>
                  <a:gd name="T4" fmla="*/ 588 w 1236"/>
                  <a:gd name="T5" fmla="*/ 1333 h 1498"/>
                  <a:gd name="T6" fmla="*/ 524 w 1236"/>
                  <a:gd name="T7" fmla="*/ 1238 h 1498"/>
                  <a:gd name="T8" fmla="*/ 513 w 1236"/>
                  <a:gd name="T9" fmla="*/ 1075 h 1498"/>
                  <a:gd name="T10" fmla="*/ 418 w 1236"/>
                  <a:gd name="T11" fmla="*/ 1030 h 1498"/>
                  <a:gd name="T12" fmla="*/ 321 w 1236"/>
                  <a:gd name="T13" fmla="*/ 1040 h 1498"/>
                  <a:gd name="T14" fmla="*/ 208 w 1236"/>
                  <a:gd name="T15" fmla="*/ 773 h 1498"/>
                  <a:gd name="T16" fmla="*/ 61 w 1236"/>
                  <a:gd name="T17" fmla="*/ 683 h 1498"/>
                  <a:gd name="T18" fmla="*/ 73 w 1236"/>
                  <a:gd name="T19" fmla="*/ 515 h 1498"/>
                  <a:gd name="T20" fmla="*/ 0 w 1236"/>
                  <a:gd name="T21" fmla="*/ 416 h 1498"/>
                  <a:gd name="T22" fmla="*/ 99 w 1236"/>
                  <a:gd name="T23" fmla="*/ 335 h 1498"/>
                  <a:gd name="T24" fmla="*/ 312 w 1236"/>
                  <a:gd name="T25" fmla="*/ 11 h 1498"/>
                  <a:gd name="T26" fmla="*/ 387 w 1236"/>
                  <a:gd name="T27" fmla="*/ 0 h 1498"/>
                  <a:gd name="T28" fmla="*/ 517 w 1236"/>
                  <a:gd name="T29" fmla="*/ 30 h 1498"/>
                  <a:gd name="T30" fmla="*/ 529 w 1236"/>
                  <a:gd name="T31" fmla="*/ 208 h 1498"/>
                  <a:gd name="T32" fmla="*/ 565 w 1236"/>
                  <a:gd name="T33" fmla="*/ 253 h 1498"/>
                  <a:gd name="T34" fmla="*/ 628 w 1236"/>
                  <a:gd name="T35" fmla="*/ 262 h 1498"/>
                  <a:gd name="T36" fmla="*/ 652 w 1236"/>
                  <a:gd name="T37" fmla="*/ 193 h 1498"/>
                  <a:gd name="T38" fmla="*/ 789 w 1236"/>
                  <a:gd name="T39" fmla="*/ 364 h 1498"/>
                  <a:gd name="T40" fmla="*/ 848 w 1236"/>
                  <a:gd name="T41" fmla="*/ 371 h 1498"/>
                  <a:gd name="T42" fmla="*/ 874 w 1236"/>
                  <a:gd name="T43" fmla="*/ 293 h 1498"/>
                  <a:gd name="T44" fmla="*/ 980 w 1236"/>
                  <a:gd name="T45" fmla="*/ 302 h 1498"/>
                  <a:gd name="T46" fmla="*/ 990 w 1236"/>
                  <a:gd name="T47" fmla="*/ 515 h 1498"/>
                  <a:gd name="T48" fmla="*/ 1025 w 1236"/>
                  <a:gd name="T49" fmla="*/ 565 h 1498"/>
                  <a:gd name="T50" fmla="*/ 1139 w 1236"/>
                  <a:gd name="T51" fmla="*/ 617 h 1498"/>
                  <a:gd name="T52" fmla="*/ 1165 w 1236"/>
                  <a:gd name="T53" fmla="*/ 702 h 1498"/>
                  <a:gd name="T54" fmla="*/ 1148 w 1236"/>
                  <a:gd name="T55" fmla="*/ 1023 h 1498"/>
                  <a:gd name="T56" fmla="*/ 1236 w 1236"/>
                  <a:gd name="T57" fmla="*/ 1023 h 1498"/>
                  <a:gd name="T58" fmla="*/ 1122 w 1236"/>
                  <a:gd name="T59" fmla="*/ 1101 h 1498"/>
                  <a:gd name="T60" fmla="*/ 1092 w 1236"/>
                  <a:gd name="T61" fmla="*/ 1250 h 1498"/>
                  <a:gd name="T62" fmla="*/ 940 w 1236"/>
                  <a:gd name="T63" fmla="*/ 1423 h 1498"/>
                  <a:gd name="T64" fmla="*/ 725 w 1236"/>
                  <a:gd name="T65" fmla="*/ 1498 h 1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236" h="1498">
                    <a:moveTo>
                      <a:pt x="725" y="1498"/>
                    </a:moveTo>
                    <a:lnTo>
                      <a:pt x="718" y="1409"/>
                    </a:lnTo>
                    <a:lnTo>
                      <a:pt x="588" y="1333"/>
                    </a:lnTo>
                    <a:lnTo>
                      <a:pt x="524" y="1238"/>
                    </a:lnTo>
                    <a:lnTo>
                      <a:pt x="513" y="1075"/>
                    </a:lnTo>
                    <a:lnTo>
                      <a:pt x="418" y="1030"/>
                    </a:lnTo>
                    <a:lnTo>
                      <a:pt x="321" y="1040"/>
                    </a:lnTo>
                    <a:lnTo>
                      <a:pt x="208" y="773"/>
                    </a:lnTo>
                    <a:lnTo>
                      <a:pt x="61" y="683"/>
                    </a:lnTo>
                    <a:lnTo>
                      <a:pt x="73" y="515"/>
                    </a:lnTo>
                    <a:lnTo>
                      <a:pt x="0" y="416"/>
                    </a:lnTo>
                    <a:lnTo>
                      <a:pt x="99" y="335"/>
                    </a:lnTo>
                    <a:lnTo>
                      <a:pt x="312" y="11"/>
                    </a:lnTo>
                    <a:lnTo>
                      <a:pt x="387" y="0"/>
                    </a:lnTo>
                    <a:lnTo>
                      <a:pt x="517" y="30"/>
                    </a:lnTo>
                    <a:lnTo>
                      <a:pt x="529" y="208"/>
                    </a:lnTo>
                    <a:lnTo>
                      <a:pt x="565" y="253"/>
                    </a:lnTo>
                    <a:lnTo>
                      <a:pt x="628" y="262"/>
                    </a:lnTo>
                    <a:lnTo>
                      <a:pt x="652" y="193"/>
                    </a:lnTo>
                    <a:lnTo>
                      <a:pt x="789" y="364"/>
                    </a:lnTo>
                    <a:lnTo>
                      <a:pt x="848" y="371"/>
                    </a:lnTo>
                    <a:lnTo>
                      <a:pt x="874" y="293"/>
                    </a:lnTo>
                    <a:lnTo>
                      <a:pt x="980" y="302"/>
                    </a:lnTo>
                    <a:lnTo>
                      <a:pt x="990" y="515"/>
                    </a:lnTo>
                    <a:lnTo>
                      <a:pt x="1025" y="565"/>
                    </a:lnTo>
                    <a:lnTo>
                      <a:pt x="1139" y="617"/>
                    </a:lnTo>
                    <a:lnTo>
                      <a:pt x="1165" y="702"/>
                    </a:lnTo>
                    <a:lnTo>
                      <a:pt x="1148" y="1023"/>
                    </a:lnTo>
                    <a:lnTo>
                      <a:pt x="1236" y="1023"/>
                    </a:lnTo>
                    <a:lnTo>
                      <a:pt x="1122" y="1101"/>
                    </a:lnTo>
                    <a:lnTo>
                      <a:pt x="1092" y="1250"/>
                    </a:lnTo>
                    <a:lnTo>
                      <a:pt x="940" y="1423"/>
                    </a:lnTo>
                    <a:lnTo>
                      <a:pt x="725" y="1498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3" name="Freeform 195">
                <a:extLst>
                  <a:ext uri="{FF2B5EF4-FFF2-40B4-BE49-F238E27FC236}">
                    <a16:creationId xmlns:a16="http://schemas.microsoft.com/office/drawing/2014/main" id="{623C4037-96F6-F6E7-EF2D-72943120FD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951" y="-1009"/>
                <a:ext cx="1774" cy="1499"/>
              </a:xfrm>
              <a:custGeom>
                <a:avLst/>
                <a:gdLst>
                  <a:gd name="T0" fmla="*/ 212 w 1774"/>
                  <a:gd name="T1" fmla="*/ 419 h 1499"/>
                  <a:gd name="T2" fmla="*/ 338 w 1774"/>
                  <a:gd name="T3" fmla="*/ 421 h 1499"/>
                  <a:gd name="T4" fmla="*/ 491 w 1774"/>
                  <a:gd name="T5" fmla="*/ 525 h 1499"/>
                  <a:gd name="T6" fmla="*/ 593 w 1774"/>
                  <a:gd name="T7" fmla="*/ 385 h 1499"/>
                  <a:gd name="T8" fmla="*/ 602 w 1774"/>
                  <a:gd name="T9" fmla="*/ 263 h 1499"/>
                  <a:gd name="T10" fmla="*/ 635 w 1774"/>
                  <a:gd name="T11" fmla="*/ 215 h 1499"/>
                  <a:gd name="T12" fmla="*/ 1016 w 1774"/>
                  <a:gd name="T13" fmla="*/ 10 h 1499"/>
                  <a:gd name="T14" fmla="*/ 1065 w 1774"/>
                  <a:gd name="T15" fmla="*/ 0 h 1499"/>
                  <a:gd name="T16" fmla="*/ 1141 w 1774"/>
                  <a:gd name="T17" fmla="*/ 45 h 1499"/>
                  <a:gd name="T18" fmla="*/ 1181 w 1774"/>
                  <a:gd name="T19" fmla="*/ 125 h 1499"/>
                  <a:gd name="T20" fmla="*/ 1136 w 1774"/>
                  <a:gd name="T21" fmla="*/ 201 h 1499"/>
                  <a:gd name="T22" fmla="*/ 1158 w 1774"/>
                  <a:gd name="T23" fmla="*/ 359 h 1499"/>
                  <a:gd name="T24" fmla="*/ 1302 w 1774"/>
                  <a:gd name="T25" fmla="*/ 388 h 1499"/>
                  <a:gd name="T26" fmla="*/ 1453 w 1774"/>
                  <a:gd name="T27" fmla="*/ 322 h 1499"/>
                  <a:gd name="T28" fmla="*/ 1526 w 1774"/>
                  <a:gd name="T29" fmla="*/ 421 h 1499"/>
                  <a:gd name="T30" fmla="*/ 1514 w 1774"/>
                  <a:gd name="T31" fmla="*/ 589 h 1499"/>
                  <a:gd name="T32" fmla="*/ 1661 w 1774"/>
                  <a:gd name="T33" fmla="*/ 679 h 1499"/>
                  <a:gd name="T34" fmla="*/ 1774 w 1774"/>
                  <a:gd name="T35" fmla="*/ 946 h 1499"/>
                  <a:gd name="T36" fmla="*/ 1472 w 1774"/>
                  <a:gd name="T37" fmla="*/ 1017 h 1499"/>
                  <a:gd name="T38" fmla="*/ 626 w 1774"/>
                  <a:gd name="T39" fmla="*/ 1419 h 1499"/>
                  <a:gd name="T40" fmla="*/ 501 w 1774"/>
                  <a:gd name="T41" fmla="*/ 1454 h 1499"/>
                  <a:gd name="T42" fmla="*/ 380 w 1774"/>
                  <a:gd name="T43" fmla="*/ 1428 h 1499"/>
                  <a:gd name="T44" fmla="*/ 260 w 1774"/>
                  <a:gd name="T45" fmla="*/ 1499 h 1499"/>
                  <a:gd name="T46" fmla="*/ 175 w 1774"/>
                  <a:gd name="T47" fmla="*/ 1286 h 1499"/>
                  <a:gd name="T48" fmla="*/ 33 w 1774"/>
                  <a:gd name="T49" fmla="*/ 1241 h 1499"/>
                  <a:gd name="T50" fmla="*/ 61 w 1774"/>
                  <a:gd name="T51" fmla="*/ 1132 h 1499"/>
                  <a:gd name="T52" fmla="*/ 0 w 1774"/>
                  <a:gd name="T53" fmla="*/ 1033 h 1499"/>
                  <a:gd name="T54" fmla="*/ 177 w 1774"/>
                  <a:gd name="T55" fmla="*/ 716 h 1499"/>
                  <a:gd name="T56" fmla="*/ 153 w 1774"/>
                  <a:gd name="T57" fmla="*/ 499 h 1499"/>
                  <a:gd name="T58" fmla="*/ 212 w 1774"/>
                  <a:gd name="T59" fmla="*/ 419 h 1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774" h="1499">
                    <a:moveTo>
                      <a:pt x="212" y="419"/>
                    </a:moveTo>
                    <a:lnTo>
                      <a:pt x="338" y="421"/>
                    </a:lnTo>
                    <a:lnTo>
                      <a:pt x="491" y="525"/>
                    </a:lnTo>
                    <a:lnTo>
                      <a:pt x="593" y="385"/>
                    </a:lnTo>
                    <a:lnTo>
                      <a:pt x="602" y="263"/>
                    </a:lnTo>
                    <a:lnTo>
                      <a:pt x="635" y="215"/>
                    </a:lnTo>
                    <a:lnTo>
                      <a:pt x="1016" y="10"/>
                    </a:lnTo>
                    <a:lnTo>
                      <a:pt x="1065" y="0"/>
                    </a:lnTo>
                    <a:lnTo>
                      <a:pt x="1141" y="45"/>
                    </a:lnTo>
                    <a:lnTo>
                      <a:pt x="1181" y="125"/>
                    </a:lnTo>
                    <a:lnTo>
                      <a:pt x="1136" y="201"/>
                    </a:lnTo>
                    <a:lnTo>
                      <a:pt x="1158" y="359"/>
                    </a:lnTo>
                    <a:lnTo>
                      <a:pt x="1302" y="388"/>
                    </a:lnTo>
                    <a:lnTo>
                      <a:pt x="1453" y="322"/>
                    </a:lnTo>
                    <a:lnTo>
                      <a:pt x="1526" y="421"/>
                    </a:lnTo>
                    <a:lnTo>
                      <a:pt x="1514" y="589"/>
                    </a:lnTo>
                    <a:lnTo>
                      <a:pt x="1661" y="679"/>
                    </a:lnTo>
                    <a:lnTo>
                      <a:pt x="1774" y="946"/>
                    </a:lnTo>
                    <a:lnTo>
                      <a:pt x="1472" y="1017"/>
                    </a:lnTo>
                    <a:lnTo>
                      <a:pt x="626" y="1419"/>
                    </a:lnTo>
                    <a:lnTo>
                      <a:pt x="501" y="1454"/>
                    </a:lnTo>
                    <a:lnTo>
                      <a:pt x="380" y="1428"/>
                    </a:lnTo>
                    <a:lnTo>
                      <a:pt x="260" y="1499"/>
                    </a:lnTo>
                    <a:lnTo>
                      <a:pt x="175" y="1286"/>
                    </a:lnTo>
                    <a:lnTo>
                      <a:pt x="33" y="1241"/>
                    </a:lnTo>
                    <a:lnTo>
                      <a:pt x="61" y="1132"/>
                    </a:lnTo>
                    <a:lnTo>
                      <a:pt x="0" y="1033"/>
                    </a:lnTo>
                    <a:lnTo>
                      <a:pt x="177" y="716"/>
                    </a:lnTo>
                    <a:lnTo>
                      <a:pt x="153" y="499"/>
                    </a:lnTo>
                    <a:lnTo>
                      <a:pt x="212" y="419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04" name="Freeform 196">
                <a:extLst>
                  <a:ext uri="{FF2B5EF4-FFF2-40B4-BE49-F238E27FC236}">
                    <a16:creationId xmlns:a16="http://schemas.microsoft.com/office/drawing/2014/main" id="{13276DFB-AF9F-1219-6935-A3D4B41848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811" y="-616"/>
                <a:ext cx="1513" cy="1711"/>
              </a:xfrm>
              <a:custGeom>
                <a:avLst/>
                <a:gdLst>
                  <a:gd name="T0" fmla="*/ 1513 w 1513"/>
                  <a:gd name="T1" fmla="*/ 1494 h 1711"/>
                  <a:gd name="T2" fmla="*/ 1463 w 1513"/>
                  <a:gd name="T3" fmla="*/ 1531 h 1711"/>
                  <a:gd name="T4" fmla="*/ 1437 w 1513"/>
                  <a:gd name="T5" fmla="*/ 1640 h 1711"/>
                  <a:gd name="T6" fmla="*/ 1366 w 1513"/>
                  <a:gd name="T7" fmla="*/ 1666 h 1711"/>
                  <a:gd name="T8" fmla="*/ 1033 w 1513"/>
                  <a:gd name="T9" fmla="*/ 1702 h 1711"/>
                  <a:gd name="T10" fmla="*/ 922 w 1513"/>
                  <a:gd name="T11" fmla="*/ 1605 h 1711"/>
                  <a:gd name="T12" fmla="*/ 813 w 1513"/>
                  <a:gd name="T13" fmla="*/ 1673 h 1711"/>
                  <a:gd name="T14" fmla="*/ 556 w 1513"/>
                  <a:gd name="T15" fmla="*/ 1711 h 1711"/>
                  <a:gd name="T16" fmla="*/ 383 w 1513"/>
                  <a:gd name="T17" fmla="*/ 1673 h 1711"/>
                  <a:gd name="T18" fmla="*/ 74 w 1513"/>
                  <a:gd name="T19" fmla="*/ 1515 h 1711"/>
                  <a:gd name="T20" fmla="*/ 0 w 1513"/>
                  <a:gd name="T21" fmla="*/ 1437 h 1711"/>
                  <a:gd name="T22" fmla="*/ 81 w 1513"/>
                  <a:gd name="T23" fmla="*/ 1345 h 1711"/>
                  <a:gd name="T24" fmla="*/ 22 w 1513"/>
                  <a:gd name="T25" fmla="*/ 1241 h 1711"/>
                  <a:gd name="T26" fmla="*/ 5 w 1513"/>
                  <a:gd name="T27" fmla="*/ 1113 h 1711"/>
                  <a:gd name="T28" fmla="*/ 38 w 1513"/>
                  <a:gd name="T29" fmla="*/ 1011 h 1711"/>
                  <a:gd name="T30" fmla="*/ 253 w 1513"/>
                  <a:gd name="T31" fmla="*/ 936 h 1711"/>
                  <a:gd name="T32" fmla="*/ 405 w 1513"/>
                  <a:gd name="T33" fmla="*/ 763 h 1711"/>
                  <a:gd name="T34" fmla="*/ 435 w 1513"/>
                  <a:gd name="T35" fmla="*/ 614 h 1711"/>
                  <a:gd name="T36" fmla="*/ 549 w 1513"/>
                  <a:gd name="T37" fmla="*/ 536 h 1711"/>
                  <a:gd name="T38" fmla="*/ 615 w 1513"/>
                  <a:gd name="T39" fmla="*/ 437 h 1711"/>
                  <a:gd name="T40" fmla="*/ 818 w 1513"/>
                  <a:gd name="T41" fmla="*/ 397 h 1711"/>
                  <a:gd name="T42" fmla="*/ 957 w 1513"/>
                  <a:gd name="T43" fmla="*/ 323 h 1711"/>
                  <a:gd name="T44" fmla="*/ 981 w 1513"/>
                  <a:gd name="T45" fmla="*/ 264 h 1711"/>
                  <a:gd name="T46" fmla="*/ 964 w 1513"/>
                  <a:gd name="T47" fmla="*/ 193 h 1711"/>
                  <a:gd name="T48" fmla="*/ 1097 w 1513"/>
                  <a:gd name="T49" fmla="*/ 175 h 1711"/>
                  <a:gd name="T50" fmla="*/ 1104 w 1513"/>
                  <a:gd name="T51" fmla="*/ 141 h 1711"/>
                  <a:gd name="T52" fmla="*/ 1050 w 1513"/>
                  <a:gd name="T53" fmla="*/ 61 h 1711"/>
                  <a:gd name="T54" fmla="*/ 1116 w 1513"/>
                  <a:gd name="T55" fmla="*/ 0 h 1711"/>
                  <a:gd name="T56" fmla="*/ 1227 w 1513"/>
                  <a:gd name="T57" fmla="*/ 245 h 1711"/>
                  <a:gd name="T58" fmla="*/ 1227 w 1513"/>
                  <a:gd name="T59" fmla="*/ 420 h 1711"/>
                  <a:gd name="T60" fmla="*/ 1142 w 1513"/>
                  <a:gd name="T61" fmla="*/ 501 h 1711"/>
                  <a:gd name="T62" fmla="*/ 1007 w 1513"/>
                  <a:gd name="T63" fmla="*/ 536 h 1711"/>
                  <a:gd name="T64" fmla="*/ 974 w 1513"/>
                  <a:gd name="T65" fmla="*/ 609 h 1711"/>
                  <a:gd name="T66" fmla="*/ 1357 w 1513"/>
                  <a:gd name="T67" fmla="*/ 926 h 1711"/>
                  <a:gd name="T68" fmla="*/ 1513 w 1513"/>
                  <a:gd name="T69" fmla="*/ 1494 h 17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513" h="1711">
                    <a:moveTo>
                      <a:pt x="1513" y="1494"/>
                    </a:moveTo>
                    <a:lnTo>
                      <a:pt x="1463" y="1531"/>
                    </a:lnTo>
                    <a:lnTo>
                      <a:pt x="1437" y="1640"/>
                    </a:lnTo>
                    <a:lnTo>
                      <a:pt x="1366" y="1666"/>
                    </a:lnTo>
                    <a:lnTo>
                      <a:pt x="1033" y="1702"/>
                    </a:lnTo>
                    <a:lnTo>
                      <a:pt x="922" y="1605"/>
                    </a:lnTo>
                    <a:lnTo>
                      <a:pt x="813" y="1673"/>
                    </a:lnTo>
                    <a:lnTo>
                      <a:pt x="556" y="1711"/>
                    </a:lnTo>
                    <a:lnTo>
                      <a:pt x="383" y="1673"/>
                    </a:lnTo>
                    <a:lnTo>
                      <a:pt x="74" y="1515"/>
                    </a:lnTo>
                    <a:lnTo>
                      <a:pt x="0" y="1437"/>
                    </a:lnTo>
                    <a:lnTo>
                      <a:pt x="81" y="1345"/>
                    </a:lnTo>
                    <a:lnTo>
                      <a:pt x="22" y="1241"/>
                    </a:lnTo>
                    <a:lnTo>
                      <a:pt x="5" y="1113"/>
                    </a:lnTo>
                    <a:lnTo>
                      <a:pt x="38" y="1011"/>
                    </a:lnTo>
                    <a:lnTo>
                      <a:pt x="253" y="936"/>
                    </a:lnTo>
                    <a:lnTo>
                      <a:pt x="405" y="763"/>
                    </a:lnTo>
                    <a:lnTo>
                      <a:pt x="435" y="614"/>
                    </a:lnTo>
                    <a:lnTo>
                      <a:pt x="549" y="536"/>
                    </a:lnTo>
                    <a:lnTo>
                      <a:pt x="615" y="437"/>
                    </a:lnTo>
                    <a:lnTo>
                      <a:pt x="818" y="397"/>
                    </a:lnTo>
                    <a:lnTo>
                      <a:pt x="957" y="323"/>
                    </a:lnTo>
                    <a:lnTo>
                      <a:pt x="981" y="264"/>
                    </a:lnTo>
                    <a:lnTo>
                      <a:pt x="964" y="193"/>
                    </a:lnTo>
                    <a:lnTo>
                      <a:pt x="1097" y="175"/>
                    </a:lnTo>
                    <a:lnTo>
                      <a:pt x="1104" y="141"/>
                    </a:lnTo>
                    <a:lnTo>
                      <a:pt x="1050" y="61"/>
                    </a:lnTo>
                    <a:lnTo>
                      <a:pt x="1116" y="0"/>
                    </a:lnTo>
                    <a:lnTo>
                      <a:pt x="1227" y="245"/>
                    </a:lnTo>
                    <a:lnTo>
                      <a:pt x="1227" y="420"/>
                    </a:lnTo>
                    <a:lnTo>
                      <a:pt x="1142" y="501"/>
                    </a:lnTo>
                    <a:lnTo>
                      <a:pt x="1007" y="536"/>
                    </a:lnTo>
                    <a:lnTo>
                      <a:pt x="974" y="609"/>
                    </a:lnTo>
                    <a:lnTo>
                      <a:pt x="1357" y="926"/>
                    </a:lnTo>
                    <a:lnTo>
                      <a:pt x="1513" y="1494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5" name="Freeform 197">
                <a:extLst>
                  <a:ext uri="{FF2B5EF4-FFF2-40B4-BE49-F238E27FC236}">
                    <a16:creationId xmlns:a16="http://schemas.microsoft.com/office/drawing/2014/main" id="{A019EE93-2FAB-EB1E-2ABB-9E94F33B9F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691" y="-73"/>
                <a:ext cx="2263" cy="1563"/>
              </a:xfrm>
              <a:custGeom>
                <a:avLst/>
                <a:gdLst>
                  <a:gd name="T0" fmla="*/ 1984 w 2263"/>
                  <a:gd name="T1" fmla="*/ 1386 h 1563"/>
                  <a:gd name="T2" fmla="*/ 1779 w 2263"/>
                  <a:gd name="T3" fmla="*/ 1263 h 1563"/>
                  <a:gd name="T4" fmla="*/ 1625 w 2263"/>
                  <a:gd name="T5" fmla="*/ 1326 h 1563"/>
                  <a:gd name="T6" fmla="*/ 1644 w 2263"/>
                  <a:gd name="T7" fmla="*/ 1386 h 1563"/>
                  <a:gd name="T8" fmla="*/ 1616 w 2263"/>
                  <a:gd name="T9" fmla="*/ 1409 h 1563"/>
                  <a:gd name="T10" fmla="*/ 1505 w 2263"/>
                  <a:gd name="T11" fmla="*/ 1364 h 1563"/>
                  <a:gd name="T12" fmla="*/ 1295 w 2263"/>
                  <a:gd name="T13" fmla="*/ 1461 h 1563"/>
                  <a:gd name="T14" fmla="*/ 1153 w 2263"/>
                  <a:gd name="T15" fmla="*/ 1461 h 1563"/>
                  <a:gd name="T16" fmla="*/ 1129 w 2263"/>
                  <a:gd name="T17" fmla="*/ 1523 h 1563"/>
                  <a:gd name="T18" fmla="*/ 1051 w 2263"/>
                  <a:gd name="T19" fmla="*/ 1530 h 1563"/>
                  <a:gd name="T20" fmla="*/ 1011 w 2263"/>
                  <a:gd name="T21" fmla="*/ 1485 h 1563"/>
                  <a:gd name="T22" fmla="*/ 836 w 2263"/>
                  <a:gd name="T23" fmla="*/ 1487 h 1563"/>
                  <a:gd name="T24" fmla="*/ 675 w 2263"/>
                  <a:gd name="T25" fmla="*/ 1419 h 1563"/>
                  <a:gd name="T26" fmla="*/ 531 w 2263"/>
                  <a:gd name="T27" fmla="*/ 1480 h 1563"/>
                  <a:gd name="T28" fmla="*/ 437 w 2263"/>
                  <a:gd name="T29" fmla="*/ 1563 h 1563"/>
                  <a:gd name="T30" fmla="*/ 319 w 2263"/>
                  <a:gd name="T31" fmla="*/ 1471 h 1563"/>
                  <a:gd name="T32" fmla="*/ 274 w 2263"/>
                  <a:gd name="T33" fmla="*/ 1381 h 1563"/>
                  <a:gd name="T34" fmla="*/ 352 w 2263"/>
                  <a:gd name="T35" fmla="*/ 1114 h 1563"/>
                  <a:gd name="T36" fmla="*/ 347 w 2263"/>
                  <a:gd name="T37" fmla="*/ 962 h 1563"/>
                  <a:gd name="T38" fmla="*/ 215 w 2263"/>
                  <a:gd name="T39" fmla="*/ 783 h 1563"/>
                  <a:gd name="T40" fmla="*/ 184 w 2263"/>
                  <a:gd name="T41" fmla="*/ 766 h 1563"/>
                  <a:gd name="T42" fmla="*/ 116 w 2263"/>
                  <a:gd name="T43" fmla="*/ 799 h 1563"/>
                  <a:gd name="T44" fmla="*/ 49 w 2263"/>
                  <a:gd name="T45" fmla="*/ 709 h 1563"/>
                  <a:gd name="T46" fmla="*/ 0 w 2263"/>
                  <a:gd name="T47" fmla="*/ 563 h 1563"/>
                  <a:gd name="T48" fmla="*/ 120 w 2263"/>
                  <a:gd name="T49" fmla="*/ 492 h 1563"/>
                  <a:gd name="T50" fmla="*/ 241 w 2263"/>
                  <a:gd name="T51" fmla="*/ 518 h 1563"/>
                  <a:gd name="T52" fmla="*/ 366 w 2263"/>
                  <a:gd name="T53" fmla="*/ 483 h 1563"/>
                  <a:gd name="T54" fmla="*/ 1212 w 2263"/>
                  <a:gd name="T55" fmla="*/ 81 h 1563"/>
                  <a:gd name="T56" fmla="*/ 1514 w 2263"/>
                  <a:gd name="T57" fmla="*/ 10 h 1563"/>
                  <a:gd name="T58" fmla="*/ 1611 w 2263"/>
                  <a:gd name="T59" fmla="*/ 0 h 1563"/>
                  <a:gd name="T60" fmla="*/ 1706 w 2263"/>
                  <a:gd name="T61" fmla="*/ 45 h 1563"/>
                  <a:gd name="T62" fmla="*/ 1717 w 2263"/>
                  <a:gd name="T63" fmla="*/ 208 h 1563"/>
                  <a:gd name="T64" fmla="*/ 1781 w 2263"/>
                  <a:gd name="T65" fmla="*/ 303 h 1563"/>
                  <a:gd name="T66" fmla="*/ 1911 w 2263"/>
                  <a:gd name="T67" fmla="*/ 379 h 1563"/>
                  <a:gd name="T68" fmla="*/ 1918 w 2263"/>
                  <a:gd name="T69" fmla="*/ 468 h 1563"/>
                  <a:gd name="T70" fmla="*/ 1885 w 2263"/>
                  <a:gd name="T71" fmla="*/ 570 h 1563"/>
                  <a:gd name="T72" fmla="*/ 1902 w 2263"/>
                  <a:gd name="T73" fmla="*/ 698 h 1563"/>
                  <a:gd name="T74" fmla="*/ 1961 w 2263"/>
                  <a:gd name="T75" fmla="*/ 802 h 1563"/>
                  <a:gd name="T76" fmla="*/ 1880 w 2263"/>
                  <a:gd name="T77" fmla="*/ 894 h 1563"/>
                  <a:gd name="T78" fmla="*/ 1954 w 2263"/>
                  <a:gd name="T79" fmla="*/ 972 h 1563"/>
                  <a:gd name="T80" fmla="*/ 2263 w 2263"/>
                  <a:gd name="T81" fmla="*/ 1130 h 1563"/>
                  <a:gd name="T82" fmla="*/ 2098 w 2263"/>
                  <a:gd name="T83" fmla="*/ 1182 h 1563"/>
                  <a:gd name="T84" fmla="*/ 2081 w 2263"/>
                  <a:gd name="T85" fmla="*/ 1310 h 1563"/>
                  <a:gd name="T86" fmla="*/ 2041 w 2263"/>
                  <a:gd name="T87" fmla="*/ 1367 h 1563"/>
                  <a:gd name="T88" fmla="*/ 1984 w 2263"/>
                  <a:gd name="T89" fmla="*/ 1386 h 1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263" h="1563">
                    <a:moveTo>
                      <a:pt x="1984" y="1386"/>
                    </a:moveTo>
                    <a:lnTo>
                      <a:pt x="1779" y="1263"/>
                    </a:lnTo>
                    <a:lnTo>
                      <a:pt x="1625" y="1326"/>
                    </a:lnTo>
                    <a:lnTo>
                      <a:pt x="1644" y="1386"/>
                    </a:lnTo>
                    <a:lnTo>
                      <a:pt x="1616" y="1409"/>
                    </a:lnTo>
                    <a:lnTo>
                      <a:pt x="1505" y="1364"/>
                    </a:lnTo>
                    <a:lnTo>
                      <a:pt x="1295" y="1461"/>
                    </a:lnTo>
                    <a:lnTo>
                      <a:pt x="1153" y="1461"/>
                    </a:lnTo>
                    <a:lnTo>
                      <a:pt x="1129" y="1523"/>
                    </a:lnTo>
                    <a:lnTo>
                      <a:pt x="1051" y="1530"/>
                    </a:lnTo>
                    <a:lnTo>
                      <a:pt x="1011" y="1485"/>
                    </a:lnTo>
                    <a:lnTo>
                      <a:pt x="836" y="1487"/>
                    </a:lnTo>
                    <a:lnTo>
                      <a:pt x="675" y="1419"/>
                    </a:lnTo>
                    <a:lnTo>
                      <a:pt x="531" y="1480"/>
                    </a:lnTo>
                    <a:lnTo>
                      <a:pt x="437" y="1563"/>
                    </a:lnTo>
                    <a:lnTo>
                      <a:pt x="319" y="1471"/>
                    </a:lnTo>
                    <a:lnTo>
                      <a:pt x="274" y="1381"/>
                    </a:lnTo>
                    <a:lnTo>
                      <a:pt x="352" y="1114"/>
                    </a:lnTo>
                    <a:lnTo>
                      <a:pt x="347" y="962"/>
                    </a:lnTo>
                    <a:lnTo>
                      <a:pt x="215" y="783"/>
                    </a:lnTo>
                    <a:lnTo>
                      <a:pt x="184" y="766"/>
                    </a:lnTo>
                    <a:lnTo>
                      <a:pt x="116" y="799"/>
                    </a:lnTo>
                    <a:lnTo>
                      <a:pt x="49" y="709"/>
                    </a:lnTo>
                    <a:lnTo>
                      <a:pt x="0" y="563"/>
                    </a:lnTo>
                    <a:lnTo>
                      <a:pt x="120" y="492"/>
                    </a:lnTo>
                    <a:lnTo>
                      <a:pt x="241" y="518"/>
                    </a:lnTo>
                    <a:lnTo>
                      <a:pt x="366" y="483"/>
                    </a:lnTo>
                    <a:lnTo>
                      <a:pt x="1212" y="81"/>
                    </a:lnTo>
                    <a:lnTo>
                      <a:pt x="1514" y="10"/>
                    </a:lnTo>
                    <a:lnTo>
                      <a:pt x="1611" y="0"/>
                    </a:lnTo>
                    <a:lnTo>
                      <a:pt x="1706" y="45"/>
                    </a:lnTo>
                    <a:lnTo>
                      <a:pt x="1717" y="208"/>
                    </a:lnTo>
                    <a:lnTo>
                      <a:pt x="1781" y="303"/>
                    </a:lnTo>
                    <a:lnTo>
                      <a:pt x="1911" y="379"/>
                    </a:lnTo>
                    <a:lnTo>
                      <a:pt x="1918" y="468"/>
                    </a:lnTo>
                    <a:lnTo>
                      <a:pt x="1885" y="570"/>
                    </a:lnTo>
                    <a:lnTo>
                      <a:pt x="1902" y="698"/>
                    </a:lnTo>
                    <a:lnTo>
                      <a:pt x="1961" y="802"/>
                    </a:lnTo>
                    <a:lnTo>
                      <a:pt x="1880" y="894"/>
                    </a:lnTo>
                    <a:lnTo>
                      <a:pt x="1954" y="972"/>
                    </a:lnTo>
                    <a:lnTo>
                      <a:pt x="2263" y="1130"/>
                    </a:lnTo>
                    <a:lnTo>
                      <a:pt x="2098" y="1182"/>
                    </a:lnTo>
                    <a:lnTo>
                      <a:pt x="2081" y="1310"/>
                    </a:lnTo>
                    <a:lnTo>
                      <a:pt x="2041" y="1367"/>
                    </a:lnTo>
                    <a:lnTo>
                      <a:pt x="1984" y="1386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6" name="Freeform 198">
                <a:extLst>
                  <a:ext uri="{FF2B5EF4-FFF2-40B4-BE49-F238E27FC236}">
                    <a16:creationId xmlns:a16="http://schemas.microsoft.com/office/drawing/2014/main" id="{52E4FDF4-F115-FAB3-D24E-FF603B8980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6896" y="24"/>
                <a:ext cx="1642" cy="1965"/>
              </a:xfrm>
              <a:custGeom>
                <a:avLst/>
                <a:gdLst>
                  <a:gd name="T0" fmla="*/ 1642 w 1642"/>
                  <a:gd name="T1" fmla="*/ 1466 h 1965"/>
                  <a:gd name="T2" fmla="*/ 1356 w 1642"/>
                  <a:gd name="T3" fmla="*/ 1868 h 1965"/>
                  <a:gd name="T4" fmla="*/ 1084 w 1642"/>
                  <a:gd name="T5" fmla="*/ 1965 h 1965"/>
                  <a:gd name="T6" fmla="*/ 973 w 1642"/>
                  <a:gd name="T7" fmla="*/ 1894 h 1965"/>
                  <a:gd name="T8" fmla="*/ 872 w 1642"/>
                  <a:gd name="T9" fmla="*/ 1707 h 1965"/>
                  <a:gd name="T10" fmla="*/ 701 w 1642"/>
                  <a:gd name="T11" fmla="*/ 1577 h 1965"/>
                  <a:gd name="T12" fmla="*/ 678 w 1642"/>
                  <a:gd name="T13" fmla="*/ 1511 h 1965"/>
                  <a:gd name="T14" fmla="*/ 546 w 1642"/>
                  <a:gd name="T15" fmla="*/ 1355 h 1965"/>
                  <a:gd name="T16" fmla="*/ 416 w 1642"/>
                  <a:gd name="T17" fmla="*/ 1315 h 1965"/>
                  <a:gd name="T18" fmla="*/ 371 w 1642"/>
                  <a:gd name="T19" fmla="*/ 1206 h 1965"/>
                  <a:gd name="T20" fmla="*/ 248 w 1642"/>
                  <a:gd name="T21" fmla="*/ 1097 h 1965"/>
                  <a:gd name="T22" fmla="*/ 326 w 1642"/>
                  <a:gd name="T23" fmla="*/ 943 h 1965"/>
                  <a:gd name="T24" fmla="*/ 250 w 1642"/>
                  <a:gd name="T25" fmla="*/ 820 h 1965"/>
                  <a:gd name="T26" fmla="*/ 257 w 1642"/>
                  <a:gd name="T27" fmla="*/ 662 h 1965"/>
                  <a:gd name="T28" fmla="*/ 203 w 1642"/>
                  <a:gd name="T29" fmla="*/ 605 h 1965"/>
                  <a:gd name="T30" fmla="*/ 238 w 1642"/>
                  <a:gd name="T31" fmla="*/ 506 h 1965"/>
                  <a:gd name="T32" fmla="*/ 139 w 1642"/>
                  <a:gd name="T33" fmla="*/ 419 h 1965"/>
                  <a:gd name="T34" fmla="*/ 0 w 1642"/>
                  <a:gd name="T35" fmla="*/ 397 h 1965"/>
                  <a:gd name="T36" fmla="*/ 19 w 1642"/>
                  <a:gd name="T37" fmla="*/ 360 h 1965"/>
                  <a:gd name="T38" fmla="*/ 49 w 1642"/>
                  <a:gd name="T39" fmla="*/ 291 h 1965"/>
                  <a:gd name="T40" fmla="*/ 234 w 1642"/>
                  <a:gd name="T41" fmla="*/ 248 h 1965"/>
                  <a:gd name="T42" fmla="*/ 368 w 1642"/>
                  <a:gd name="T43" fmla="*/ 116 h 1965"/>
                  <a:gd name="T44" fmla="*/ 449 w 1642"/>
                  <a:gd name="T45" fmla="*/ 111 h 1965"/>
                  <a:gd name="T46" fmla="*/ 635 w 1642"/>
                  <a:gd name="T47" fmla="*/ 38 h 1965"/>
                  <a:gd name="T48" fmla="*/ 867 w 1642"/>
                  <a:gd name="T49" fmla="*/ 71 h 1965"/>
                  <a:gd name="T50" fmla="*/ 945 w 1642"/>
                  <a:gd name="T51" fmla="*/ 0 h 1965"/>
                  <a:gd name="T52" fmla="*/ 1006 w 1642"/>
                  <a:gd name="T53" fmla="*/ 99 h 1965"/>
                  <a:gd name="T54" fmla="*/ 978 w 1642"/>
                  <a:gd name="T55" fmla="*/ 208 h 1965"/>
                  <a:gd name="T56" fmla="*/ 1120 w 1642"/>
                  <a:gd name="T57" fmla="*/ 253 h 1965"/>
                  <a:gd name="T58" fmla="*/ 1205 w 1642"/>
                  <a:gd name="T59" fmla="*/ 466 h 1965"/>
                  <a:gd name="T60" fmla="*/ 1254 w 1642"/>
                  <a:gd name="T61" fmla="*/ 612 h 1965"/>
                  <a:gd name="T62" fmla="*/ 1321 w 1642"/>
                  <a:gd name="T63" fmla="*/ 702 h 1965"/>
                  <a:gd name="T64" fmla="*/ 1389 w 1642"/>
                  <a:gd name="T65" fmla="*/ 669 h 1965"/>
                  <a:gd name="T66" fmla="*/ 1420 w 1642"/>
                  <a:gd name="T67" fmla="*/ 686 h 1965"/>
                  <a:gd name="T68" fmla="*/ 1552 w 1642"/>
                  <a:gd name="T69" fmla="*/ 865 h 1965"/>
                  <a:gd name="T70" fmla="*/ 1557 w 1642"/>
                  <a:gd name="T71" fmla="*/ 1017 h 1965"/>
                  <a:gd name="T72" fmla="*/ 1479 w 1642"/>
                  <a:gd name="T73" fmla="*/ 1284 h 1965"/>
                  <a:gd name="T74" fmla="*/ 1524 w 1642"/>
                  <a:gd name="T75" fmla="*/ 1374 h 1965"/>
                  <a:gd name="T76" fmla="*/ 1642 w 1642"/>
                  <a:gd name="T77" fmla="*/ 1466 h 19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642" h="1965">
                    <a:moveTo>
                      <a:pt x="1642" y="1466"/>
                    </a:moveTo>
                    <a:lnTo>
                      <a:pt x="1356" y="1868"/>
                    </a:lnTo>
                    <a:lnTo>
                      <a:pt x="1084" y="1965"/>
                    </a:lnTo>
                    <a:lnTo>
                      <a:pt x="973" y="1894"/>
                    </a:lnTo>
                    <a:lnTo>
                      <a:pt x="872" y="1707"/>
                    </a:lnTo>
                    <a:lnTo>
                      <a:pt x="701" y="1577"/>
                    </a:lnTo>
                    <a:lnTo>
                      <a:pt x="678" y="1511"/>
                    </a:lnTo>
                    <a:lnTo>
                      <a:pt x="546" y="1355"/>
                    </a:lnTo>
                    <a:lnTo>
                      <a:pt x="416" y="1315"/>
                    </a:lnTo>
                    <a:lnTo>
                      <a:pt x="371" y="1206"/>
                    </a:lnTo>
                    <a:lnTo>
                      <a:pt x="248" y="1097"/>
                    </a:lnTo>
                    <a:lnTo>
                      <a:pt x="326" y="943"/>
                    </a:lnTo>
                    <a:lnTo>
                      <a:pt x="250" y="820"/>
                    </a:lnTo>
                    <a:lnTo>
                      <a:pt x="257" y="662"/>
                    </a:lnTo>
                    <a:lnTo>
                      <a:pt x="203" y="605"/>
                    </a:lnTo>
                    <a:lnTo>
                      <a:pt x="238" y="506"/>
                    </a:lnTo>
                    <a:lnTo>
                      <a:pt x="139" y="419"/>
                    </a:lnTo>
                    <a:lnTo>
                      <a:pt x="0" y="397"/>
                    </a:lnTo>
                    <a:lnTo>
                      <a:pt x="19" y="360"/>
                    </a:lnTo>
                    <a:lnTo>
                      <a:pt x="49" y="291"/>
                    </a:lnTo>
                    <a:lnTo>
                      <a:pt x="234" y="248"/>
                    </a:lnTo>
                    <a:lnTo>
                      <a:pt x="368" y="116"/>
                    </a:lnTo>
                    <a:lnTo>
                      <a:pt x="449" y="111"/>
                    </a:lnTo>
                    <a:lnTo>
                      <a:pt x="635" y="38"/>
                    </a:lnTo>
                    <a:lnTo>
                      <a:pt x="867" y="71"/>
                    </a:lnTo>
                    <a:lnTo>
                      <a:pt x="945" y="0"/>
                    </a:lnTo>
                    <a:lnTo>
                      <a:pt x="1006" y="99"/>
                    </a:lnTo>
                    <a:lnTo>
                      <a:pt x="978" y="208"/>
                    </a:lnTo>
                    <a:lnTo>
                      <a:pt x="1120" y="253"/>
                    </a:lnTo>
                    <a:lnTo>
                      <a:pt x="1205" y="466"/>
                    </a:lnTo>
                    <a:lnTo>
                      <a:pt x="1254" y="612"/>
                    </a:lnTo>
                    <a:lnTo>
                      <a:pt x="1321" y="702"/>
                    </a:lnTo>
                    <a:lnTo>
                      <a:pt x="1389" y="669"/>
                    </a:lnTo>
                    <a:lnTo>
                      <a:pt x="1420" y="686"/>
                    </a:lnTo>
                    <a:lnTo>
                      <a:pt x="1552" y="865"/>
                    </a:lnTo>
                    <a:lnTo>
                      <a:pt x="1557" y="1017"/>
                    </a:lnTo>
                    <a:lnTo>
                      <a:pt x="1479" y="1284"/>
                    </a:lnTo>
                    <a:lnTo>
                      <a:pt x="1524" y="1374"/>
                    </a:lnTo>
                    <a:lnTo>
                      <a:pt x="1642" y="1466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7" name="Freeform 199">
                <a:extLst>
                  <a:ext uri="{FF2B5EF4-FFF2-40B4-BE49-F238E27FC236}">
                    <a16:creationId xmlns:a16="http://schemas.microsoft.com/office/drawing/2014/main" id="{EFDFCF17-0145-1CEA-882C-441284C85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9113" y="421"/>
                <a:ext cx="2543" cy="1639"/>
              </a:xfrm>
              <a:custGeom>
                <a:avLst/>
                <a:gdLst>
                  <a:gd name="T0" fmla="*/ 1985 w 2543"/>
                  <a:gd name="T1" fmla="*/ 1457 h 1639"/>
                  <a:gd name="T2" fmla="*/ 1690 w 2543"/>
                  <a:gd name="T3" fmla="*/ 1471 h 1639"/>
                  <a:gd name="T4" fmla="*/ 1534 w 2543"/>
                  <a:gd name="T5" fmla="*/ 1563 h 1639"/>
                  <a:gd name="T6" fmla="*/ 877 w 2543"/>
                  <a:gd name="T7" fmla="*/ 1639 h 1639"/>
                  <a:gd name="T8" fmla="*/ 844 w 2543"/>
                  <a:gd name="T9" fmla="*/ 1579 h 1639"/>
                  <a:gd name="T10" fmla="*/ 846 w 2543"/>
                  <a:gd name="T11" fmla="*/ 1499 h 1639"/>
                  <a:gd name="T12" fmla="*/ 1021 w 2543"/>
                  <a:gd name="T13" fmla="*/ 1397 h 1639"/>
                  <a:gd name="T14" fmla="*/ 1135 w 2543"/>
                  <a:gd name="T15" fmla="*/ 1286 h 1639"/>
                  <a:gd name="T16" fmla="*/ 1194 w 2543"/>
                  <a:gd name="T17" fmla="*/ 1135 h 1639"/>
                  <a:gd name="T18" fmla="*/ 1172 w 2543"/>
                  <a:gd name="T19" fmla="*/ 1031 h 1639"/>
                  <a:gd name="T20" fmla="*/ 1028 w 2543"/>
                  <a:gd name="T21" fmla="*/ 996 h 1639"/>
                  <a:gd name="T22" fmla="*/ 960 w 2543"/>
                  <a:gd name="T23" fmla="*/ 1057 h 1639"/>
                  <a:gd name="T24" fmla="*/ 669 w 2543"/>
                  <a:gd name="T25" fmla="*/ 979 h 1639"/>
                  <a:gd name="T26" fmla="*/ 317 w 2543"/>
                  <a:gd name="T27" fmla="*/ 944 h 1639"/>
                  <a:gd name="T28" fmla="*/ 239 w 2543"/>
                  <a:gd name="T29" fmla="*/ 896 h 1639"/>
                  <a:gd name="T30" fmla="*/ 78 w 2543"/>
                  <a:gd name="T31" fmla="*/ 948 h 1639"/>
                  <a:gd name="T32" fmla="*/ 0 w 2543"/>
                  <a:gd name="T33" fmla="*/ 922 h 1639"/>
                  <a:gd name="T34" fmla="*/ 142 w 2543"/>
                  <a:gd name="T35" fmla="*/ 842 h 1639"/>
                  <a:gd name="T36" fmla="*/ 234 w 2543"/>
                  <a:gd name="T37" fmla="*/ 707 h 1639"/>
                  <a:gd name="T38" fmla="*/ 397 w 2543"/>
                  <a:gd name="T39" fmla="*/ 674 h 1639"/>
                  <a:gd name="T40" fmla="*/ 570 w 2543"/>
                  <a:gd name="T41" fmla="*/ 542 h 1639"/>
                  <a:gd name="T42" fmla="*/ 898 w 2543"/>
                  <a:gd name="T43" fmla="*/ 494 h 1639"/>
                  <a:gd name="T44" fmla="*/ 1085 w 2543"/>
                  <a:gd name="T45" fmla="*/ 468 h 1639"/>
                  <a:gd name="T46" fmla="*/ 1255 w 2543"/>
                  <a:gd name="T47" fmla="*/ 532 h 1639"/>
                  <a:gd name="T48" fmla="*/ 1430 w 2543"/>
                  <a:gd name="T49" fmla="*/ 516 h 1639"/>
                  <a:gd name="T50" fmla="*/ 1581 w 2543"/>
                  <a:gd name="T51" fmla="*/ 367 h 1639"/>
                  <a:gd name="T52" fmla="*/ 1808 w 2543"/>
                  <a:gd name="T53" fmla="*/ 258 h 1639"/>
                  <a:gd name="T54" fmla="*/ 1950 w 2543"/>
                  <a:gd name="T55" fmla="*/ 147 h 1639"/>
                  <a:gd name="T56" fmla="*/ 2092 w 2543"/>
                  <a:gd name="T57" fmla="*/ 135 h 1639"/>
                  <a:gd name="T58" fmla="*/ 2217 w 2543"/>
                  <a:gd name="T59" fmla="*/ 0 h 1639"/>
                  <a:gd name="T60" fmla="*/ 2356 w 2543"/>
                  <a:gd name="T61" fmla="*/ 22 h 1639"/>
                  <a:gd name="T62" fmla="*/ 2455 w 2543"/>
                  <a:gd name="T63" fmla="*/ 109 h 1639"/>
                  <a:gd name="T64" fmla="*/ 2420 w 2543"/>
                  <a:gd name="T65" fmla="*/ 208 h 1639"/>
                  <a:gd name="T66" fmla="*/ 2474 w 2543"/>
                  <a:gd name="T67" fmla="*/ 265 h 1639"/>
                  <a:gd name="T68" fmla="*/ 2467 w 2543"/>
                  <a:gd name="T69" fmla="*/ 423 h 1639"/>
                  <a:gd name="T70" fmla="*/ 2543 w 2543"/>
                  <a:gd name="T71" fmla="*/ 546 h 1639"/>
                  <a:gd name="T72" fmla="*/ 2465 w 2543"/>
                  <a:gd name="T73" fmla="*/ 700 h 1639"/>
                  <a:gd name="T74" fmla="*/ 2321 w 2543"/>
                  <a:gd name="T75" fmla="*/ 695 h 1639"/>
                  <a:gd name="T76" fmla="*/ 2255 w 2543"/>
                  <a:gd name="T77" fmla="*/ 721 h 1639"/>
                  <a:gd name="T78" fmla="*/ 2054 w 2543"/>
                  <a:gd name="T79" fmla="*/ 892 h 1639"/>
                  <a:gd name="T80" fmla="*/ 1917 w 2543"/>
                  <a:gd name="T81" fmla="*/ 922 h 1639"/>
                  <a:gd name="T82" fmla="*/ 1879 w 2543"/>
                  <a:gd name="T83" fmla="*/ 1088 h 1639"/>
                  <a:gd name="T84" fmla="*/ 1992 w 2543"/>
                  <a:gd name="T85" fmla="*/ 1282 h 1639"/>
                  <a:gd name="T86" fmla="*/ 1985 w 2543"/>
                  <a:gd name="T87" fmla="*/ 1457 h 1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543" h="1639">
                    <a:moveTo>
                      <a:pt x="1985" y="1457"/>
                    </a:moveTo>
                    <a:lnTo>
                      <a:pt x="1690" y="1471"/>
                    </a:lnTo>
                    <a:lnTo>
                      <a:pt x="1534" y="1563"/>
                    </a:lnTo>
                    <a:lnTo>
                      <a:pt x="877" y="1639"/>
                    </a:lnTo>
                    <a:lnTo>
                      <a:pt x="844" y="1579"/>
                    </a:lnTo>
                    <a:lnTo>
                      <a:pt x="846" y="1499"/>
                    </a:lnTo>
                    <a:lnTo>
                      <a:pt x="1021" y="1397"/>
                    </a:lnTo>
                    <a:lnTo>
                      <a:pt x="1135" y="1286"/>
                    </a:lnTo>
                    <a:lnTo>
                      <a:pt x="1194" y="1135"/>
                    </a:lnTo>
                    <a:lnTo>
                      <a:pt x="1172" y="1031"/>
                    </a:lnTo>
                    <a:lnTo>
                      <a:pt x="1028" y="996"/>
                    </a:lnTo>
                    <a:lnTo>
                      <a:pt x="960" y="1057"/>
                    </a:lnTo>
                    <a:lnTo>
                      <a:pt x="669" y="979"/>
                    </a:lnTo>
                    <a:lnTo>
                      <a:pt x="317" y="944"/>
                    </a:lnTo>
                    <a:lnTo>
                      <a:pt x="239" y="896"/>
                    </a:lnTo>
                    <a:lnTo>
                      <a:pt x="78" y="948"/>
                    </a:lnTo>
                    <a:lnTo>
                      <a:pt x="0" y="922"/>
                    </a:lnTo>
                    <a:lnTo>
                      <a:pt x="142" y="842"/>
                    </a:lnTo>
                    <a:lnTo>
                      <a:pt x="234" y="707"/>
                    </a:lnTo>
                    <a:lnTo>
                      <a:pt x="397" y="674"/>
                    </a:lnTo>
                    <a:lnTo>
                      <a:pt x="570" y="542"/>
                    </a:lnTo>
                    <a:lnTo>
                      <a:pt x="898" y="494"/>
                    </a:lnTo>
                    <a:lnTo>
                      <a:pt x="1085" y="468"/>
                    </a:lnTo>
                    <a:lnTo>
                      <a:pt x="1255" y="532"/>
                    </a:lnTo>
                    <a:lnTo>
                      <a:pt x="1430" y="516"/>
                    </a:lnTo>
                    <a:lnTo>
                      <a:pt x="1581" y="367"/>
                    </a:lnTo>
                    <a:lnTo>
                      <a:pt x="1808" y="258"/>
                    </a:lnTo>
                    <a:lnTo>
                      <a:pt x="1950" y="147"/>
                    </a:lnTo>
                    <a:lnTo>
                      <a:pt x="2092" y="135"/>
                    </a:lnTo>
                    <a:lnTo>
                      <a:pt x="2217" y="0"/>
                    </a:lnTo>
                    <a:lnTo>
                      <a:pt x="2356" y="22"/>
                    </a:lnTo>
                    <a:lnTo>
                      <a:pt x="2455" y="109"/>
                    </a:lnTo>
                    <a:lnTo>
                      <a:pt x="2420" y="208"/>
                    </a:lnTo>
                    <a:lnTo>
                      <a:pt x="2474" y="265"/>
                    </a:lnTo>
                    <a:lnTo>
                      <a:pt x="2467" y="423"/>
                    </a:lnTo>
                    <a:lnTo>
                      <a:pt x="2543" y="546"/>
                    </a:lnTo>
                    <a:lnTo>
                      <a:pt x="2465" y="700"/>
                    </a:lnTo>
                    <a:lnTo>
                      <a:pt x="2321" y="695"/>
                    </a:lnTo>
                    <a:lnTo>
                      <a:pt x="2255" y="721"/>
                    </a:lnTo>
                    <a:lnTo>
                      <a:pt x="2054" y="892"/>
                    </a:lnTo>
                    <a:lnTo>
                      <a:pt x="1917" y="922"/>
                    </a:lnTo>
                    <a:lnTo>
                      <a:pt x="1879" y="1088"/>
                    </a:lnTo>
                    <a:lnTo>
                      <a:pt x="1992" y="1282"/>
                    </a:lnTo>
                    <a:lnTo>
                      <a:pt x="1985" y="1457"/>
                    </a:lnTo>
                    <a:close/>
                  </a:path>
                </a:pathLst>
              </a:custGeom>
              <a:no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8" name="Freeform 200">
                <a:extLst>
                  <a:ext uri="{FF2B5EF4-FFF2-40B4-BE49-F238E27FC236}">
                    <a16:creationId xmlns:a16="http://schemas.microsoft.com/office/drawing/2014/main" id="{4B79A563-7B86-D59C-0351-5F856EF260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773" y="771"/>
                <a:ext cx="1895" cy="1641"/>
              </a:xfrm>
              <a:custGeom>
                <a:avLst/>
                <a:gdLst>
                  <a:gd name="T0" fmla="*/ 981 w 1895"/>
                  <a:gd name="T1" fmla="*/ 1617 h 1641"/>
                  <a:gd name="T2" fmla="*/ 1002 w 1895"/>
                  <a:gd name="T3" fmla="*/ 1385 h 1641"/>
                  <a:gd name="T4" fmla="*/ 726 w 1895"/>
                  <a:gd name="T5" fmla="*/ 1090 h 1641"/>
                  <a:gd name="T6" fmla="*/ 622 w 1895"/>
                  <a:gd name="T7" fmla="*/ 1026 h 1641"/>
                  <a:gd name="T8" fmla="*/ 501 w 1895"/>
                  <a:gd name="T9" fmla="*/ 835 h 1641"/>
                  <a:gd name="T10" fmla="*/ 395 w 1895"/>
                  <a:gd name="T11" fmla="*/ 802 h 1641"/>
                  <a:gd name="T12" fmla="*/ 66 w 1895"/>
                  <a:gd name="T13" fmla="*/ 816 h 1641"/>
                  <a:gd name="T14" fmla="*/ 0 w 1895"/>
                  <a:gd name="T15" fmla="*/ 650 h 1641"/>
                  <a:gd name="T16" fmla="*/ 14 w 1895"/>
                  <a:gd name="T17" fmla="*/ 589 h 1641"/>
                  <a:gd name="T18" fmla="*/ 66 w 1895"/>
                  <a:gd name="T19" fmla="*/ 542 h 1641"/>
                  <a:gd name="T20" fmla="*/ 123 w 1895"/>
                  <a:gd name="T21" fmla="*/ 523 h 1641"/>
                  <a:gd name="T22" fmla="*/ 163 w 1895"/>
                  <a:gd name="T23" fmla="*/ 466 h 1641"/>
                  <a:gd name="T24" fmla="*/ 180 w 1895"/>
                  <a:gd name="T25" fmla="*/ 338 h 1641"/>
                  <a:gd name="T26" fmla="*/ 345 w 1895"/>
                  <a:gd name="T27" fmla="*/ 286 h 1641"/>
                  <a:gd name="T28" fmla="*/ 518 w 1895"/>
                  <a:gd name="T29" fmla="*/ 324 h 1641"/>
                  <a:gd name="T30" fmla="*/ 775 w 1895"/>
                  <a:gd name="T31" fmla="*/ 286 h 1641"/>
                  <a:gd name="T32" fmla="*/ 884 w 1895"/>
                  <a:gd name="T33" fmla="*/ 218 h 1641"/>
                  <a:gd name="T34" fmla="*/ 995 w 1895"/>
                  <a:gd name="T35" fmla="*/ 315 h 1641"/>
                  <a:gd name="T36" fmla="*/ 1328 w 1895"/>
                  <a:gd name="T37" fmla="*/ 279 h 1641"/>
                  <a:gd name="T38" fmla="*/ 1399 w 1895"/>
                  <a:gd name="T39" fmla="*/ 253 h 1641"/>
                  <a:gd name="T40" fmla="*/ 1425 w 1895"/>
                  <a:gd name="T41" fmla="*/ 144 h 1641"/>
                  <a:gd name="T42" fmla="*/ 1475 w 1895"/>
                  <a:gd name="T43" fmla="*/ 107 h 1641"/>
                  <a:gd name="T44" fmla="*/ 1638 w 1895"/>
                  <a:gd name="T45" fmla="*/ 69 h 1641"/>
                  <a:gd name="T46" fmla="*/ 1687 w 1895"/>
                  <a:gd name="T47" fmla="*/ 0 h 1641"/>
                  <a:gd name="T48" fmla="*/ 1843 w 1895"/>
                  <a:gd name="T49" fmla="*/ 24 h 1641"/>
                  <a:gd name="T50" fmla="*/ 1862 w 1895"/>
                  <a:gd name="T51" fmla="*/ 118 h 1641"/>
                  <a:gd name="T52" fmla="*/ 1895 w 1895"/>
                  <a:gd name="T53" fmla="*/ 142 h 1641"/>
                  <a:gd name="T54" fmla="*/ 1853 w 1895"/>
                  <a:gd name="T55" fmla="*/ 972 h 1641"/>
                  <a:gd name="T56" fmla="*/ 1727 w 1895"/>
                  <a:gd name="T57" fmla="*/ 1359 h 1641"/>
                  <a:gd name="T58" fmla="*/ 1657 w 1895"/>
                  <a:gd name="T59" fmla="*/ 1492 h 1641"/>
                  <a:gd name="T60" fmla="*/ 1638 w 1895"/>
                  <a:gd name="T61" fmla="*/ 1641 h 1641"/>
                  <a:gd name="T62" fmla="*/ 1302 w 1895"/>
                  <a:gd name="T63" fmla="*/ 1638 h 1641"/>
                  <a:gd name="T64" fmla="*/ 981 w 1895"/>
                  <a:gd name="T65" fmla="*/ 1617 h 1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895" h="1641">
                    <a:moveTo>
                      <a:pt x="981" y="1617"/>
                    </a:moveTo>
                    <a:lnTo>
                      <a:pt x="1002" y="1385"/>
                    </a:lnTo>
                    <a:lnTo>
                      <a:pt x="726" y="1090"/>
                    </a:lnTo>
                    <a:lnTo>
                      <a:pt x="622" y="1026"/>
                    </a:lnTo>
                    <a:lnTo>
                      <a:pt x="501" y="835"/>
                    </a:lnTo>
                    <a:lnTo>
                      <a:pt x="395" y="802"/>
                    </a:lnTo>
                    <a:lnTo>
                      <a:pt x="66" y="816"/>
                    </a:lnTo>
                    <a:lnTo>
                      <a:pt x="0" y="650"/>
                    </a:lnTo>
                    <a:lnTo>
                      <a:pt x="14" y="589"/>
                    </a:lnTo>
                    <a:lnTo>
                      <a:pt x="66" y="542"/>
                    </a:lnTo>
                    <a:lnTo>
                      <a:pt x="123" y="523"/>
                    </a:lnTo>
                    <a:lnTo>
                      <a:pt x="163" y="466"/>
                    </a:lnTo>
                    <a:lnTo>
                      <a:pt x="180" y="338"/>
                    </a:lnTo>
                    <a:lnTo>
                      <a:pt x="345" y="286"/>
                    </a:lnTo>
                    <a:lnTo>
                      <a:pt x="518" y="324"/>
                    </a:lnTo>
                    <a:lnTo>
                      <a:pt x="775" y="286"/>
                    </a:lnTo>
                    <a:lnTo>
                      <a:pt x="884" y="218"/>
                    </a:lnTo>
                    <a:lnTo>
                      <a:pt x="995" y="315"/>
                    </a:lnTo>
                    <a:lnTo>
                      <a:pt x="1328" y="279"/>
                    </a:lnTo>
                    <a:lnTo>
                      <a:pt x="1399" y="253"/>
                    </a:lnTo>
                    <a:lnTo>
                      <a:pt x="1425" y="144"/>
                    </a:lnTo>
                    <a:lnTo>
                      <a:pt x="1475" y="107"/>
                    </a:lnTo>
                    <a:lnTo>
                      <a:pt x="1638" y="69"/>
                    </a:lnTo>
                    <a:lnTo>
                      <a:pt x="1687" y="0"/>
                    </a:lnTo>
                    <a:lnTo>
                      <a:pt x="1843" y="24"/>
                    </a:lnTo>
                    <a:lnTo>
                      <a:pt x="1862" y="118"/>
                    </a:lnTo>
                    <a:lnTo>
                      <a:pt x="1895" y="142"/>
                    </a:lnTo>
                    <a:lnTo>
                      <a:pt x="1853" y="972"/>
                    </a:lnTo>
                    <a:lnTo>
                      <a:pt x="1727" y="1359"/>
                    </a:lnTo>
                    <a:lnTo>
                      <a:pt x="1657" y="1492"/>
                    </a:lnTo>
                    <a:lnTo>
                      <a:pt x="1638" y="1641"/>
                    </a:lnTo>
                    <a:lnTo>
                      <a:pt x="1302" y="1638"/>
                    </a:lnTo>
                    <a:lnTo>
                      <a:pt x="981" y="1617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09" name="Freeform 201">
                <a:extLst>
                  <a:ext uri="{FF2B5EF4-FFF2-40B4-BE49-F238E27FC236}">
                    <a16:creationId xmlns:a16="http://schemas.microsoft.com/office/drawing/2014/main" id="{4F8ECC58-2924-3D80-FCF2-66247248E6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7234" y="1116"/>
                <a:ext cx="1422" cy="2005"/>
              </a:xfrm>
              <a:custGeom>
                <a:avLst/>
                <a:gdLst>
                  <a:gd name="T0" fmla="*/ 824 w 1422"/>
                  <a:gd name="T1" fmla="*/ 2005 h 2005"/>
                  <a:gd name="T2" fmla="*/ 650 w 1422"/>
                  <a:gd name="T3" fmla="*/ 1776 h 2005"/>
                  <a:gd name="T4" fmla="*/ 702 w 1422"/>
                  <a:gd name="T5" fmla="*/ 1681 h 2005"/>
                  <a:gd name="T6" fmla="*/ 692 w 1422"/>
                  <a:gd name="T7" fmla="*/ 1650 h 2005"/>
                  <a:gd name="T8" fmla="*/ 600 w 1422"/>
                  <a:gd name="T9" fmla="*/ 1572 h 2005"/>
                  <a:gd name="T10" fmla="*/ 546 w 1422"/>
                  <a:gd name="T11" fmla="*/ 1464 h 2005"/>
                  <a:gd name="T12" fmla="*/ 468 w 1422"/>
                  <a:gd name="T13" fmla="*/ 1386 h 2005"/>
                  <a:gd name="T14" fmla="*/ 463 w 1422"/>
                  <a:gd name="T15" fmla="*/ 1140 h 2005"/>
                  <a:gd name="T16" fmla="*/ 420 w 1422"/>
                  <a:gd name="T17" fmla="*/ 1107 h 2005"/>
                  <a:gd name="T18" fmla="*/ 321 w 1422"/>
                  <a:gd name="T19" fmla="*/ 1142 h 2005"/>
                  <a:gd name="T20" fmla="*/ 255 w 1422"/>
                  <a:gd name="T21" fmla="*/ 1123 h 2005"/>
                  <a:gd name="T22" fmla="*/ 172 w 1422"/>
                  <a:gd name="T23" fmla="*/ 993 h 2005"/>
                  <a:gd name="T24" fmla="*/ 106 w 1422"/>
                  <a:gd name="T25" fmla="*/ 762 h 2005"/>
                  <a:gd name="T26" fmla="*/ 113 w 1422"/>
                  <a:gd name="T27" fmla="*/ 587 h 2005"/>
                  <a:gd name="T28" fmla="*/ 0 w 1422"/>
                  <a:gd name="T29" fmla="*/ 393 h 2005"/>
                  <a:gd name="T30" fmla="*/ 38 w 1422"/>
                  <a:gd name="T31" fmla="*/ 227 h 2005"/>
                  <a:gd name="T32" fmla="*/ 175 w 1422"/>
                  <a:gd name="T33" fmla="*/ 197 h 2005"/>
                  <a:gd name="T34" fmla="*/ 376 w 1422"/>
                  <a:gd name="T35" fmla="*/ 26 h 2005"/>
                  <a:gd name="T36" fmla="*/ 442 w 1422"/>
                  <a:gd name="T37" fmla="*/ 0 h 2005"/>
                  <a:gd name="T38" fmla="*/ 586 w 1422"/>
                  <a:gd name="T39" fmla="*/ 5 h 2005"/>
                  <a:gd name="T40" fmla="*/ 709 w 1422"/>
                  <a:gd name="T41" fmla="*/ 114 h 2005"/>
                  <a:gd name="T42" fmla="*/ 754 w 1422"/>
                  <a:gd name="T43" fmla="*/ 223 h 2005"/>
                  <a:gd name="T44" fmla="*/ 884 w 1422"/>
                  <a:gd name="T45" fmla="*/ 263 h 2005"/>
                  <a:gd name="T46" fmla="*/ 1016 w 1422"/>
                  <a:gd name="T47" fmla="*/ 419 h 2005"/>
                  <a:gd name="T48" fmla="*/ 1039 w 1422"/>
                  <a:gd name="T49" fmla="*/ 485 h 2005"/>
                  <a:gd name="T50" fmla="*/ 1210 w 1422"/>
                  <a:gd name="T51" fmla="*/ 615 h 2005"/>
                  <a:gd name="T52" fmla="*/ 1311 w 1422"/>
                  <a:gd name="T53" fmla="*/ 802 h 2005"/>
                  <a:gd name="T54" fmla="*/ 1422 w 1422"/>
                  <a:gd name="T55" fmla="*/ 873 h 2005"/>
                  <a:gd name="T56" fmla="*/ 1396 w 1422"/>
                  <a:gd name="T57" fmla="*/ 1118 h 2005"/>
                  <a:gd name="T58" fmla="*/ 1231 w 1422"/>
                  <a:gd name="T59" fmla="*/ 1282 h 2005"/>
                  <a:gd name="T60" fmla="*/ 1193 w 1422"/>
                  <a:gd name="T61" fmla="*/ 1390 h 2005"/>
                  <a:gd name="T62" fmla="*/ 1221 w 1422"/>
                  <a:gd name="T63" fmla="*/ 1509 h 2005"/>
                  <a:gd name="T64" fmla="*/ 997 w 1422"/>
                  <a:gd name="T65" fmla="*/ 1759 h 2005"/>
                  <a:gd name="T66" fmla="*/ 1023 w 1422"/>
                  <a:gd name="T67" fmla="*/ 1849 h 2005"/>
                  <a:gd name="T68" fmla="*/ 1141 w 1422"/>
                  <a:gd name="T69" fmla="*/ 1913 h 2005"/>
                  <a:gd name="T70" fmla="*/ 824 w 1422"/>
                  <a:gd name="T71" fmla="*/ 2005 h 20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422" h="2005">
                    <a:moveTo>
                      <a:pt x="824" y="2005"/>
                    </a:moveTo>
                    <a:lnTo>
                      <a:pt x="650" y="1776"/>
                    </a:lnTo>
                    <a:lnTo>
                      <a:pt x="702" y="1681"/>
                    </a:lnTo>
                    <a:lnTo>
                      <a:pt x="692" y="1650"/>
                    </a:lnTo>
                    <a:lnTo>
                      <a:pt x="600" y="1572"/>
                    </a:lnTo>
                    <a:lnTo>
                      <a:pt x="546" y="1464"/>
                    </a:lnTo>
                    <a:lnTo>
                      <a:pt x="468" y="1386"/>
                    </a:lnTo>
                    <a:lnTo>
                      <a:pt x="463" y="1140"/>
                    </a:lnTo>
                    <a:lnTo>
                      <a:pt x="420" y="1107"/>
                    </a:lnTo>
                    <a:lnTo>
                      <a:pt x="321" y="1142"/>
                    </a:lnTo>
                    <a:lnTo>
                      <a:pt x="255" y="1123"/>
                    </a:lnTo>
                    <a:lnTo>
                      <a:pt x="172" y="993"/>
                    </a:lnTo>
                    <a:lnTo>
                      <a:pt x="106" y="762"/>
                    </a:lnTo>
                    <a:lnTo>
                      <a:pt x="113" y="587"/>
                    </a:lnTo>
                    <a:lnTo>
                      <a:pt x="0" y="393"/>
                    </a:lnTo>
                    <a:lnTo>
                      <a:pt x="38" y="227"/>
                    </a:lnTo>
                    <a:lnTo>
                      <a:pt x="175" y="197"/>
                    </a:lnTo>
                    <a:lnTo>
                      <a:pt x="376" y="26"/>
                    </a:lnTo>
                    <a:lnTo>
                      <a:pt x="442" y="0"/>
                    </a:lnTo>
                    <a:lnTo>
                      <a:pt x="586" y="5"/>
                    </a:lnTo>
                    <a:lnTo>
                      <a:pt x="709" y="114"/>
                    </a:lnTo>
                    <a:lnTo>
                      <a:pt x="754" y="223"/>
                    </a:lnTo>
                    <a:lnTo>
                      <a:pt x="884" y="263"/>
                    </a:lnTo>
                    <a:lnTo>
                      <a:pt x="1016" y="419"/>
                    </a:lnTo>
                    <a:lnTo>
                      <a:pt x="1039" y="485"/>
                    </a:lnTo>
                    <a:lnTo>
                      <a:pt x="1210" y="615"/>
                    </a:lnTo>
                    <a:lnTo>
                      <a:pt x="1311" y="802"/>
                    </a:lnTo>
                    <a:lnTo>
                      <a:pt x="1422" y="873"/>
                    </a:lnTo>
                    <a:lnTo>
                      <a:pt x="1396" y="1118"/>
                    </a:lnTo>
                    <a:lnTo>
                      <a:pt x="1231" y="1282"/>
                    </a:lnTo>
                    <a:lnTo>
                      <a:pt x="1193" y="1390"/>
                    </a:lnTo>
                    <a:lnTo>
                      <a:pt x="1221" y="1509"/>
                    </a:lnTo>
                    <a:lnTo>
                      <a:pt x="997" y="1759"/>
                    </a:lnTo>
                    <a:lnTo>
                      <a:pt x="1023" y="1849"/>
                    </a:lnTo>
                    <a:lnTo>
                      <a:pt x="1141" y="1913"/>
                    </a:lnTo>
                    <a:lnTo>
                      <a:pt x="824" y="2005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dirty="0"/>
              </a:p>
            </p:txBody>
          </p:sp>
          <p:sp>
            <p:nvSpPr>
              <p:cNvPr id="210" name="Freeform 202">
                <a:extLst>
                  <a:ext uri="{FF2B5EF4-FFF2-40B4-BE49-F238E27FC236}">
                    <a16:creationId xmlns:a16="http://schemas.microsoft.com/office/drawing/2014/main" id="{2A39A925-551A-259B-0B67-8008AC9741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254" y="1190"/>
                <a:ext cx="1547" cy="1349"/>
              </a:xfrm>
              <a:custGeom>
                <a:avLst/>
                <a:gdLst>
                  <a:gd name="T0" fmla="*/ 553 w 1547"/>
                  <a:gd name="T1" fmla="*/ 1349 h 1349"/>
                  <a:gd name="T2" fmla="*/ 494 w 1547"/>
                  <a:gd name="T3" fmla="*/ 1212 h 1349"/>
                  <a:gd name="T4" fmla="*/ 470 w 1547"/>
                  <a:gd name="T5" fmla="*/ 988 h 1349"/>
                  <a:gd name="T6" fmla="*/ 425 w 1547"/>
                  <a:gd name="T7" fmla="*/ 888 h 1349"/>
                  <a:gd name="T8" fmla="*/ 432 w 1547"/>
                  <a:gd name="T9" fmla="*/ 789 h 1349"/>
                  <a:gd name="T10" fmla="*/ 0 w 1547"/>
                  <a:gd name="T11" fmla="*/ 300 h 1349"/>
                  <a:gd name="T12" fmla="*/ 94 w 1547"/>
                  <a:gd name="T13" fmla="*/ 217 h 1349"/>
                  <a:gd name="T14" fmla="*/ 238 w 1547"/>
                  <a:gd name="T15" fmla="*/ 156 h 1349"/>
                  <a:gd name="T16" fmla="*/ 399 w 1547"/>
                  <a:gd name="T17" fmla="*/ 224 h 1349"/>
                  <a:gd name="T18" fmla="*/ 574 w 1547"/>
                  <a:gd name="T19" fmla="*/ 222 h 1349"/>
                  <a:gd name="T20" fmla="*/ 614 w 1547"/>
                  <a:gd name="T21" fmla="*/ 267 h 1349"/>
                  <a:gd name="T22" fmla="*/ 692 w 1547"/>
                  <a:gd name="T23" fmla="*/ 260 h 1349"/>
                  <a:gd name="T24" fmla="*/ 716 w 1547"/>
                  <a:gd name="T25" fmla="*/ 198 h 1349"/>
                  <a:gd name="T26" fmla="*/ 858 w 1547"/>
                  <a:gd name="T27" fmla="*/ 198 h 1349"/>
                  <a:gd name="T28" fmla="*/ 1068 w 1547"/>
                  <a:gd name="T29" fmla="*/ 101 h 1349"/>
                  <a:gd name="T30" fmla="*/ 1179 w 1547"/>
                  <a:gd name="T31" fmla="*/ 146 h 1349"/>
                  <a:gd name="T32" fmla="*/ 1207 w 1547"/>
                  <a:gd name="T33" fmla="*/ 123 h 1349"/>
                  <a:gd name="T34" fmla="*/ 1188 w 1547"/>
                  <a:gd name="T35" fmla="*/ 63 h 1349"/>
                  <a:gd name="T36" fmla="*/ 1342 w 1547"/>
                  <a:gd name="T37" fmla="*/ 0 h 1349"/>
                  <a:gd name="T38" fmla="*/ 1547 w 1547"/>
                  <a:gd name="T39" fmla="*/ 123 h 1349"/>
                  <a:gd name="T40" fmla="*/ 1495 w 1547"/>
                  <a:gd name="T41" fmla="*/ 170 h 1349"/>
                  <a:gd name="T42" fmla="*/ 1481 w 1547"/>
                  <a:gd name="T43" fmla="*/ 231 h 1349"/>
                  <a:gd name="T44" fmla="*/ 1547 w 1547"/>
                  <a:gd name="T45" fmla="*/ 397 h 1349"/>
                  <a:gd name="T46" fmla="*/ 1366 w 1547"/>
                  <a:gd name="T47" fmla="*/ 725 h 1349"/>
                  <a:gd name="T48" fmla="*/ 1283 w 1547"/>
                  <a:gd name="T49" fmla="*/ 818 h 1349"/>
                  <a:gd name="T50" fmla="*/ 1271 w 1547"/>
                  <a:gd name="T51" fmla="*/ 983 h 1349"/>
                  <a:gd name="T52" fmla="*/ 1228 w 1547"/>
                  <a:gd name="T53" fmla="*/ 985 h 1349"/>
                  <a:gd name="T54" fmla="*/ 1252 w 1547"/>
                  <a:gd name="T55" fmla="*/ 1182 h 1349"/>
                  <a:gd name="T56" fmla="*/ 1224 w 1547"/>
                  <a:gd name="T57" fmla="*/ 1219 h 1349"/>
                  <a:gd name="T58" fmla="*/ 1186 w 1547"/>
                  <a:gd name="T59" fmla="*/ 1219 h 1349"/>
                  <a:gd name="T60" fmla="*/ 1129 w 1547"/>
                  <a:gd name="T61" fmla="*/ 1120 h 1349"/>
                  <a:gd name="T62" fmla="*/ 976 w 1547"/>
                  <a:gd name="T63" fmla="*/ 1271 h 1349"/>
                  <a:gd name="T64" fmla="*/ 884 w 1547"/>
                  <a:gd name="T65" fmla="*/ 1255 h 1349"/>
                  <a:gd name="T66" fmla="*/ 699 w 1547"/>
                  <a:gd name="T67" fmla="*/ 1331 h 1349"/>
                  <a:gd name="T68" fmla="*/ 553 w 1547"/>
                  <a:gd name="T69" fmla="*/ 1349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547" h="1349">
                    <a:moveTo>
                      <a:pt x="553" y="1349"/>
                    </a:moveTo>
                    <a:lnTo>
                      <a:pt x="494" y="1212"/>
                    </a:lnTo>
                    <a:lnTo>
                      <a:pt x="470" y="988"/>
                    </a:lnTo>
                    <a:lnTo>
                      <a:pt x="425" y="888"/>
                    </a:lnTo>
                    <a:lnTo>
                      <a:pt x="432" y="789"/>
                    </a:lnTo>
                    <a:lnTo>
                      <a:pt x="0" y="300"/>
                    </a:lnTo>
                    <a:lnTo>
                      <a:pt x="94" y="217"/>
                    </a:lnTo>
                    <a:lnTo>
                      <a:pt x="238" y="156"/>
                    </a:lnTo>
                    <a:lnTo>
                      <a:pt x="399" y="224"/>
                    </a:lnTo>
                    <a:lnTo>
                      <a:pt x="574" y="222"/>
                    </a:lnTo>
                    <a:lnTo>
                      <a:pt x="614" y="267"/>
                    </a:lnTo>
                    <a:lnTo>
                      <a:pt x="692" y="260"/>
                    </a:lnTo>
                    <a:lnTo>
                      <a:pt x="716" y="198"/>
                    </a:lnTo>
                    <a:lnTo>
                      <a:pt x="858" y="198"/>
                    </a:lnTo>
                    <a:lnTo>
                      <a:pt x="1068" y="101"/>
                    </a:lnTo>
                    <a:lnTo>
                      <a:pt x="1179" y="146"/>
                    </a:lnTo>
                    <a:lnTo>
                      <a:pt x="1207" y="123"/>
                    </a:lnTo>
                    <a:lnTo>
                      <a:pt x="1188" y="63"/>
                    </a:lnTo>
                    <a:lnTo>
                      <a:pt x="1342" y="0"/>
                    </a:lnTo>
                    <a:lnTo>
                      <a:pt x="1547" y="123"/>
                    </a:lnTo>
                    <a:lnTo>
                      <a:pt x="1495" y="170"/>
                    </a:lnTo>
                    <a:lnTo>
                      <a:pt x="1481" y="231"/>
                    </a:lnTo>
                    <a:lnTo>
                      <a:pt x="1547" y="397"/>
                    </a:lnTo>
                    <a:lnTo>
                      <a:pt x="1366" y="725"/>
                    </a:lnTo>
                    <a:lnTo>
                      <a:pt x="1283" y="818"/>
                    </a:lnTo>
                    <a:lnTo>
                      <a:pt x="1271" y="983"/>
                    </a:lnTo>
                    <a:lnTo>
                      <a:pt x="1228" y="985"/>
                    </a:lnTo>
                    <a:lnTo>
                      <a:pt x="1252" y="1182"/>
                    </a:lnTo>
                    <a:lnTo>
                      <a:pt x="1224" y="1219"/>
                    </a:lnTo>
                    <a:lnTo>
                      <a:pt x="1186" y="1219"/>
                    </a:lnTo>
                    <a:lnTo>
                      <a:pt x="1129" y="1120"/>
                    </a:lnTo>
                    <a:lnTo>
                      <a:pt x="976" y="1271"/>
                    </a:lnTo>
                    <a:lnTo>
                      <a:pt x="884" y="1255"/>
                    </a:lnTo>
                    <a:lnTo>
                      <a:pt x="699" y="1331"/>
                    </a:lnTo>
                    <a:lnTo>
                      <a:pt x="553" y="1349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11" name="Freeform 203">
                <a:extLst>
                  <a:ext uri="{FF2B5EF4-FFF2-40B4-BE49-F238E27FC236}">
                    <a16:creationId xmlns:a16="http://schemas.microsoft.com/office/drawing/2014/main" id="{5025C177-03FB-5BE9-718B-8D4B00FE80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9356" y="1317"/>
                <a:ext cx="1437" cy="965"/>
              </a:xfrm>
              <a:custGeom>
                <a:avLst/>
                <a:gdLst>
                  <a:gd name="T0" fmla="*/ 1068 w 1437"/>
                  <a:gd name="T1" fmla="*/ 828 h 965"/>
                  <a:gd name="T2" fmla="*/ 884 w 1437"/>
                  <a:gd name="T3" fmla="*/ 880 h 965"/>
                  <a:gd name="T4" fmla="*/ 761 w 1437"/>
                  <a:gd name="T5" fmla="*/ 835 h 965"/>
                  <a:gd name="T6" fmla="*/ 619 w 1437"/>
                  <a:gd name="T7" fmla="*/ 844 h 965"/>
                  <a:gd name="T8" fmla="*/ 347 w 1437"/>
                  <a:gd name="T9" fmla="*/ 951 h 965"/>
                  <a:gd name="T10" fmla="*/ 222 w 1437"/>
                  <a:gd name="T11" fmla="*/ 965 h 965"/>
                  <a:gd name="T12" fmla="*/ 123 w 1437"/>
                  <a:gd name="T13" fmla="*/ 899 h 965"/>
                  <a:gd name="T14" fmla="*/ 85 w 1437"/>
                  <a:gd name="T15" fmla="*/ 783 h 965"/>
                  <a:gd name="T16" fmla="*/ 0 w 1437"/>
                  <a:gd name="T17" fmla="*/ 665 h 965"/>
                  <a:gd name="T18" fmla="*/ 5 w 1437"/>
                  <a:gd name="T19" fmla="*/ 537 h 965"/>
                  <a:gd name="T20" fmla="*/ 78 w 1437"/>
                  <a:gd name="T21" fmla="*/ 350 h 965"/>
                  <a:gd name="T22" fmla="*/ 57 w 1437"/>
                  <a:gd name="T23" fmla="*/ 215 h 965"/>
                  <a:gd name="T24" fmla="*/ 243 w 1437"/>
                  <a:gd name="T25" fmla="*/ 26 h 965"/>
                  <a:gd name="T26" fmla="*/ 321 w 1437"/>
                  <a:gd name="T27" fmla="*/ 52 h 965"/>
                  <a:gd name="T28" fmla="*/ 482 w 1437"/>
                  <a:gd name="T29" fmla="*/ 0 h 965"/>
                  <a:gd name="T30" fmla="*/ 560 w 1437"/>
                  <a:gd name="T31" fmla="*/ 48 h 965"/>
                  <a:gd name="T32" fmla="*/ 912 w 1437"/>
                  <a:gd name="T33" fmla="*/ 83 h 965"/>
                  <a:gd name="T34" fmla="*/ 1203 w 1437"/>
                  <a:gd name="T35" fmla="*/ 161 h 965"/>
                  <a:gd name="T36" fmla="*/ 1271 w 1437"/>
                  <a:gd name="T37" fmla="*/ 100 h 965"/>
                  <a:gd name="T38" fmla="*/ 1415 w 1437"/>
                  <a:gd name="T39" fmla="*/ 135 h 965"/>
                  <a:gd name="T40" fmla="*/ 1437 w 1437"/>
                  <a:gd name="T41" fmla="*/ 239 h 965"/>
                  <a:gd name="T42" fmla="*/ 1378 w 1437"/>
                  <a:gd name="T43" fmla="*/ 390 h 965"/>
                  <a:gd name="T44" fmla="*/ 1264 w 1437"/>
                  <a:gd name="T45" fmla="*/ 501 h 965"/>
                  <a:gd name="T46" fmla="*/ 1089 w 1437"/>
                  <a:gd name="T47" fmla="*/ 603 h 965"/>
                  <a:gd name="T48" fmla="*/ 1087 w 1437"/>
                  <a:gd name="T49" fmla="*/ 683 h 965"/>
                  <a:gd name="T50" fmla="*/ 1120 w 1437"/>
                  <a:gd name="T51" fmla="*/ 743 h 965"/>
                  <a:gd name="T52" fmla="*/ 1068 w 1437"/>
                  <a:gd name="T53" fmla="*/ 828 h 9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437" h="965">
                    <a:moveTo>
                      <a:pt x="1068" y="828"/>
                    </a:moveTo>
                    <a:lnTo>
                      <a:pt x="884" y="880"/>
                    </a:lnTo>
                    <a:lnTo>
                      <a:pt x="761" y="835"/>
                    </a:lnTo>
                    <a:lnTo>
                      <a:pt x="619" y="844"/>
                    </a:lnTo>
                    <a:lnTo>
                      <a:pt x="347" y="951"/>
                    </a:lnTo>
                    <a:lnTo>
                      <a:pt x="222" y="965"/>
                    </a:lnTo>
                    <a:lnTo>
                      <a:pt x="123" y="899"/>
                    </a:lnTo>
                    <a:lnTo>
                      <a:pt x="85" y="783"/>
                    </a:lnTo>
                    <a:lnTo>
                      <a:pt x="0" y="665"/>
                    </a:lnTo>
                    <a:lnTo>
                      <a:pt x="5" y="537"/>
                    </a:lnTo>
                    <a:lnTo>
                      <a:pt x="78" y="350"/>
                    </a:lnTo>
                    <a:lnTo>
                      <a:pt x="57" y="215"/>
                    </a:lnTo>
                    <a:lnTo>
                      <a:pt x="243" y="26"/>
                    </a:lnTo>
                    <a:lnTo>
                      <a:pt x="321" y="52"/>
                    </a:lnTo>
                    <a:lnTo>
                      <a:pt x="482" y="0"/>
                    </a:lnTo>
                    <a:lnTo>
                      <a:pt x="560" y="48"/>
                    </a:lnTo>
                    <a:lnTo>
                      <a:pt x="912" y="83"/>
                    </a:lnTo>
                    <a:lnTo>
                      <a:pt x="1203" y="161"/>
                    </a:lnTo>
                    <a:lnTo>
                      <a:pt x="1271" y="100"/>
                    </a:lnTo>
                    <a:lnTo>
                      <a:pt x="1415" y="135"/>
                    </a:lnTo>
                    <a:lnTo>
                      <a:pt x="1437" y="239"/>
                    </a:lnTo>
                    <a:lnTo>
                      <a:pt x="1378" y="390"/>
                    </a:lnTo>
                    <a:lnTo>
                      <a:pt x="1264" y="501"/>
                    </a:lnTo>
                    <a:lnTo>
                      <a:pt x="1089" y="603"/>
                    </a:lnTo>
                    <a:lnTo>
                      <a:pt x="1087" y="683"/>
                    </a:lnTo>
                    <a:lnTo>
                      <a:pt x="1120" y="743"/>
                    </a:lnTo>
                    <a:lnTo>
                      <a:pt x="1068" y="828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12" name="Freeform 204">
                <a:extLst>
                  <a:ext uri="{FF2B5EF4-FFF2-40B4-BE49-F238E27FC236}">
                    <a16:creationId xmlns:a16="http://schemas.microsoft.com/office/drawing/2014/main" id="{2B3CA9B4-D321-9CB5-712C-DDABD5C67958}"/>
                  </a:ext>
                </a:extLst>
              </p:cNvPr>
              <p:cNvSpPr>
                <a:spLocks/>
              </p:cNvSpPr>
              <p:nvPr/>
            </p:nvSpPr>
            <p:spPr bwMode="auto">
              <a:xfrm rot="21356465">
                <a:off x="-6237" y="1490"/>
                <a:ext cx="1536" cy="1539"/>
              </a:xfrm>
              <a:custGeom>
                <a:avLst/>
                <a:gdLst>
                  <a:gd name="T0" fmla="*/ 524 w 1536"/>
                  <a:gd name="T1" fmla="*/ 1416 h 1539"/>
                  <a:gd name="T2" fmla="*/ 144 w 1536"/>
                  <a:gd name="T3" fmla="*/ 1539 h 1539"/>
                  <a:gd name="T4" fmla="*/ 26 w 1536"/>
                  <a:gd name="T5" fmla="*/ 1475 h 1539"/>
                  <a:gd name="T6" fmla="*/ 0 w 1536"/>
                  <a:gd name="T7" fmla="*/ 1385 h 1539"/>
                  <a:gd name="T8" fmla="*/ 224 w 1536"/>
                  <a:gd name="T9" fmla="*/ 1135 h 1539"/>
                  <a:gd name="T10" fmla="*/ 196 w 1536"/>
                  <a:gd name="T11" fmla="*/ 1016 h 1539"/>
                  <a:gd name="T12" fmla="*/ 234 w 1536"/>
                  <a:gd name="T13" fmla="*/ 908 h 1539"/>
                  <a:gd name="T14" fmla="*/ 399 w 1536"/>
                  <a:gd name="T15" fmla="*/ 744 h 1539"/>
                  <a:gd name="T16" fmla="*/ 425 w 1536"/>
                  <a:gd name="T17" fmla="*/ 499 h 1539"/>
                  <a:gd name="T18" fmla="*/ 697 w 1536"/>
                  <a:gd name="T19" fmla="*/ 402 h 1539"/>
                  <a:gd name="T20" fmla="*/ 983 w 1536"/>
                  <a:gd name="T21" fmla="*/ 0 h 1539"/>
                  <a:gd name="T22" fmla="*/ 1415 w 1536"/>
                  <a:gd name="T23" fmla="*/ 489 h 1539"/>
                  <a:gd name="T24" fmla="*/ 1408 w 1536"/>
                  <a:gd name="T25" fmla="*/ 588 h 1539"/>
                  <a:gd name="T26" fmla="*/ 1453 w 1536"/>
                  <a:gd name="T27" fmla="*/ 688 h 1539"/>
                  <a:gd name="T28" fmla="*/ 1477 w 1536"/>
                  <a:gd name="T29" fmla="*/ 912 h 1539"/>
                  <a:gd name="T30" fmla="*/ 1536 w 1536"/>
                  <a:gd name="T31" fmla="*/ 1049 h 1539"/>
                  <a:gd name="T32" fmla="*/ 1269 w 1536"/>
                  <a:gd name="T33" fmla="*/ 1168 h 1539"/>
                  <a:gd name="T34" fmla="*/ 1167 w 1536"/>
                  <a:gd name="T35" fmla="*/ 1158 h 1539"/>
                  <a:gd name="T36" fmla="*/ 1160 w 1536"/>
                  <a:gd name="T37" fmla="*/ 1250 h 1539"/>
                  <a:gd name="T38" fmla="*/ 1132 w 1536"/>
                  <a:gd name="T39" fmla="*/ 1276 h 1539"/>
                  <a:gd name="T40" fmla="*/ 895 w 1536"/>
                  <a:gd name="T41" fmla="*/ 1300 h 1539"/>
                  <a:gd name="T42" fmla="*/ 524 w 1536"/>
                  <a:gd name="T43" fmla="*/ 1416 h 1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536" h="1539">
                    <a:moveTo>
                      <a:pt x="524" y="1416"/>
                    </a:moveTo>
                    <a:lnTo>
                      <a:pt x="144" y="1539"/>
                    </a:lnTo>
                    <a:lnTo>
                      <a:pt x="26" y="1475"/>
                    </a:lnTo>
                    <a:lnTo>
                      <a:pt x="0" y="1385"/>
                    </a:lnTo>
                    <a:lnTo>
                      <a:pt x="224" y="1135"/>
                    </a:lnTo>
                    <a:lnTo>
                      <a:pt x="196" y="1016"/>
                    </a:lnTo>
                    <a:lnTo>
                      <a:pt x="234" y="908"/>
                    </a:lnTo>
                    <a:lnTo>
                      <a:pt x="399" y="744"/>
                    </a:lnTo>
                    <a:lnTo>
                      <a:pt x="425" y="499"/>
                    </a:lnTo>
                    <a:lnTo>
                      <a:pt x="697" y="402"/>
                    </a:lnTo>
                    <a:lnTo>
                      <a:pt x="983" y="0"/>
                    </a:lnTo>
                    <a:lnTo>
                      <a:pt x="1415" y="489"/>
                    </a:lnTo>
                    <a:lnTo>
                      <a:pt x="1408" y="588"/>
                    </a:lnTo>
                    <a:lnTo>
                      <a:pt x="1453" y="688"/>
                    </a:lnTo>
                    <a:lnTo>
                      <a:pt x="1477" y="912"/>
                    </a:lnTo>
                    <a:lnTo>
                      <a:pt x="1536" y="1049"/>
                    </a:lnTo>
                    <a:lnTo>
                      <a:pt x="1269" y="1168"/>
                    </a:lnTo>
                    <a:lnTo>
                      <a:pt x="1167" y="1158"/>
                    </a:lnTo>
                    <a:lnTo>
                      <a:pt x="1160" y="1250"/>
                    </a:lnTo>
                    <a:lnTo>
                      <a:pt x="1132" y="1276"/>
                    </a:lnTo>
                    <a:lnTo>
                      <a:pt x="895" y="1300"/>
                    </a:lnTo>
                    <a:lnTo>
                      <a:pt x="524" y="1416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13" name="Freeform 205">
                <a:extLst>
                  <a:ext uri="{FF2B5EF4-FFF2-40B4-BE49-F238E27FC236}">
                    <a16:creationId xmlns:a16="http://schemas.microsoft.com/office/drawing/2014/main" id="{63DDF027-D14F-D1EC-AA20-D7A92911D2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026" y="1573"/>
                <a:ext cx="1255" cy="832"/>
              </a:xfrm>
              <a:custGeom>
                <a:avLst/>
                <a:gdLst>
                  <a:gd name="T0" fmla="*/ 473 w 1255"/>
                  <a:gd name="T1" fmla="*/ 796 h 832"/>
                  <a:gd name="T2" fmla="*/ 256 w 1255"/>
                  <a:gd name="T3" fmla="*/ 789 h 832"/>
                  <a:gd name="T4" fmla="*/ 121 w 1255"/>
                  <a:gd name="T5" fmla="*/ 832 h 832"/>
                  <a:gd name="T6" fmla="*/ 24 w 1255"/>
                  <a:gd name="T7" fmla="*/ 799 h 832"/>
                  <a:gd name="T8" fmla="*/ 0 w 1255"/>
                  <a:gd name="T9" fmla="*/ 602 h 832"/>
                  <a:gd name="T10" fmla="*/ 43 w 1255"/>
                  <a:gd name="T11" fmla="*/ 600 h 832"/>
                  <a:gd name="T12" fmla="*/ 55 w 1255"/>
                  <a:gd name="T13" fmla="*/ 435 h 832"/>
                  <a:gd name="T14" fmla="*/ 138 w 1255"/>
                  <a:gd name="T15" fmla="*/ 342 h 832"/>
                  <a:gd name="T16" fmla="*/ 319 w 1255"/>
                  <a:gd name="T17" fmla="*/ 14 h 832"/>
                  <a:gd name="T18" fmla="*/ 648 w 1255"/>
                  <a:gd name="T19" fmla="*/ 0 h 832"/>
                  <a:gd name="T20" fmla="*/ 754 w 1255"/>
                  <a:gd name="T21" fmla="*/ 33 h 832"/>
                  <a:gd name="T22" fmla="*/ 875 w 1255"/>
                  <a:gd name="T23" fmla="*/ 224 h 832"/>
                  <a:gd name="T24" fmla="*/ 979 w 1255"/>
                  <a:gd name="T25" fmla="*/ 288 h 832"/>
                  <a:gd name="T26" fmla="*/ 1255 w 1255"/>
                  <a:gd name="T27" fmla="*/ 583 h 832"/>
                  <a:gd name="T28" fmla="*/ 1234 w 1255"/>
                  <a:gd name="T29" fmla="*/ 815 h 832"/>
                  <a:gd name="T30" fmla="*/ 473 w 1255"/>
                  <a:gd name="T31" fmla="*/ 796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55" h="832">
                    <a:moveTo>
                      <a:pt x="473" y="796"/>
                    </a:moveTo>
                    <a:lnTo>
                      <a:pt x="256" y="789"/>
                    </a:lnTo>
                    <a:lnTo>
                      <a:pt x="121" y="832"/>
                    </a:lnTo>
                    <a:lnTo>
                      <a:pt x="24" y="799"/>
                    </a:lnTo>
                    <a:lnTo>
                      <a:pt x="0" y="602"/>
                    </a:lnTo>
                    <a:lnTo>
                      <a:pt x="43" y="600"/>
                    </a:lnTo>
                    <a:lnTo>
                      <a:pt x="55" y="435"/>
                    </a:lnTo>
                    <a:lnTo>
                      <a:pt x="138" y="342"/>
                    </a:lnTo>
                    <a:lnTo>
                      <a:pt x="319" y="14"/>
                    </a:lnTo>
                    <a:lnTo>
                      <a:pt x="648" y="0"/>
                    </a:lnTo>
                    <a:lnTo>
                      <a:pt x="754" y="33"/>
                    </a:lnTo>
                    <a:lnTo>
                      <a:pt x="875" y="224"/>
                    </a:lnTo>
                    <a:lnTo>
                      <a:pt x="979" y="288"/>
                    </a:lnTo>
                    <a:lnTo>
                      <a:pt x="1255" y="583"/>
                    </a:lnTo>
                    <a:lnTo>
                      <a:pt x="1234" y="815"/>
                    </a:lnTo>
                    <a:lnTo>
                      <a:pt x="473" y="796"/>
                    </a:lnTo>
                    <a:close/>
                  </a:path>
                </a:pathLst>
              </a:custGeom>
              <a:solidFill>
                <a:srgbClr val="FCD0A1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14" name="Freeform 206">
                <a:extLst>
                  <a:ext uri="{FF2B5EF4-FFF2-40B4-BE49-F238E27FC236}">
                    <a16:creationId xmlns:a16="http://schemas.microsoft.com/office/drawing/2014/main" id="{C4637FCF-B4FD-DB25-436F-6F5C027E9C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8427" y="1878"/>
                <a:ext cx="2017" cy="1276"/>
              </a:xfrm>
              <a:custGeom>
                <a:avLst/>
                <a:gdLst>
                  <a:gd name="T0" fmla="*/ 2017 w 2017"/>
                  <a:gd name="T1" fmla="*/ 1243 h 1276"/>
                  <a:gd name="T2" fmla="*/ 720 w 2017"/>
                  <a:gd name="T3" fmla="*/ 1276 h 1276"/>
                  <a:gd name="T4" fmla="*/ 675 w 2017"/>
                  <a:gd name="T5" fmla="*/ 1167 h 1276"/>
                  <a:gd name="T6" fmla="*/ 593 w 2017"/>
                  <a:gd name="T7" fmla="*/ 1106 h 1276"/>
                  <a:gd name="T8" fmla="*/ 564 w 2017"/>
                  <a:gd name="T9" fmla="*/ 1025 h 1276"/>
                  <a:gd name="T10" fmla="*/ 304 w 2017"/>
                  <a:gd name="T11" fmla="*/ 747 h 1276"/>
                  <a:gd name="T12" fmla="*/ 302 w 2017"/>
                  <a:gd name="T13" fmla="*/ 685 h 1276"/>
                  <a:gd name="T14" fmla="*/ 68 w 2017"/>
                  <a:gd name="T15" fmla="*/ 704 h 1276"/>
                  <a:gd name="T16" fmla="*/ 0 w 2017"/>
                  <a:gd name="T17" fmla="*/ 676 h 1276"/>
                  <a:gd name="T18" fmla="*/ 85 w 2017"/>
                  <a:gd name="T19" fmla="*/ 541 h 1276"/>
                  <a:gd name="T20" fmla="*/ 54 w 2017"/>
                  <a:gd name="T21" fmla="*/ 475 h 1276"/>
                  <a:gd name="T22" fmla="*/ 137 w 2017"/>
                  <a:gd name="T23" fmla="*/ 409 h 1276"/>
                  <a:gd name="T24" fmla="*/ 139 w 2017"/>
                  <a:gd name="T25" fmla="*/ 267 h 1276"/>
                  <a:gd name="T26" fmla="*/ 191 w 2017"/>
                  <a:gd name="T27" fmla="*/ 182 h 1276"/>
                  <a:gd name="T28" fmla="*/ 848 w 2017"/>
                  <a:gd name="T29" fmla="*/ 106 h 1276"/>
                  <a:gd name="T30" fmla="*/ 1004 w 2017"/>
                  <a:gd name="T31" fmla="*/ 14 h 1276"/>
                  <a:gd name="T32" fmla="*/ 1299 w 2017"/>
                  <a:gd name="T33" fmla="*/ 0 h 1276"/>
                  <a:gd name="T34" fmla="*/ 1365 w 2017"/>
                  <a:gd name="T35" fmla="*/ 231 h 1276"/>
                  <a:gd name="T36" fmla="*/ 1448 w 2017"/>
                  <a:gd name="T37" fmla="*/ 361 h 1276"/>
                  <a:gd name="T38" fmla="*/ 1514 w 2017"/>
                  <a:gd name="T39" fmla="*/ 380 h 1276"/>
                  <a:gd name="T40" fmla="*/ 1613 w 2017"/>
                  <a:gd name="T41" fmla="*/ 345 h 1276"/>
                  <a:gd name="T42" fmla="*/ 1656 w 2017"/>
                  <a:gd name="T43" fmla="*/ 378 h 1276"/>
                  <a:gd name="T44" fmla="*/ 1661 w 2017"/>
                  <a:gd name="T45" fmla="*/ 624 h 1276"/>
                  <a:gd name="T46" fmla="*/ 1739 w 2017"/>
                  <a:gd name="T47" fmla="*/ 702 h 1276"/>
                  <a:gd name="T48" fmla="*/ 1793 w 2017"/>
                  <a:gd name="T49" fmla="*/ 810 h 1276"/>
                  <a:gd name="T50" fmla="*/ 1885 w 2017"/>
                  <a:gd name="T51" fmla="*/ 888 h 1276"/>
                  <a:gd name="T52" fmla="*/ 1895 w 2017"/>
                  <a:gd name="T53" fmla="*/ 919 h 1276"/>
                  <a:gd name="T54" fmla="*/ 1843 w 2017"/>
                  <a:gd name="T55" fmla="*/ 1014 h 1276"/>
                  <a:gd name="T56" fmla="*/ 2017 w 2017"/>
                  <a:gd name="T57" fmla="*/ 1243 h 1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017" h="1276">
                    <a:moveTo>
                      <a:pt x="2017" y="1243"/>
                    </a:moveTo>
                    <a:lnTo>
                      <a:pt x="720" y="1276"/>
                    </a:lnTo>
                    <a:lnTo>
                      <a:pt x="675" y="1167"/>
                    </a:lnTo>
                    <a:lnTo>
                      <a:pt x="593" y="1106"/>
                    </a:lnTo>
                    <a:lnTo>
                      <a:pt x="564" y="1025"/>
                    </a:lnTo>
                    <a:lnTo>
                      <a:pt x="304" y="747"/>
                    </a:lnTo>
                    <a:lnTo>
                      <a:pt x="302" y="685"/>
                    </a:lnTo>
                    <a:lnTo>
                      <a:pt x="68" y="704"/>
                    </a:lnTo>
                    <a:lnTo>
                      <a:pt x="0" y="676"/>
                    </a:lnTo>
                    <a:lnTo>
                      <a:pt x="85" y="541"/>
                    </a:lnTo>
                    <a:lnTo>
                      <a:pt x="54" y="475"/>
                    </a:lnTo>
                    <a:lnTo>
                      <a:pt x="137" y="409"/>
                    </a:lnTo>
                    <a:lnTo>
                      <a:pt x="139" y="267"/>
                    </a:lnTo>
                    <a:lnTo>
                      <a:pt x="191" y="182"/>
                    </a:lnTo>
                    <a:lnTo>
                      <a:pt x="848" y="106"/>
                    </a:lnTo>
                    <a:lnTo>
                      <a:pt x="1004" y="14"/>
                    </a:lnTo>
                    <a:lnTo>
                      <a:pt x="1299" y="0"/>
                    </a:lnTo>
                    <a:lnTo>
                      <a:pt x="1365" y="231"/>
                    </a:lnTo>
                    <a:lnTo>
                      <a:pt x="1448" y="361"/>
                    </a:lnTo>
                    <a:lnTo>
                      <a:pt x="1514" y="380"/>
                    </a:lnTo>
                    <a:lnTo>
                      <a:pt x="1613" y="345"/>
                    </a:lnTo>
                    <a:lnTo>
                      <a:pt x="1656" y="378"/>
                    </a:lnTo>
                    <a:lnTo>
                      <a:pt x="1661" y="624"/>
                    </a:lnTo>
                    <a:lnTo>
                      <a:pt x="1739" y="702"/>
                    </a:lnTo>
                    <a:lnTo>
                      <a:pt x="1793" y="810"/>
                    </a:lnTo>
                    <a:lnTo>
                      <a:pt x="1885" y="888"/>
                    </a:lnTo>
                    <a:lnTo>
                      <a:pt x="1895" y="919"/>
                    </a:lnTo>
                    <a:lnTo>
                      <a:pt x="1843" y="1014"/>
                    </a:lnTo>
                    <a:lnTo>
                      <a:pt x="2017" y="1243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dirty="0"/>
              </a:p>
            </p:txBody>
          </p:sp>
          <p:sp>
            <p:nvSpPr>
              <p:cNvPr id="215" name="Freeform 207">
                <a:extLst>
                  <a:ext uri="{FF2B5EF4-FFF2-40B4-BE49-F238E27FC236}">
                    <a16:creationId xmlns:a16="http://schemas.microsoft.com/office/drawing/2014/main" id="{A08B26B9-A742-11A7-1D82-CA40E14657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0289" y="1982"/>
                <a:ext cx="2001" cy="1186"/>
              </a:xfrm>
              <a:custGeom>
                <a:avLst/>
                <a:gdLst>
                  <a:gd name="T0" fmla="*/ 104 w 2001"/>
                  <a:gd name="T1" fmla="*/ 319 h 1186"/>
                  <a:gd name="T2" fmla="*/ 312 w 2001"/>
                  <a:gd name="T3" fmla="*/ 120 h 1186"/>
                  <a:gd name="T4" fmla="*/ 458 w 2001"/>
                  <a:gd name="T5" fmla="*/ 200 h 1186"/>
                  <a:gd name="T6" fmla="*/ 706 w 2001"/>
                  <a:gd name="T7" fmla="*/ 184 h 1186"/>
                  <a:gd name="T8" fmla="*/ 895 w 2001"/>
                  <a:gd name="T9" fmla="*/ 78 h 1186"/>
                  <a:gd name="T10" fmla="*/ 933 w 2001"/>
                  <a:gd name="T11" fmla="*/ 0 h 1186"/>
                  <a:gd name="T12" fmla="*/ 1018 w 2001"/>
                  <a:gd name="T13" fmla="*/ 118 h 1186"/>
                  <a:gd name="T14" fmla="*/ 1056 w 2001"/>
                  <a:gd name="T15" fmla="*/ 234 h 1186"/>
                  <a:gd name="T16" fmla="*/ 1155 w 2001"/>
                  <a:gd name="T17" fmla="*/ 300 h 1186"/>
                  <a:gd name="T18" fmla="*/ 1280 w 2001"/>
                  <a:gd name="T19" fmla="*/ 286 h 1186"/>
                  <a:gd name="T20" fmla="*/ 1552 w 2001"/>
                  <a:gd name="T21" fmla="*/ 179 h 1186"/>
                  <a:gd name="T22" fmla="*/ 1694 w 2001"/>
                  <a:gd name="T23" fmla="*/ 170 h 1186"/>
                  <a:gd name="T24" fmla="*/ 1817 w 2001"/>
                  <a:gd name="T25" fmla="*/ 215 h 1186"/>
                  <a:gd name="T26" fmla="*/ 2001 w 2001"/>
                  <a:gd name="T27" fmla="*/ 163 h 1186"/>
                  <a:gd name="T28" fmla="*/ 1999 w 2001"/>
                  <a:gd name="T29" fmla="*/ 305 h 1186"/>
                  <a:gd name="T30" fmla="*/ 1916 w 2001"/>
                  <a:gd name="T31" fmla="*/ 371 h 1186"/>
                  <a:gd name="T32" fmla="*/ 1947 w 2001"/>
                  <a:gd name="T33" fmla="*/ 437 h 1186"/>
                  <a:gd name="T34" fmla="*/ 1862 w 2001"/>
                  <a:gd name="T35" fmla="*/ 572 h 1186"/>
                  <a:gd name="T36" fmla="*/ 1810 w 2001"/>
                  <a:gd name="T37" fmla="*/ 562 h 1186"/>
                  <a:gd name="T38" fmla="*/ 1498 w 2001"/>
                  <a:gd name="T39" fmla="*/ 650 h 1186"/>
                  <a:gd name="T40" fmla="*/ 1328 w 2001"/>
                  <a:gd name="T41" fmla="*/ 865 h 1186"/>
                  <a:gd name="T42" fmla="*/ 1181 w 2001"/>
                  <a:gd name="T43" fmla="*/ 952 h 1186"/>
                  <a:gd name="T44" fmla="*/ 1160 w 2001"/>
                  <a:gd name="T45" fmla="*/ 1066 h 1186"/>
                  <a:gd name="T46" fmla="*/ 1068 w 2001"/>
                  <a:gd name="T47" fmla="*/ 1182 h 1186"/>
                  <a:gd name="T48" fmla="*/ 654 w 2001"/>
                  <a:gd name="T49" fmla="*/ 1186 h 1186"/>
                  <a:gd name="T50" fmla="*/ 0 w 2001"/>
                  <a:gd name="T51" fmla="*/ 1184 h 1186"/>
                  <a:gd name="T52" fmla="*/ 104 w 2001"/>
                  <a:gd name="T53" fmla="*/ 319 h 1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001" h="1186">
                    <a:moveTo>
                      <a:pt x="104" y="319"/>
                    </a:moveTo>
                    <a:lnTo>
                      <a:pt x="312" y="120"/>
                    </a:lnTo>
                    <a:lnTo>
                      <a:pt x="458" y="200"/>
                    </a:lnTo>
                    <a:lnTo>
                      <a:pt x="706" y="184"/>
                    </a:lnTo>
                    <a:lnTo>
                      <a:pt x="895" y="78"/>
                    </a:lnTo>
                    <a:lnTo>
                      <a:pt x="933" y="0"/>
                    </a:lnTo>
                    <a:lnTo>
                      <a:pt x="1018" y="118"/>
                    </a:lnTo>
                    <a:lnTo>
                      <a:pt x="1056" y="234"/>
                    </a:lnTo>
                    <a:lnTo>
                      <a:pt x="1155" y="300"/>
                    </a:lnTo>
                    <a:lnTo>
                      <a:pt x="1280" y="286"/>
                    </a:lnTo>
                    <a:lnTo>
                      <a:pt x="1552" y="179"/>
                    </a:lnTo>
                    <a:lnTo>
                      <a:pt x="1694" y="170"/>
                    </a:lnTo>
                    <a:lnTo>
                      <a:pt x="1817" y="215"/>
                    </a:lnTo>
                    <a:lnTo>
                      <a:pt x="2001" y="163"/>
                    </a:lnTo>
                    <a:lnTo>
                      <a:pt x="1999" y="305"/>
                    </a:lnTo>
                    <a:lnTo>
                      <a:pt x="1916" y="371"/>
                    </a:lnTo>
                    <a:lnTo>
                      <a:pt x="1947" y="437"/>
                    </a:lnTo>
                    <a:lnTo>
                      <a:pt x="1862" y="572"/>
                    </a:lnTo>
                    <a:lnTo>
                      <a:pt x="1810" y="562"/>
                    </a:lnTo>
                    <a:lnTo>
                      <a:pt x="1498" y="650"/>
                    </a:lnTo>
                    <a:lnTo>
                      <a:pt x="1328" y="865"/>
                    </a:lnTo>
                    <a:lnTo>
                      <a:pt x="1181" y="952"/>
                    </a:lnTo>
                    <a:lnTo>
                      <a:pt x="1160" y="1066"/>
                    </a:lnTo>
                    <a:lnTo>
                      <a:pt x="1068" y="1182"/>
                    </a:lnTo>
                    <a:lnTo>
                      <a:pt x="654" y="1186"/>
                    </a:lnTo>
                    <a:lnTo>
                      <a:pt x="0" y="1184"/>
                    </a:lnTo>
                    <a:lnTo>
                      <a:pt x="104" y="319"/>
                    </a:lnTo>
                    <a:close/>
                  </a:path>
                </a:pathLst>
              </a:custGeom>
              <a:solidFill>
                <a:srgbClr val="B1B695"/>
              </a:solidFill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  <p:sp>
            <p:nvSpPr>
              <p:cNvPr id="216" name="Freeform 208">
                <a:extLst>
                  <a:ext uri="{FF2B5EF4-FFF2-40B4-BE49-F238E27FC236}">
                    <a16:creationId xmlns:a16="http://schemas.microsoft.com/office/drawing/2014/main" id="{89C2ECFC-2258-D173-B12E-F4C012390F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9221" y="2544"/>
                <a:ext cx="1514" cy="620"/>
              </a:xfrm>
              <a:custGeom>
                <a:avLst/>
                <a:gdLst>
                  <a:gd name="T0" fmla="*/ 160 w 1514"/>
                  <a:gd name="T1" fmla="*/ 620 h 620"/>
                  <a:gd name="T2" fmla="*/ 0 w 1514"/>
                  <a:gd name="T3" fmla="*/ 620 h 620"/>
                  <a:gd name="T4" fmla="*/ 92 w 1514"/>
                  <a:gd name="T5" fmla="*/ 504 h 620"/>
                  <a:gd name="T6" fmla="*/ 113 w 1514"/>
                  <a:gd name="T7" fmla="*/ 390 h 620"/>
                  <a:gd name="T8" fmla="*/ 260 w 1514"/>
                  <a:gd name="T9" fmla="*/ 303 h 620"/>
                  <a:gd name="T10" fmla="*/ 430 w 1514"/>
                  <a:gd name="T11" fmla="*/ 88 h 620"/>
                  <a:gd name="T12" fmla="*/ 742 w 1514"/>
                  <a:gd name="T13" fmla="*/ 0 h 620"/>
                  <a:gd name="T14" fmla="*/ 794 w 1514"/>
                  <a:gd name="T15" fmla="*/ 10 h 620"/>
                  <a:gd name="T16" fmla="*/ 862 w 1514"/>
                  <a:gd name="T17" fmla="*/ 38 h 620"/>
                  <a:gd name="T18" fmla="*/ 1096 w 1514"/>
                  <a:gd name="T19" fmla="*/ 19 h 620"/>
                  <a:gd name="T20" fmla="*/ 1098 w 1514"/>
                  <a:gd name="T21" fmla="*/ 81 h 620"/>
                  <a:gd name="T22" fmla="*/ 1358 w 1514"/>
                  <a:gd name="T23" fmla="*/ 359 h 620"/>
                  <a:gd name="T24" fmla="*/ 1387 w 1514"/>
                  <a:gd name="T25" fmla="*/ 440 h 620"/>
                  <a:gd name="T26" fmla="*/ 1469 w 1514"/>
                  <a:gd name="T27" fmla="*/ 501 h 620"/>
                  <a:gd name="T28" fmla="*/ 1514 w 1514"/>
                  <a:gd name="T29" fmla="*/ 610 h 620"/>
                  <a:gd name="T30" fmla="*/ 1399 w 1514"/>
                  <a:gd name="T31" fmla="*/ 620 h 620"/>
                  <a:gd name="T32" fmla="*/ 160 w 1514"/>
                  <a:gd name="T33" fmla="*/ 620 h 6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514" h="620">
                    <a:moveTo>
                      <a:pt x="160" y="620"/>
                    </a:moveTo>
                    <a:lnTo>
                      <a:pt x="0" y="620"/>
                    </a:lnTo>
                    <a:lnTo>
                      <a:pt x="92" y="504"/>
                    </a:lnTo>
                    <a:lnTo>
                      <a:pt x="113" y="390"/>
                    </a:lnTo>
                    <a:lnTo>
                      <a:pt x="260" y="303"/>
                    </a:lnTo>
                    <a:lnTo>
                      <a:pt x="430" y="88"/>
                    </a:lnTo>
                    <a:lnTo>
                      <a:pt x="742" y="0"/>
                    </a:lnTo>
                    <a:lnTo>
                      <a:pt x="794" y="10"/>
                    </a:lnTo>
                    <a:lnTo>
                      <a:pt x="862" y="38"/>
                    </a:lnTo>
                    <a:lnTo>
                      <a:pt x="1096" y="19"/>
                    </a:lnTo>
                    <a:lnTo>
                      <a:pt x="1098" y="81"/>
                    </a:lnTo>
                    <a:lnTo>
                      <a:pt x="1358" y="359"/>
                    </a:lnTo>
                    <a:lnTo>
                      <a:pt x="1387" y="440"/>
                    </a:lnTo>
                    <a:lnTo>
                      <a:pt x="1469" y="501"/>
                    </a:lnTo>
                    <a:lnTo>
                      <a:pt x="1514" y="610"/>
                    </a:lnTo>
                    <a:lnTo>
                      <a:pt x="1399" y="620"/>
                    </a:lnTo>
                    <a:lnTo>
                      <a:pt x="160" y="620"/>
                    </a:lnTo>
                    <a:close/>
                  </a:path>
                </a:pathLst>
              </a:custGeom>
              <a:grpFill/>
              <a:ln w="3175" cap="rnd">
                <a:solidFill>
                  <a:schemeClr val="bg1">
                    <a:lumMod val="6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68580" tIns="34291" rIns="68580" bIns="34291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1" b="1" dirty="0"/>
              </a:p>
            </p:txBody>
          </p:sp>
        </p:grpSp>
        <p:grpSp>
          <p:nvGrpSpPr>
            <p:cNvPr id="1071" name="Group 116">
              <a:extLst>
                <a:ext uri="{FF2B5EF4-FFF2-40B4-BE49-F238E27FC236}">
                  <a16:creationId xmlns:a16="http://schemas.microsoft.com/office/drawing/2014/main" id="{563B76B3-5462-FE31-4019-C68B4FC80F62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-363538" y="-87313"/>
              <a:ext cx="9144001" cy="3949703"/>
              <a:chOff x="-229" y="-55"/>
              <a:chExt cx="5760" cy="2488"/>
            </a:xfrm>
            <a:grpFill/>
          </p:grpSpPr>
          <p:sp>
            <p:nvSpPr>
              <p:cNvPr id="1072" name="AutoShape 115">
                <a:extLst>
                  <a:ext uri="{FF2B5EF4-FFF2-40B4-BE49-F238E27FC236}">
                    <a16:creationId xmlns:a16="http://schemas.microsoft.com/office/drawing/2014/main" id="{813EE6C3-CBCB-AC0E-E3D5-81B9BE6D7CC9}"/>
                  </a:ext>
                </a:extLst>
              </p:cNvPr>
              <p:cNvSpPr>
                <a:spLocks noChangeAspect="1" noChangeArrowheads="1" noTextEdit="1"/>
              </p:cNvSpPr>
              <p:nvPr/>
            </p:nvSpPr>
            <p:spPr bwMode="auto">
              <a:xfrm>
                <a:off x="-229" y="-55"/>
                <a:ext cx="5760" cy="248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b="1"/>
              </a:p>
            </p:txBody>
          </p:sp>
          <p:grpSp>
            <p:nvGrpSpPr>
              <p:cNvPr id="1073" name="Group 317">
                <a:extLst>
                  <a:ext uri="{FF2B5EF4-FFF2-40B4-BE49-F238E27FC236}">
                    <a16:creationId xmlns:a16="http://schemas.microsoft.com/office/drawing/2014/main" id="{19C78945-F26B-62BA-606F-09787FF4F89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-229" y="-54"/>
                <a:ext cx="5656" cy="1730"/>
                <a:chOff x="-229" y="-54"/>
                <a:chExt cx="5656" cy="1730"/>
              </a:xfrm>
              <a:grpFill/>
            </p:grpSpPr>
            <p:sp>
              <p:nvSpPr>
                <p:cNvPr id="1142" name="Rectangle 117">
                  <a:extLst>
                    <a:ext uri="{FF2B5EF4-FFF2-40B4-BE49-F238E27FC236}">
                      <a16:creationId xmlns:a16="http://schemas.microsoft.com/office/drawing/2014/main" id="{090ECCC8-D2CC-85BE-BD8E-20C7DCCA5D8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" y="-54"/>
                  <a:ext cx="26" cy="146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1200" b="1">
                      <a:solidFill>
                        <a:srgbClr val="000000"/>
                      </a:solidFill>
                      <a:latin typeface="Calibri" panose="020F0502020204030204" pitchFamily="34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44" name="Rectangle 119">
                  <a:extLst>
                    <a:ext uri="{FF2B5EF4-FFF2-40B4-BE49-F238E27FC236}">
                      <a16:creationId xmlns:a16="http://schemas.microsoft.com/office/drawing/2014/main" id="{34826FF8-B321-2F0B-98C7-06126CE8EDA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93" y="58"/>
                  <a:ext cx="26" cy="146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1200" b="1">
                      <a:solidFill>
                        <a:srgbClr val="000000"/>
                      </a:solidFill>
                      <a:latin typeface="Calibri" panose="020F0502020204030204" pitchFamily="34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47" name="Rectangle 122">
                  <a:extLst>
                    <a:ext uri="{FF2B5EF4-FFF2-40B4-BE49-F238E27FC236}">
                      <a16:creationId xmlns:a16="http://schemas.microsoft.com/office/drawing/2014/main" id="{98B54A2A-32D9-3188-9457-1E5BDD3360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10" y="-54"/>
                  <a:ext cx="26" cy="146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1200" b="1">
                      <a:solidFill>
                        <a:srgbClr val="000000"/>
                      </a:solidFill>
                      <a:latin typeface="Calibri" panose="020F0502020204030204" pitchFamily="34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48" name="Rectangle 123">
                  <a:extLst>
                    <a:ext uri="{FF2B5EF4-FFF2-40B4-BE49-F238E27FC236}">
                      <a16:creationId xmlns:a16="http://schemas.microsoft.com/office/drawing/2014/main" id="{8A05CF92-D521-03D3-5488-D818EDE0D6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286"/>
                  <a:ext cx="11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Calibri" panose="020F0502020204030204" pitchFamily="34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49" name="Rectangle 124">
                  <a:extLst>
                    <a:ext uri="{FF2B5EF4-FFF2-40B4-BE49-F238E27FC236}">
                      <a16:creationId xmlns:a16="http://schemas.microsoft.com/office/drawing/2014/main" id="{0535C061-40A3-0E53-0666-E8132A453F6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626603">
                  <a:off x="4931" y="653"/>
                  <a:ext cx="307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Pasquotank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0" name="Rectangle 125">
                  <a:extLst>
                    <a:ext uri="{FF2B5EF4-FFF2-40B4-BE49-F238E27FC236}">
                      <a16:creationId xmlns:a16="http://schemas.microsoft.com/office/drawing/2014/main" id="{3104D024-AB95-7503-6828-1E5206616B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89" y="340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1" name="Rectangle 126">
                  <a:extLst>
                    <a:ext uri="{FF2B5EF4-FFF2-40B4-BE49-F238E27FC236}">
                      <a16:creationId xmlns:a16="http://schemas.microsoft.com/office/drawing/2014/main" id="{FE809822-F0AD-ECD1-3C11-5D61161DD8B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04" y="286"/>
                  <a:ext cx="17" cy="8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2" name="Rectangle 127">
                  <a:extLst>
                    <a:ext uri="{FF2B5EF4-FFF2-40B4-BE49-F238E27FC236}">
                      <a16:creationId xmlns:a16="http://schemas.microsoft.com/office/drawing/2014/main" id="{D5EDB81E-F423-2975-7C04-8178A5EBD3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543192">
                  <a:off x="5107" y="571"/>
                  <a:ext cx="232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Currituck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3" name="Rectangle 128">
                  <a:extLst>
                    <a:ext uri="{FF2B5EF4-FFF2-40B4-BE49-F238E27FC236}">
                      <a16:creationId xmlns:a16="http://schemas.microsoft.com/office/drawing/2014/main" id="{0F35CDD5-30F3-B349-9E43-693E52B53A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48" y="34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4" name="Rectangle 129">
                  <a:extLst>
                    <a:ext uri="{FF2B5EF4-FFF2-40B4-BE49-F238E27FC236}">
                      <a16:creationId xmlns:a16="http://schemas.microsoft.com/office/drawing/2014/main" id="{AD410A43-A1F0-A2D8-51B8-47498F651A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50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5" name="Rectangle 130">
                  <a:extLst>
                    <a:ext uri="{FF2B5EF4-FFF2-40B4-BE49-F238E27FC236}">
                      <a16:creationId xmlns:a16="http://schemas.microsoft.com/office/drawing/2014/main" id="{5030AF71-899C-5B46-C7FF-F8408F6CDA6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557"/>
                  <a:ext cx="19" cy="9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6" name="Rectangle 131">
                  <a:extLst>
                    <a:ext uri="{FF2B5EF4-FFF2-40B4-BE49-F238E27FC236}">
                      <a16:creationId xmlns:a16="http://schemas.microsoft.com/office/drawing/2014/main" id="{31D06FA4-043A-29D5-B043-A4DCF482D79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78" y="568"/>
                  <a:ext cx="122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Ashe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" name="Rectangle 132">
                  <a:extLst>
                    <a:ext uri="{FF2B5EF4-FFF2-40B4-BE49-F238E27FC236}">
                      <a16:creationId xmlns:a16="http://schemas.microsoft.com/office/drawing/2014/main" id="{4AFFB6EC-B8E7-51EB-0036-F925134FEDF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2" y="63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8" name="Rectangle 133">
                  <a:extLst>
                    <a:ext uri="{FF2B5EF4-FFF2-40B4-BE49-F238E27FC236}">
                      <a16:creationId xmlns:a16="http://schemas.microsoft.com/office/drawing/2014/main" id="{17397EC3-6C7F-7E9C-1F48-EDF7859CC3C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7" y="505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59" name="Rectangle 134">
                  <a:extLst>
                    <a:ext uri="{FF2B5EF4-FFF2-40B4-BE49-F238E27FC236}">
                      <a16:creationId xmlns:a16="http://schemas.microsoft.com/office/drawing/2014/main" id="{3ABCEA36-D83F-2E26-F5D3-4AE3C1EB3FF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66" y="532"/>
                  <a:ext cx="236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Alleghany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0" name="Rectangle 135">
                  <a:extLst>
                    <a:ext uri="{FF2B5EF4-FFF2-40B4-BE49-F238E27FC236}">
                      <a16:creationId xmlns:a16="http://schemas.microsoft.com/office/drawing/2014/main" id="{279450C2-6D36-1688-64AC-B3253E30197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70" y="56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61" name="Rectangle 136">
                  <a:extLst>
                    <a:ext uri="{FF2B5EF4-FFF2-40B4-BE49-F238E27FC236}">
                      <a16:creationId xmlns:a16="http://schemas.microsoft.com/office/drawing/2014/main" id="{B556B387-5F6E-3F7F-2709-9B9203B03D4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50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162" name="Rectangle 137">
                  <a:extLst>
                    <a:ext uri="{FF2B5EF4-FFF2-40B4-BE49-F238E27FC236}">
                      <a16:creationId xmlns:a16="http://schemas.microsoft.com/office/drawing/2014/main" id="{3FA46086-F68C-6F1D-1978-26ED64950D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87" y="557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63" name="Rectangle 138">
                  <a:extLst>
                    <a:ext uri="{FF2B5EF4-FFF2-40B4-BE49-F238E27FC236}">
                      <a16:creationId xmlns:a16="http://schemas.microsoft.com/office/drawing/2014/main" id="{093A4647-F4A0-8744-61E4-A374787C852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72" y="583"/>
                  <a:ext cx="128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Surry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4" name="Rectangle 139">
                  <a:extLst>
                    <a:ext uri="{FF2B5EF4-FFF2-40B4-BE49-F238E27FC236}">
                      <a16:creationId xmlns:a16="http://schemas.microsoft.com/office/drawing/2014/main" id="{2BE8CE7D-5367-E06D-5B89-04AFA4E5E24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90" y="60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chemeClr val="bg1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165" name="Rectangle 140">
                  <a:extLst>
                    <a:ext uri="{FF2B5EF4-FFF2-40B4-BE49-F238E27FC236}">
                      <a16:creationId xmlns:a16="http://schemas.microsoft.com/office/drawing/2014/main" id="{32D5B191-376B-DA30-CA68-2E649F0761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7" y="50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67" name="Rectangle 142">
                  <a:extLst>
                    <a:ext uri="{FF2B5EF4-FFF2-40B4-BE49-F238E27FC236}">
                      <a16:creationId xmlns:a16="http://schemas.microsoft.com/office/drawing/2014/main" id="{795DA012-59F1-5DBE-99B5-8D318FA1C78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30" y="579"/>
                  <a:ext cx="163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Stokes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8" name="Rectangle 143">
                  <a:extLst>
                    <a:ext uri="{FF2B5EF4-FFF2-40B4-BE49-F238E27FC236}">
                      <a16:creationId xmlns:a16="http://schemas.microsoft.com/office/drawing/2014/main" id="{9B45F97D-7A47-623F-F53C-529EE118BA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57" y="616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69" name="Rectangle 144">
                  <a:extLst>
                    <a:ext uri="{FF2B5EF4-FFF2-40B4-BE49-F238E27FC236}">
                      <a16:creationId xmlns:a16="http://schemas.microsoft.com/office/drawing/2014/main" id="{07546D2A-576A-4ADE-7693-B321580ED59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5" y="50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0" name="Rectangle 145">
                  <a:extLst>
                    <a:ext uri="{FF2B5EF4-FFF2-40B4-BE49-F238E27FC236}">
                      <a16:creationId xmlns:a16="http://schemas.microsoft.com/office/drawing/2014/main" id="{42435E3A-1569-A6FC-2293-68B7E7901F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5" y="554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1" name="Rectangle 146">
                  <a:extLst>
                    <a:ext uri="{FF2B5EF4-FFF2-40B4-BE49-F238E27FC236}">
                      <a16:creationId xmlns:a16="http://schemas.microsoft.com/office/drawing/2014/main" id="{89FA8148-AB36-3D16-3C67-520B40BC02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5" y="610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2" name="Rectangle 147">
                  <a:extLst>
                    <a:ext uri="{FF2B5EF4-FFF2-40B4-BE49-F238E27FC236}">
                      <a16:creationId xmlns:a16="http://schemas.microsoft.com/office/drawing/2014/main" id="{8244E37F-09C6-CBC0-F56F-C05ECE0328E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29" y="583"/>
                  <a:ext cx="298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Rockingham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3" name="Rectangle 148">
                  <a:extLst>
                    <a:ext uri="{FF2B5EF4-FFF2-40B4-BE49-F238E27FC236}">
                      <a16:creationId xmlns:a16="http://schemas.microsoft.com/office/drawing/2014/main" id="{09146328-9275-5F6D-1B67-04CFBFB48C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55" y="653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4" name="Rectangle 149">
                  <a:extLst>
                    <a:ext uri="{FF2B5EF4-FFF2-40B4-BE49-F238E27FC236}">
                      <a16:creationId xmlns:a16="http://schemas.microsoft.com/office/drawing/2014/main" id="{7F9FC8C5-C816-9DEA-4A94-AE9D04C187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1" y="50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5" name="Rectangle 150">
                  <a:extLst>
                    <a:ext uri="{FF2B5EF4-FFF2-40B4-BE49-F238E27FC236}">
                      <a16:creationId xmlns:a16="http://schemas.microsoft.com/office/drawing/2014/main" id="{050A7C05-DD8A-820B-F961-56ED53BFFE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71" y="556"/>
                  <a:ext cx="17" cy="8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76" name="Rectangle 151">
                  <a:extLst>
                    <a:ext uri="{FF2B5EF4-FFF2-40B4-BE49-F238E27FC236}">
                      <a16:creationId xmlns:a16="http://schemas.microsoft.com/office/drawing/2014/main" id="{0DC4222C-7F43-8F80-2694-575B21C0F9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51" y="638"/>
                  <a:ext cx="205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Caswell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77" name="Rectangle 152">
                  <a:extLst>
                    <a:ext uri="{FF2B5EF4-FFF2-40B4-BE49-F238E27FC236}">
                      <a16:creationId xmlns:a16="http://schemas.microsoft.com/office/drawing/2014/main" id="{5BE71794-30D2-0E19-CB7B-0A85A1629E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91" y="624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0" name="Rectangle 155">
                  <a:extLst>
                    <a:ext uri="{FF2B5EF4-FFF2-40B4-BE49-F238E27FC236}">
                      <a16:creationId xmlns:a16="http://schemas.microsoft.com/office/drawing/2014/main" id="{B3E36580-798B-504F-5BF1-E534FC706A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1" y="602"/>
                  <a:ext cx="18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Person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1" name="Rectangle 156">
                  <a:extLst>
                    <a:ext uri="{FF2B5EF4-FFF2-40B4-BE49-F238E27FC236}">
                      <a16:creationId xmlns:a16="http://schemas.microsoft.com/office/drawing/2014/main" id="{E58893D0-8D1F-9AC7-B2E3-6F419A79C9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82" y="61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2" name="Rectangle 157">
                  <a:extLst>
                    <a:ext uri="{FF2B5EF4-FFF2-40B4-BE49-F238E27FC236}">
                      <a16:creationId xmlns:a16="http://schemas.microsoft.com/office/drawing/2014/main" id="{247BDCDA-B9AD-C8B2-9BAA-AAF1A098D1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9" y="50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3" name="Rectangle 158">
                  <a:extLst>
                    <a:ext uri="{FF2B5EF4-FFF2-40B4-BE49-F238E27FC236}">
                      <a16:creationId xmlns:a16="http://schemas.microsoft.com/office/drawing/2014/main" id="{E81FA53B-A6E3-F994-A7C0-9C1D5833A7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99" y="560"/>
                  <a:ext cx="19" cy="9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4" name="Rectangle 159">
                  <a:extLst>
                    <a:ext uri="{FF2B5EF4-FFF2-40B4-BE49-F238E27FC236}">
                      <a16:creationId xmlns:a16="http://schemas.microsoft.com/office/drawing/2014/main" id="{064B5EB8-A95A-F993-3A7C-1D482720EC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46" y="628"/>
                  <a:ext cx="165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Vance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5" name="Rectangle 160">
                  <a:extLst>
                    <a:ext uri="{FF2B5EF4-FFF2-40B4-BE49-F238E27FC236}">
                      <a16:creationId xmlns:a16="http://schemas.microsoft.com/office/drawing/2014/main" id="{30730A11-1082-6949-F9DF-F9CCAB66EB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16" y="629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6" name="Rectangle 161">
                  <a:extLst>
                    <a:ext uri="{FF2B5EF4-FFF2-40B4-BE49-F238E27FC236}">
                      <a16:creationId xmlns:a16="http://schemas.microsoft.com/office/drawing/2014/main" id="{BBC9A7FD-EF37-15C2-F3DF-0E84906B7A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1" y="50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7" name="Rectangle 162">
                  <a:extLst>
                    <a:ext uri="{FF2B5EF4-FFF2-40B4-BE49-F238E27FC236}">
                      <a16:creationId xmlns:a16="http://schemas.microsoft.com/office/drawing/2014/main" id="{5A15E41B-0078-AA0F-30C9-4D941A05C3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1" y="55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88" name="Rectangle 163">
                  <a:extLst>
                    <a:ext uri="{FF2B5EF4-FFF2-40B4-BE49-F238E27FC236}">
                      <a16:creationId xmlns:a16="http://schemas.microsoft.com/office/drawing/2014/main" id="{8B8E0049-05EB-00DE-A2FF-859A1D5D529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91" y="594"/>
                  <a:ext cx="190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Warren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89" name="Rectangle 164">
                  <a:extLst>
                    <a:ext uri="{FF2B5EF4-FFF2-40B4-BE49-F238E27FC236}">
                      <a16:creationId xmlns:a16="http://schemas.microsoft.com/office/drawing/2014/main" id="{F89CC53E-F821-28D3-090B-069EB22D93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92" y="61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90" name="Rectangle 165">
                  <a:extLst>
                    <a:ext uri="{FF2B5EF4-FFF2-40B4-BE49-F238E27FC236}">
                      <a16:creationId xmlns:a16="http://schemas.microsoft.com/office/drawing/2014/main" id="{EF6DE7FD-5681-4476-F101-96D1D07E9F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0" y="50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91" name="Rectangle 166">
                  <a:extLst>
                    <a:ext uri="{FF2B5EF4-FFF2-40B4-BE49-F238E27FC236}">
                      <a16:creationId xmlns:a16="http://schemas.microsoft.com/office/drawing/2014/main" id="{A78BC1C4-5EF8-1824-C9D8-4C5B9A59ED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10" y="559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92" name="Rectangle 167">
                  <a:extLst>
                    <a:ext uri="{FF2B5EF4-FFF2-40B4-BE49-F238E27FC236}">
                      <a16:creationId xmlns:a16="http://schemas.microsoft.com/office/drawing/2014/main" id="{48285526-B9D3-C48E-E812-019C5C7AD3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00" y="559"/>
                  <a:ext cx="336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Northampton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3" name="Rectangle 168">
                  <a:extLst>
                    <a:ext uri="{FF2B5EF4-FFF2-40B4-BE49-F238E27FC236}">
                      <a16:creationId xmlns:a16="http://schemas.microsoft.com/office/drawing/2014/main" id="{BB816FC4-1177-D181-DE82-0C2C493467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361" y="60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194" name="Rectangle 169">
                  <a:extLst>
                    <a:ext uri="{FF2B5EF4-FFF2-40B4-BE49-F238E27FC236}">
                      <a16:creationId xmlns:a16="http://schemas.microsoft.com/office/drawing/2014/main" id="{CEE8A82E-1E71-13C1-8429-1B96EA122E5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57" y="682"/>
                  <a:ext cx="178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Halifax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6" name="Rectangle 171">
                  <a:extLst>
                    <a:ext uri="{FF2B5EF4-FFF2-40B4-BE49-F238E27FC236}">
                      <a16:creationId xmlns:a16="http://schemas.microsoft.com/office/drawing/2014/main" id="{17E7CC72-9BC4-9C52-FD4E-E2A6BEAD8C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4" y="651"/>
                  <a:ext cx="210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Hertford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7" name="Rectangle 172">
                  <a:extLst>
                    <a:ext uri="{FF2B5EF4-FFF2-40B4-BE49-F238E27FC236}">
                      <a16:creationId xmlns:a16="http://schemas.microsoft.com/office/drawing/2014/main" id="{C1BC5631-75BF-141E-2302-A5A6A4DB43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49" y="665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98" name="Rectangle 173">
                  <a:extLst>
                    <a:ext uri="{FF2B5EF4-FFF2-40B4-BE49-F238E27FC236}">
                      <a16:creationId xmlns:a16="http://schemas.microsoft.com/office/drawing/2014/main" id="{66335C24-EC03-0023-BB9F-DD4A71D4085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75" y="50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199" name="Rectangle 174">
                  <a:extLst>
                    <a:ext uri="{FF2B5EF4-FFF2-40B4-BE49-F238E27FC236}">
                      <a16:creationId xmlns:a16="http://schemas.microsoft.com/office/drawing/2014/main" id="{53BD6E4A-FC20-F71D-7BCC-93A5BB467A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68" y="560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00" name="Rectangle 175">
                  <a:extLst>
                    <a:ext uri="{FF2B5EF4-FFF2-40B4-BE49-F238E27FC236}">
                      <a16:creationId xmlns:a16="http://schemas.microsoft.com/office/drawing/2014/main" id="{63313302-9E4B-D8AB-F55A-9EB440015D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4" y="560"/>
                  <a:ext cx="15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Gates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2" name="Rectangle 177">
                  <a:extLst>
                    <a:ext uri="{FF2B5EF4-FFF2-40B4-BE49-F238E27FC236}">
                      <a16:creationId xmlns:a16="http://schemas.microsoft.com/office/drawing/2014/main" id="{B80A84E7-3C9C-B017-7110-E43F2AEBF0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092792">
                  <a:off x="4988" y="569"/>
                  <a:ext cx="220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Camden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3" name="Rectangle 178">
                  <a:extLst>
                    <a:ext uri="{FF2B5EF4-FFF2-40B4-BE49-F238E27FC236}">
                      <a16:creationId xmlns:a16="http://schemas.microsoft.com/office/drawing/2014/main" id="{B96D89FE-9564-1AF6-DDD5-C5B32174E07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2" y="50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04" name="Rectangle 179">
                  <a:extLst>
                    <a:ext uri="{FF2B5EF4-FFF2-40B4-BE49-F238E27FC236}">
                      <a16:creationId xmlns:a16="http://schemas.microsoft.com/office/drawing/2014/main" id="{AE025AA2-44EC-91D5-27AD-B1B7BAE203B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82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05" name="Rectangle 180">
                  <a:extLst>
                    <a:ext uri="{FF2B5EF4-FFF2-40B4-BE49-F238E27FC236}">
                      <a16:creationId xmlns:a16="http://schemas.microsoft.com/office/drawing/2014/main" id="{F0A4A326-85E6-16A0-4EE0-56F43A2C96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879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06" name="Rectangle 181">
                  <a:extLst>
                    <a:ext uri="{FF2B5EF4-FFF2-40B4-BE49-F238E27FC236}">
                      <a16:creationId xmlns:a16="http://schemas.microsoft.com/office/drawing/2014/main" id="{FAAB4F26-F567-73A4-7D62-A806A6D6C1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28" y="823"/>
                  <a:ext cx="136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Avery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8" name="Rectangle 183">
                  <a:extLst>
                    <a:ext uri="{FF2B5EF4-FFF2-40B4-BE49-F238E27FC236}">
                      <a16:creationId xmlns:a16="http://schemas.microsoft.com/office/drawing/2014/main" id="{B8A51DB9-53B0-4218-4C04-1719A66D2A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41" y="722"/>
                  <a:ext cx="214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Watauga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09" name="Rectangle 184">
                  <a:extLst>
                    <a:ext uri="{FF2B5EF4-FFF2-40B4-BE49-F238E27FC236}">
                      <a16:creationId xmlns:a16="http://schemas.microsoft.com/office/drawing/2014/main" id="{B54B6486-CD7D-67F8-0268-49E900C721A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31" y="83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10" name="Rectangle 185">
                  <a:extLst>
                    <a:ext uri="{FF2B5EF4-FFF2-40B4-BE49-F238E27FC236}">
                      <a16:creationId xmlns:a16="http://schemas.microsoft.com/office/drawing/2014/main" id="{F0DE7562-5E26-5A33-0BD1-5221FBECC8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78" y="713"/>
                  <a:ext cx="157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Wilkes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2" name="Rectangle 187">
                  <a:extLst>
                    <a:ext uri="{FF2B5EF4-FFF2-40B4-BE49-F238E27FC236}">
                      <a16:creationId xmlns:a16="http://schemas.microsoft.com/office/drawing/2014/main" id="{2E7D671F-F007-7584-F1EA-440CADFE55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366" y="768"/>
                  <a:ext cx="164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Yadkin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3" name="Rectangle 188">
                  <a:extLst>
                    <a:ext uri="{FF2B5EF4-FFF2-40B4-BE49-F238E27FC236}">
                      <a16:creationId xmlns:a16="http://schemas.microsoft.com/office/drawing/2014/main" id="{EC49DC87-8192-CA64-5B4F-26ADDE0523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03" y="85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14" name="Rectangle 189">
                  <a:extLst>
                    <a:ext uri="{FF2B5EF4-FFF2-40B4-BE49-F238E27FC236}">
                      <a16:creationId xmlns:a16="http://schemas.microsoft.com/office/drawing/2014/main" id="{350FA8FB-2D64-403B-C5B0-34D2C754AFD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28" y="824"/>
                  <a:ext cx="19" cy="9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15" name="Rectangle 190">
                  <a:extLst>
                    <a:ext uri="{FF2B5EF4-FFF2-40B4-BE49-F238E27FC236}">
                      <a16:creationId xmlns:a16="http://schemas.microsoft.com/office/drawing/2014/main" id="{0C8CD323-B1C5-7030-BC85-9B0B9DECC4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17" y="776"/>
                  <a:ext cx="177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Forsyth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16" name="Rectangle 191">
                  <a:extLst>
                    <a:ext uri="{FF2B5EF4-FFF2-40B4-BE49-F238E27FC236}">
                      <a16:creationId xmlns:a16="http://schemas.microsoft.com/office/drawing/2014/main" id="{B77D885D-51CF-05B9-5B8E-D93079C467A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53" y="896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17" name="Rectangle 192">
                  <a:extLst>
                    <a:ext uri="{FF2B5EF4-FFF2-40B4-BE49-F238E27FC236}">
                      <a16:creationId xmlns:a16="http://schemas.microsoft.com/office/drawing/2014/main" id="{6B724906-728F-671C-7C61-1BEDE409DD6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0" y="82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18" name="Rectangle 193">
                  <a:extLst>
                    <a:ext uri="{FF2B5EF4-FFF2-40B4-BE49-F238E27FC236}">
                      <a16:creationId xmlns:a16="http://schemas.microsoft.com/office/drawing/2014/main" id="{434B12C4-542B-573C-AB50-117A9CC0BE1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70" y="878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19" name="Rectangle 194">
                  <a:extLst>
                    <a:ext uri="{FF2B5EF4-FFF2-40B4-BE49-F238E27FC236}">
                      <a16:creationId xmlns:a16="http://schemas.microsoft.com/office/drawing/2014/main" id="{5C0CD4C8-BF33-97CC-7A2A-BFC91A7AA3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85" y="837"/>
                  <a:ext cx="203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Guilford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1" name="Rectangle 196">
                  <a:extLst>
                    <a:ext uri="{FF2B5EF4-FFF2-40B4-BE49-F238E27FC236}">
                      <a16:creationId xmlns:a16="http://schemas.microsoft.com/office/drawing/2014/main" id="{ED8C3111-BB4B-3873-44CD-36B2B78B161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15" y="826"/>
                  <a:ext cx="17" cy="8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22" name="Rectangle 197">
                  <a:extLst>
                    <a:ext uri="{FF2B5EF4-FFF2-40B4-BE49-F238E27FC236}">
                      <a16:creationId xmlns:a16="http://schemas.microsoft.com/office/drawing/2014/main" id="{69D4F822-3F98-ED18-C011-61CCF4DA2A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03" y="867"/>
                  <a:ext cx="19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Orange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3" name="Rectangle 198">
                  <a:extLst>
                    <a:ext uri="{FF2B5EF4-FFF2-40B4-BE49-F238E27FC236}">
                      <a16:creationId xmlns:a16="http://schemas.microsoft.com/office/drawing/2014/main" id="{AD829281-6D57-CC4A-36F2-F1C403A2D9E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322" y="894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24" name="Rectangle 199">
                  <a:extLst>
                    <a:ext uri="{FF2B5EF4-FFF2-40B4-BE49-F238E27FC236}">
                      <a16:creationId xmlns:a16="http://schemas.microsoft.com/office/drawing/2014/main" id="{1D4E190F-BF60-BC72-41E7-E7E05255BA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44" y="667"/>
                  <a:ext cx="230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Granville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5" name="Rectangle 200">
                  <a:extLst>
                    <a:ext uri="{FF2B5EF4-FFF2-40B4-BE49-F238E27FC236}">
                      <a16:creationId xmlns:a16="http://schemas.microsoft.com/office/drawing/2014/main" id="{25CBBD39-577F-8F7A-3ACD-4F35FB4557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85" y="820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26" name="Rectangle 201">
                  <a:extLst>
                    <a:ext uri="{FF2B5EF4-FFF2-40B4-BE49-F238E27FC236}">
                      <a16:creationId xmlns:a16="http://schemas.microsoft.com/office/drawing/2014/main" id="{603B1D46-3BCC-D98A-F9F3-7A00E14C0A8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05" y="82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27" name="Rectangle 202">
                  <a:extLst>
                    <a:ext uri="{FF2B5EF4-FFF2-40B4-BE49-F238E27FC236}">
                      <a16:creationId xmlns:a16="http://schemas.microsoft.com/office/drawing/2014/main" id="{6C1D40BC-F419-3681-CB80-D75B3D98746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01" y="815"/>
                  <a:ext cx="207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Franklin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29" name="Rectangle 204">
                  <a:extLst>
                    <a:ext uri="{FF2B5EF4-FFF2-40B4-BE49-F238E27FC236}">
                      <a16:creationId xmlns:a16="http://schemas.microsoft.com/office/drawing/2014/main" id="{17770B3C-4737-ABEE-92AB-8983F3BDEDF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827" y="82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30" name="Rectangle 205">
                  <a:extLst>
                    <a:ext uri="{FF2B5EF4-FFF2-40B4-BE49-F238E27FC236}">
                      <a16:creationId xmlns:a16="http://schemas.microsoft.com/office/drawing/2014/main" id="{D4E4D0FD-5B95-2C87-365D-60CCC0B20D0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620" y="824"/>
                  <a:ext cx="152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Bertie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31" name="Rectangle 206">
                  <a:extLst>
                    <a:ext uri="{FF2B5EF4-FFF2-40B4-BE49-F238E27FC236}">
                      <a16:creationId xmlns:a16="http://schemas.microsoft.com/office/drawing/2014/main" id="{04FA1920-EE51-2F3B-8BF3-0523A17BA93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45" y="900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32" name="Rectangle 207">
                  <a:extLst>
                    <a:ext uri="{FF2B5EF4-FFF2-40B4-BE49-F238E27FC236}">
                      <a16:creationId xmlns:a16="http://schemas.microsoft.com/office/drawing/2014/main" id="{2A6F3E86-783C-DB18-6A57-38BABC9E00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202083">
                  <a:off x="4870" y="727"/>
                  <a:ext cx="299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Perquimans</a:t>
                  </a:r>
                  <a:r>
                    <a:rPr lang="en-US" altLang="en-US" sz="600" b="1" dirty="0"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33" name="Rectangle 208">
                  <a:extLst>
                    <a:ext uri="{FF2B5EF4-FFF2-40B4-BE49-F238E27FC236}">
                      <a16:creationId xmlns:a16="http://schemas.microsoft.com/office/drawing/2014/main" id="{8D80425F-DF91-C39B-CF48-3FFD745848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3565003">
                  <a:off x="4810" y="793"/>
                  <a:ext cx="226" cy="6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Chowan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34" name="Rectangle 209">
                  <a:extLst>
                    <a:ext uri="{FF2B5EF4-FFF2-40B4-BE49-F238E27FC236}">
                      <a16:creationId xmlns:a16="http://schemas.microsoft.com/office/drawing/2014/main" id="{3884A6AE-772C-DD12-2CB1-A0CC50C6055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768" y="89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35" name="Rectangle 210">
                  <a:extLst>
                    <a:ext uri="{FF2B5EF4-FFF2-40B4-BE49-F238E27FC236}">
                      <a16:creationId xmlns:a16="http://schemas.microsoft.com/office/drawing/2014/main" id="{10BCBFE0-2996-7E02-EA85-2719E9042B5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106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36" name="Rectangle 211">
                  <a:extLst>
                    <a:ext uri="{FF2B5EF4-FFF2-40B4-BE49-F238E27FC236}">
                      <a16:creationId xmlns:a16="http://schemas.microsoft.com/office/drawing/2014/main" id="{D1B2CBC3-41E9-AF84-BBB6-35C5F24612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1123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37" name="Rectangle 212">
                  <a:extLst>
                    <a:ext uri="{FF2B5EF4-FFF2-40B4-BE49-F238E27FC236}">
                      <a16:creationId xmlns:a16="http://schemas.microsoft.com/office/drawing/2014/main" id="{B387E349-FBFD-11E2-0C61-D13E3DAC52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33" y="966"/>
                  <a:ext cx="203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Madison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39" name="Rectangle 214">
                  <a:extLst>
                    <a:ext uri="{FF2B5EF4-FFF2-40B4-BE49-F238E27FC236}">
                      <a16:creationId xmlns:a16="http://schemas.microsoft.com/office/drawing/2014/main" id="{0957E404-7C5B-CA99-530C-AB900C1955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444133">
                  <a:off x="1442" y="853"/>
                  <a:ext cx="197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Mitchell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0" name="Rectangle 215">
                  <a:extLst>
                    <a:ext uri="{FF2B5EF4-FFF2-40B4-BE49-F238E27FC236}">
                      <a16:creationId xmlns:a16="http://schemas.microsoft.com/office/drawing/2014/main" id="{16AAC764-8061-495A-1689-75F67F3C79E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25" y="106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41" name="Rectangle 216">
                  <a:extLst>
                    <a:ext uri="{FF2B5EF4-FFF2-40B4-BE49-F238E27FC236}">
                      <a16:creationId xmlns:a16="http://schemas.microsoft.com/office/drawing/2014/main" id="{282DB9C6-3055-4271-0918-A6F957BA05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60" y="940"/>
                  <a:ext cx="179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Yancey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2" name="Rectangle 217">
                  <a:extLst>
                    <a:ext uri="{FF2B5EF4-FFF2-40B4-BE49-F238E27FC236}">
                      <a16:creationId xmlns:a16="http://schemas.microsoft.com/office/drawing/2014/main" id="{6194DC86-85A7-AAF8-502A-94EF3D39F2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77" y="1148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43" name="Rectangle 218">
                  <a:extLst>
                    <a:ext uri="{FF2B5EF4-FFF2-40B4-BE49-F238E27FC236}">
                      <a16:creationId xmlns:a16="http://schemas.microsoft.com/office/drawing/2014/main" id="{B423313E-CA61-5997-AB88-71DDA76E87D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808" y="902"/>
                  <a:ext cx="204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Caldwell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4" name="Rectangle 219">
                  <a:extLst>
                    <a:ext uri="{FF2B5EF4-FFF2-40B4-BE49-F238E27FC236}">
                      <a16:creationId xmlns:a16="http://schemas.microsoft.com/office/drawing/2014/main" id="{E6D82833-D7CA-B3DE-BB7B-0068EC5B8A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03" y="1088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45" name="Rectangle 220">
                  <a:extLst>
                    <a:ext uri="{FF2B5EF4-FFF2-40B4-BE49-F238E27FC236}">
                      <a16:creationId xmlns:a16="http://schemas.microsoft.com/office/drawing/2014/main" id="{5BA00C1E-18FE-7228-1779-119DB27D31F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44" y="114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46" name="Rectangle 221">
                  <a:extLst>
                    <a:ext uri="{FF2B5EF4-FFF2-40B4-BE49-F238E27FC236}">
                      <a16:creationId xmlns:a16="http://schemas.microsoft.com/office/drawing/2014/main" id="{FFF5DFD7-FC79-7209-1DB2-4B310D61B90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60" y="1046"/>
                  <a:ext cx="140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Burke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48" name="Rectangle 223">
                  <a:extLst>
                    <a:ext uri="{FF2B5EF4-FFF2-40B4-BE49-F238E27FC236}">
                      <a16:creationId xmlns:a16="http://schemas.microsoft.com/office/drawing/2014/main" id="{C3A777E4-1B2E-05E6-F05B-445E3A6B81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22" y="1070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49" name="Rectangle 224">
                  <a:extLst>
                    <a:ext uri="{FF2B5EF4-FFF2-40B4-BE49-F238E27FC236}">
                      <a16:creationId xmlns:a16="http://schemas.microsoft.com/office/drawing/2014/main" id="{4B128CBB-0904-D6F2-79C7-A804F3B9EC5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37" y="919"/>
                  <a:ext cx="242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Alexander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0" name="Rectangle 225">
                  <a:extLst>
                    <a:ext uri="{FF2B5EF4-FFF2-40B4-BE49-F238E27FC236}">
                      <a16:creationId xmlns:a16="http://schemas.microsoft.com/office/drawing/2014/main" id="{8DED433B-326A-FCA7-EC3E-E467C44D8D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44" y="1123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1" name="Rectangle 226">
                  <a:extLst>
                    <a:ext uri="{FF2B5EF4-FFF2-40B4-BE49-F238E27FC236}">
                      <a16:creationId xmlns:a16="http://schemas.microsoft.com/office/drawing/2014/main" id="{7A453719-C63A-FAA7-0C00-18EBFB2FC6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60" y="106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2" name="Rectangle 227">
                  <a:extLst>
                    <a:ext uri="{FF2B5EF4-FFF2-40B4-BE49-F238E27FC236}">
                      <a16:creationId xmlns:a16="http://schemas.microsoft.com/office/drawing/2014/main" id="{207C0DA0-3CBF-A811-D866-CBBDDBECBD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160" y="1125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3" name="Rectangle 228">
                  <a:extLst>
                    <a:ext uri="{FF2B5EF4-FFF2-40B4-BE49-F238E27FC236}">
                      <a16:creationId xmlns:a16="http://schemas.microsoft.com/office/drawing/2014/main" id="{8CE85A4C-3543-A6B6-ADB8-6D44FCD8061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61" y="975"/>
                  <a:ext cx="146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Iredell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4" name="Rectangle 229">
                  <a:extLst>
                    <a:ext uri="{FF2B5EF4-FFF2-40B4-BE49-F238E27FC236}">
                      <a16:creationId xmlns:a16="http://schemas.microsoft.com/office/drawing/2014/main" id="{E5752270-1337-E0D9-E05F-523094E2D3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74" y="1169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5" name="Rectangle 230">
                  <a:extLst>
                    <a:ext uri="{FF2B5EF4-FFF2-40B4-BE49-F238E27FC236}">
                      <a16:creationId xmlns:a16="http://schemas.microsoft.com/office/drawing/2014/main" id="{B193EE98-7DFF-8586-8004-E92971C9FCD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291" y="1069"/>
                  <a:ext cx="10" cy="4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4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6" name="Rectangle 231">
                  <a:extLst>
                    <a:ext uri="{FF2B5EF4-FFF2-40B4-BE49-F238E27FC236}">
                      <a16:creationId xmlns:a16="http://schemas.microsoft.com/office/drawing/2014/main" id="{4C4707C7-BAA3-496E-D05D-F5E7308A5D1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63" y="914"/>
                  <a:ext cx="155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Davie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57" name="Rectangle 232">
                  <a:extLst>
                    <a:ext uri="{FF2B5EF4-FFF2-40B4-BE49-F238E27FC236}">
                      <a16:creationId xmlns:a16="http://schemas.microsoft.com/office/drawing/2014/main" id="{5918178F-443A-1867-B7D6-CFBDB4ACE5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68" y="1109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8" name="Rectangle 233">
                  <a:extLst>
                    <a:ext uri="{FF2B5EF4-FFF2-40B4-BE49-F238E27FC236}">
                      <a16:creationId xmlns:a16="http://schemas.microsoft.com/office/drawing/2014/main" id="{E6E9CB1C-170A-F245-D216-A531203067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6" y="106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59" name="Rectangle 234">
                  <a:extLst>
                    <a:ext uri="{FF2B5EF4-FFF2-40B4-BE49-F238E27FC236}">
                      <a16:creationId xmlns:a16="http://schemas.microsoft.com/office/drawing/2014/main" id="{3CF4C6A2-FAA4-22CA-E3E9-703D8ADC85B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486" y="112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60" name="Rectangle 235">
                  <a:extLst>
                    <a:ext uri="{FF2B5EF4-FFF2-40B4-BE49-F238E27FC236}">
                      <a16:creationId xmlns:a16="http://schemas.microsoft.com/office/drawing/2014/main" id="{7A961A8D-181C-C27B-65B4-277AB5EAAD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579" y="995"/>
                  <a:ext cx="243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Davidson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1" name="Rectangle 236">
                  <a:extLst>
                    <a:ext uri="{FF2B5EF4-FFF2-40B4-BE49-F238E27FC236}">
                      <a16:creationId xmlns:a16="http://schemas.microsoft.com/office/drawing/2014/main" id="{F090DDB0-D68E-E076-059B-2F1522F0B4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66" y="1216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62" name="Rectangle 237">
                  <a:extLst>
                    <a:ext uri="{FF2B5EF4-FFF2-40B4-BE49-F238E27FC236}">
                      <a16:creationId xmlns:a16="http://schemas.microsoft.com/office/drawing/2014/main" id="{675C921D-B8DC-5273-82A3-40CB06D31B9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82" y="106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63" name="Rectangle 238">
                  <a:extLst>
                    <a:ext uri="{FF2B5EF4-FFF2-40B4-BE49-F238E27FC236}">
                      <a16:creationId xmlns:a16="http://schemas.microsoft.com/office/drawing/2014/main" id="{42956BCD-1DCA-19E7-85B8-6F18406C196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82" y="112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64" name="Rectangle 239">
                  <a:extLst>
                    <a:ext uri="{FF2B5EF4-FFF2-40B4-BE49-F238E27FC236}">
                      <a16:creationId xmlns:a16="http://schemas.microsoft.com/office/drawing/2014/main" id="{A7A846B4-D3CD-B407-AD96-123B763DD1E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682" y="1178"/>
                  <a:ext cx="17" cy="8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65" name="Rectangle 240">
                  <a:extLst>
                    <a:ext uri="{FF2B5EF4-FFF2-40B4-BE49-F238E27FC236}">
                      <a16:creationId xmlns:a16="http://schemas.microsoft.com/office/drawing/2014/main" id="{9C76F44B-3498-4269-4EB2-489BE12E4A7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874" y="1058"/>
                  <a:ext cx="250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Randolph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7" name="Rectangle 242">
                  <a:extLst>
                    <a:ext uri="{FF2B5EF4-FFF2-40B4-BE49-F238E27FC236}">
                      <a16:creationId xmlns:a16="http://schemas.microsoft.com/office/drawing/2014/main" id="{193FF6EC-F1FB-E35A-8770-6B97CCCB8DC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95" y="802"/>
                  <a:ext cx="238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Alamance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69" name="Rectangle 244">
                  <a:extLst>
                    <a:ext uri="{FF2B5EF4-FFF2-40B4-BE49-F238E27FC236}">
                      <a16:creationId xmlns:a16="http://schemas.microsoft.com/office/drawing/2014/main" id="{E3020A89-7329-D945-7689-B19242492E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42" y="111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70" name="Rectangle 245">
                  <a:extLst>
                    <a:ext uri="{FF2B5EF4-FFF2-40B4-BE49-F238E27FC236}">
                      <a16:creationId xmlns:a16="http://schemas.microsoft.com/office/drawing/2014/main" id="{D7DD6D44-6DBE-32FB-02EB-20A7F20783C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942" y="1168"/>
                  <a:ext cx="19" cy="9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71" name="Rectangle 246">
                  <a:extLst>
                    <a:ext uri="{FF2B5EF4-FFF2-40B4-BE49-F238E27FC236}">
                      <a16:creationId xmlns:a16="http://schemas.microsoft.com/office/drawing/2014/main" id="{B4AF3CA8-680B-A1FF-A945-C8A477E58A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19" y="1051"/>
                  <a:ext cx="236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Chatham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2" name="Rectangle 247">
                  <a:extLst>
                    <a:ext uri="{FF2B5EF4-FFF2-40B4-BE49-F238E27FC236}">
                      <a16:creationId xmlns:a16="http://schemas.microsoft.com/office/drawing/2014/main" id="{3F829E31-F64B-0041-ECF0-D896EEC712E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60" y="122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73" name="Rectangle 248">
                  <a:extLst>
                    <a:ext uri="{FF2B5EF4-FFF2-40B4-BE49-F238E27FC236}">
                      <a16:creationId xmlns:a16="http://schemas.microsoft.com/office/drawing/2014/main" id="{F188415D-40B4-B8E9-4352-113CB11E9EA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7" y="1069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274" name="Rectangle 249">
                  <a:extLst>
                    <a:ext uri="{FF2B5EF4-FFF2-40B4-BE49-F238E27FC236}">
                      <a16:creationId xmlns:a16="http://schemas.microsoft.com/office/drawing/2014/main" id="{407F3D70-50B3-1494-EBE8-9B555F125B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1773879">
                  <a:off x="3450" y="853"/>
                  <a:ext cx="191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Durham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5" name="Rectangle 250">
                  <a:extLst>
                    <a:ext uri="{FF2B5EF4-FFF2-40B4-BE49-F238E27FC236}">
                      <a16:creationId xmlns:a16="http://schemas.microsoft.com/office/drawing/2014/main" id="{1EE1DD8A-1B08-BF7F-6286-FFDFADB0A2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454" y="1113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76" name="Rectangle 251">
                  <a:extLst>
                    <a:ext uri="{FF2B5EF4-FFF2-40B4-BE49-F238E27FC236}">
                      <a16:creationId xmlns:a16="http://schemas.microsoft.com/office/drawing/2014/main" id="{97E82AD2-AE67-BAAF-359C-575FCDD0D8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277" y="1167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77" name="Rectangle 252">
                  <a:extLst>
                    <a:ext uri="{FF2B5EF4-FFF2-40B4-BE49-F238E27FC236}">
                      <a16:creationId xmlns:a16="http://schemas.microsoft.com/office/drawing/2014/main" id="{A062E4C0-8E1E-38FE-3C78-22C5C7E659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579" y="1016"/>
                  <a:ext cx="136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Wake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78" name="Rectangle 253">
                  <a:extLst>
                    <a:ext uri="{FF2B5EF4-FFF2-40B4-BE49-F238E27FC236}">
                      <a16:creationId xmlns:a16="http://schemas.microsoft.com/office/drawing/2014/main" id="{FABD292B-B420-E2A5-A0E4-5FA3E39D75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51" y="1216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79" name="Rectangle 254">
                  <a:extLst>
                    <a:ext uri="{FF2B5EF4-FFF2-40B4-BE49-F238E27FC236}">
                      <a16:creationId xmlns:a16="http://schemas.microsoft.com/office/drawing/2014/main" id="{8567E6E4-9989-F4A5-6DE1-7D096F300D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02" y="899"/>
                  <a:ext cx="136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Nash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0" name="Rectangle 255">
                  <a:extLst>
                    <a:ext uri="{FF2B5EF4-FFF2-40B4-BE49-F238E27FC236}">
                      <a16:creationId xmlns:a16="http://schemas.microsoft.com/office/drawing/2014/main" id="{12D11E8E-08ED-6E00-8CC8-0DD939BF1BA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987" y="1079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1" name="Rectangle 256">
                  <a:extLst>
                    <a:ext uri="{FF2B5EF4-FFF2-40B4-BE49-F238E27FC236}">
                      <a16:creationId xmlns:a16="http://schemas.microsoft.com/office/drawing/2014/main" id="{B8AF5B97-CB56-FC3C-3E5D-DD12D3B2B74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70" y="1134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2" name="Rectangle 257">
                  <a:extLst>
                    <a:ext uri="{FF2B5EF4-FFF2-40B4-BE49-F238E27FC236}">
                      <a16:creationId xmlns:a16="http://schemas.microsoft.com/office/drawing/2014/main" id="{6FC8C812-1298-027F-6F88-56ED49209AC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70" y="1192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3" name="Rectangle 258">
                  <a:extLst>
                    <a:ext uri="{FF2B5EF4-FFF2-40B4-BE49-F238E27FC236}">
                      <a16:creationId xmlns:a16="http://schemas.microsoft.com/office/drawing/2014/main" id="{C898322B-1573-B8F6-CBE4-39161851AA0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13" y="1063"/>
                  <a:ext cx="175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Wilson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4" name="Rectangle 259">
                  <a:extLst>
                    <a:ext uri="{FF2B5EF4-FFF2-40B4-BE49-F238E27FC236}">
                      <a16:creationId xmlns:a16="http://schemas.microsoft.com/office/drawing/2014/main" id="{2A73DF04-9104-D237-8413-64D33AE3C43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09" y="122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5" name="Rectangle 260">
                  <a:extLst>
                    <a:ext uri="{FF2B5EF4-FFF2-40B4-BE49-F238E27FC236}">
                      <a16:creationId xmlns:a16="http://schemas.microsoft.com/office/drawing/2014/main" id="{62D49324-42F1-6B39-7880-864B280C56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027" y="1072"/>
                  <a:ext cx="19" cy="9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6" name="Rectangle 261">
                  <a:extLst>
                    <a:ext uri="{FF2B5EF4-FFF2-40B4-BE49-F238E27FC236}">
                      <a16:creationId xmlns:a16="http://schemas.microsoft.com/office/drawing/2014/main" id="{1F65D4A4-8BD8-26D6-E5E9-3374706933B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06" y="921"/>
                  <a:ext cx="311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Edgecombe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88" name="Rectangle 263">
                  <a:extLst>
                    <a:ext uri="{FF2B5EF4-FFF2-40B4-BE49-F238E27FC236}">
                      <a16:creationId xmlns:a16="http://schemas.microsoft.com/office/drawing/2014/main" id="{9CCC6B47-86FA-9DA6-9630-9BD1309C04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62" y="106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89" name="Rectangle 264">
                  <a:extLst>
                    <a:ext uri="{FF2B5EF4-FFF2-40B4-BE49-F238E27FC236}">
                      <a16:creationId xmlns:a16="http://schemas.microsoft.com/office/drawing/2014/main" id="{1E9582F4-D6F8-397C-17F9-321FCD8C130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62" y="1127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90" name="Rectangle 265">
                  <a:extLst>
                    <a:ext uri="{FF2B5EF4-FFF2-40B4-BE49-F238E27FC236}">
                      <a16:creationId xmlns:a16="http://schemas.microsoft.com/office/drawing/2014/main" id="{18C8CCB2-A1D3-1C74-8624-B77464EB99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511" y="984"/>
                  <a:ext cx="161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Martin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1" name="Rectangle 266">
                  <a:extLst>
                    <a:ext uri="{FF2B5EF4-FFF2-40B4-BE49-F238E27FC236}">
                      <a16:creationId xmlns:a16="http://schemas.microsoft.com/office/drawing/2014/main" id="{9E8443B9-9A20-C9BF-A16B-3567D05548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47" y="1170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93" name="Rectangle 268">
                  <a:extLst>
                    <a:ext uri="{FF2B5EF4-FFF2-40B4-BE49-F238E27FC236}">
                      <a16:creationId xmlns:a16="http://schemas.microsoft.com/office/drawing/2014/main" id="{E9141E74-AFCC-E342-935C-0DECAF5581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465" y="1125"/>
                  <a:ext cx="0" cy="186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endParaRPr lang="en-US" altLang="en-US" b="1" dirty="0"/>
                </a:p>
              </p:txBody>
            </p:sp>
            <p:sp>
              <p:nvSpPr>
                <p:cNvPr id="1294" name="Rectangle 269">
                  <a:extLst>
                    <a:ext uri="{FF2B5EF4-FFF2-40B4-BE49-F238E27FC236}">
                      <a16:creationId xmlns:a16="http://schemas.microsoft.com/office/drawing/2014/main" id="{596A6A57-D432-3B3A-ADB6-70990A124AB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 rot="20657893">
                  <a:off x="4758" y="988"/>
                  <a:ext cx="307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Washington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295" name="Rectangle 270">
                  <a:extLst>
                    <a:ext uri="{FF2B5EF4-FFF2-40B4-BE49-F238E27FC236}">
                      <a16:creationId xmlns:a16="http://schemas.microsoft.com/office/drawing/2014/main" id="{4524F86D-C58E-D35C-CAD1-25F0423ED9F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32" y="1178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96" name="Rectangle 271">
                  <a:extLst>
                    <a:ext uri="{FF2B5EF4-FFF2-40B4-BE49-F238E27FC236}">
                      <a16:creationId xmlns:a16="http://schemas.microsoft.com/office/drawing/2014/main" id="{7A6C3A6F-0BCE-F82B-B7B4-64B45E1C11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49" y="106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97" name="Rectangle 272">
                  <a:extLst>
                    <a:ext uri="{FF2B5EF4-FFF2-40B4-BE49-F238E27FC236}">
                      <a16:creationId xmlns:a16="http://schemas.microsoft.com/office/drawing/2014/main" id="{D13567B5-1704-AF6B-BAF4-89DC0AD79A4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49" y="1121"/>
                  <a:ext cx="0" cy="186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endParaRPr lang="en-US" altLang="en-US" b="1" dirty="0"/>
                </a:p>
              </p:txBody>
            </p:sp>
            <p:sp>
              <p:nvSpPr>
                <p:cNvPr id="1298" name="Rectangle 273">
                  <a:extLst>
                    <a:ext uri="{FF2B5EF4-FFF2-40B4-BE49-F238E27FC236}">
                      <a16:creationId xmlns:a16="http://schemas.microsoft.com/office/drawing/2014/main" id="{B886EAEE-BE9A-4089-0B08-86C9BC3A866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49" y="1179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299" name="Rectangle 274">
                  <a:extLst>
                    <a:ext uri="{FF2B5EF4-FFF2-40B4-BE49-F238E27FC236}">
                      <a16:creationId xmlns:a16="http://schemas.microsoft.com/office/drawing/2014/main" id="{5D859196-A145-6805-D4BF-27D03E9097C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081" y="990"/>
                  <a:ext cx="161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Tyrrell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0" name="Rectangle 275">
                  <a:extLst>
                    <a:ext uri="{FF2B5EF4-FFF2-40B4-BE49-F238E27FC236}">
                      <a16:creationId xmlns:a16="http://schemas.microsoft.com/office/drawing/2014/main" id="{645A081A-B320-A06F-5C4E-351F07FC42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76" y="1219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1" name="Rectangle 276">
                  <a:extLst>
                    <a:ext uri="{FF2B5EF4-FFF2-40B4-BE49-F238E27FC236}">
                      <a16:creationId xmlns:a16="http://schemas.microsoft.com/office/drawing/2014/main" id="{57094067-8D42-C2F1-FC64-9535F9B862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3" y="106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2" name="Rectangle 277">
                  <a:extLst>
                    <a:ext uri="{FF2B5EF4-FFF2-40B4-BE49-F238E27FC236}">
                      <a16:creationId xmlns:a16="http://schemas.microsoft.com/office/drawing/2014/main" id="{BA050D36-A4C0-FFD3-7ADF-2B1769AE017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3" y="112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3" name="Rectangle 278">
                  <a:extLst>
                    <a:ext uri="{FF2B5EF4-FFF2-40B4-BE49-F238E27FC236}">
                      <a16:creationId xmlns:a16="http://schemas.microsoft.com/office/drawing/2014/main" id="{AC53A9A5-6B80-BEF9-1A10-BAF15C6F01C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993" y="1177"/>
                  <a:ext cx="12" cy="61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5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4" name="Rectangle 279">
                  <a:extLst>
                    <a:ext uri="{FF2B5EF4-FFF2-40B4-BE49-F238E27FC236}">
                      <a16:creationId xmlns:a16="http://schemas.microsoft.com/office/drawing/2014/main" id="{156DF685-8C75-5D25-BB54-6A6E778C72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297" y="1006"/>
                  <a:ext cx="130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solidFill>
                        <a:schemeClr val="bg1"/>
                      </a:solidFill>
                      <a:cs typeface="Arial" panose="020B0604020202020204" pitchFamily="34" charset="0"/>
                    </a:rPr>
                    <a:t>Dare</a:t>
                  </a:r>
                  <a:endParaRPr lang="en-US" altLang="en-US" dirty="0">
                    <a:solidFill>
                      <a:schemeClr val="bg1"/>
                    </a:solidFill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05" name="Rectangle 280">
                  <a:extLst>
                    <a:ext uri="{FF2B5EF4-FFF2-40B4-BE49-F238E27FC236}">
                      <a16:creationId xmlns:a16="http://schemas.microsoft.com/office/drawing/2014/main" id="{138FA056-0E67-0ADA-0DB3-88D770871C6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192" y="1217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6" name="Rectangle 281">
                  <a:extLst>
                    <a:ext uri="{FF2B5EF4-FFF2-40B4-BE49-F238E27FC236}">
                      <a16:creationId xmlns:a16="http://schemas.microsoft.com/office/drawing/2014/main" id="{95549B3E-DA0B-0E80-0489-462968AD68F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1379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7" name="Rectangle 282">
                  <a:extLst>
                    <a:ext uri="{FF2B5EF4-FFF2-40B4-BE49-F238E27FC236}">
                      <a16:creationId xmlns:a16="http://schemas.microsoft.com/office/drawing/2014/main" id="{71E7970F-02C5-E6A0-929C-BFEFE6093C1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143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8" name="Rectangle 283">
                  <a:extLst>
                    <a:ext uri="{FF2B5EF4-FFF2-40B4-BE49-F238E27FC236}">
                      <a16:creationId xmlns:a16="http://schemas.microsoft.com/office/drawing/2014/main" id="{417773F8-FE73-28FF-72DD-B7B3D09B7E2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-229" y="1486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09" name="Rectangle 284">
                  <a:extLst>
                    <a:ext uri="{FF2B5EF4-FFF2-40B4-BE49-F238E27FC236}">
                      <a16:creationId xmlns:a16="http://schemas.microsoft.com/office/drawing/2014/main" id="{DA5C61DB-5FD7-2E5B-934D-1D608018FBE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24" y="1300"/>
                  <a:ext cx="210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Graham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0" name="Rectangle 285">
                  <a:extLst>
                    <a:ext uri="{FF2B5EF4-FFF2-40B4-BE49-F238E27FC236}">
                      <a16:creationId xmlns:a16="http://schemas.microsoft.com/office/drawing/2014/main" id="{4A25D643-1B17-F639-AE43-B2CDB30972F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2" y="1570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 dirty="0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 dirty="0"/>
                </a:p>
              </p:txBody>
            </p:sp>
            <p:sp>
              <p:nvSpPr>
                <p:cNvPr id="1311" name="Rectangle 286">
                  <a:extLst>
                    <a:ext uri="{FF2B5EF4-FFF2-40B4-BE49-F238E27FC236}">
                      <a16:creationId xmlns:a16="http://schemas.microsoft.com/office/drawing/2014/main" id="{2C166921-A1B0-C6CD-2975-B1EFA1D5CA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7" y="1379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2" name="Rectangle 287">
                  <a:extLst>
                    <a:ext uri="{FF2B5EF4-FFF2-40B4-BE49-F238E27FC236}">
                      <a16:creationId xmlns:a16="http://schemas.microsoft.com/office/drawing/2014/main" id="{57F97FFD-5E31-BBCC-459D-4EF4BB7100B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7" y="1433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3" name="Rectangle 288">
                  <a:extLst>
                    <a:ext uri="{FF2B5EF4-FFF2-40B4-BE49-F238E27FC236}">
                      <a16:creationId xmlns:a16="http://schemas.microsoft.com/office/drawing/2014/main" id="{43D5EDA4-F277-D892-7100-6E951DE002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9" y="1213"/>
                  <a:ext cx="159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Swain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4" name="Rectangle 289">
                  <a:extLst>
                    <a:ext uri="{FF2B5EF4-FFF2-40B4-BE49-F238E27FC236}">
                      <a16:creationId xmlns:a16="http://schemas.microsoft.com/office/drawing/2014/main" id="{ECC4880F-A222-8853-920A-16149258FB9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77" y="149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5" name="Rectangle 290">
                  <a:extLst>
                    <a:ext uri="{FF2B5EF4-FFF2-40B4-BE49-F238E27FC236}">
                      <a16:creationId xmlns:a16="http://schemas.microsoft.com/office/drawing/2014/main" id="{D06F323E-50E1-3D3D-6008-20D22E0948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5" y="1380"/>
                  <a:ext cx="10" cy="49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4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6" name="Rectangle 291">
                  <a:extLst>
                    <a:ext uri="{FF2B5EF4-FFF2-40B4-BE49-F238E27FC236}">
                      <a16:creationId xmlns:a16="http://schemas.microsoft.com/office/drawing/2014/main" id="{4A22B542-7EBB-5EAF-8C5E-FA6455EB10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6" y="1190"/>
                  <a:ext cx="224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Haywood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17" name="Rectangle 292">
                  <a:extLst>
                    <a:ext uri="{FF2B5EF4-FFF2-40B4-BE49-F238E27FC236}">
                      <a16:creationId xmlns:a16="http://schemas.microsoft.com/office/drawing/2014/main" id="{C63D3A8C-0BAA-9DE3-1028-25176743F77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2" y="142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8" name="Rectangle 293">
                  <a:extLst>
                    <a:ext uri="{FF2B5EF4-FFF2-40B4-BE49-F238E27FC236}">
                      <a16:creationId xmlns:a16="http://schemas.microsoft.com/office/drawing/2014/main" id="{76E397C3-4760-1EB3-1F77-F1495897670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5" y="1475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19" name="Rectangle 294">
                  <a:extLst>
                    <a:ext uri="{FF2B5EF4-FFF2-40B4-BE49-F238E27FC236}">
                      <a16:creationId xmlns:a16="http://schemas.microsoft.com/office/drawing/2014/main" id="{A24CC38A-AF81-C1A2-4814-277F18DF4F7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95" y="1532"/>
                  <a:ext cx="17" cy="8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20" name="Rectangle 295">
                  <a:extLst>
                    <a:ext uri="{FF2B5EF4-FFF2-40B4-BE49-F238E27FC236}">
                      <a16:creationId xmlns:a16="http://schemas.microsoft.com/office/drawing/2014/main" id="{2238D68D-2479-05EC-ED91-2B80A38F4A1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857" y="1339"/>
                  <a:ext cx="196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Jackson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1" name="Rectangle 296">
                  <a:extLst>
                    <a:ext uri="{FF2B5EF4-FFF2-40B4-BE49-F238E27FC236}">
                      <a16:creationId xmlns:a16="http://schemas.microsoft.com/office/drawing/2014/main" id="{41F5BAF3-DAD5-42F8-892C-19640425037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83" y="1599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22" name="Rectangle 297">
                  <a:extLst>
                    <a:ext uri="{FF2B5EF4-FFF2-40B4-BE49-F238E27FC236}">
                      <a16:creationId xmlns:a16="http://schemas.microsoft.com/office/drawing/2014/main" id="{3A99A7DB-BD56-4EBE-D48B-A38901897E1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69" y="1130"/>
                  <a:ext cx="256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Buncombe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4" name="Rectangle 299">
                  <a:extLst>
                    <a:ext uri="{FF2B5EF4-FFF2-40B4-BE49-F238E27FC236}">
                      <a16:creationId xmlns:a16="http://schemas.microsoft.com/office/drawing/2014/main" id="{B33F3D3E-6F3C-322F-C7FF-F46A3CE146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7" y="1455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25" name="Rectangle 300">
                  <a:extLst>
                    <a:ext uri="{FF2B5EF4-FFF2-40B4-BE49-F238E27FC236}">
                      <a16:creationId xmlns:a16="http://schemas.microsoft.com/office/drawing/2014/main" id="{695CC0B4-FF3B-6B7E-3060-95E638ED60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27" y="1511"/>
                  <a:ext cx="17" cy="8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7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26" name="Rectangle 301">
                  <a:extLst>
                    <a:ext uri="{FF2B5EF4-FFF2-40B4-BE49-F238E27FC236}">
                      <a16:creationId xmlns:a16="http://schemas.microsoft.com/office/drawing/2014/main" id="{88119A8F-73CE-348C-61AD-20285A05A3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30" y="1291"/>
                  <a:ext cx="263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Henderson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7" name="Rectangle 302">
                  <a:extLst>
                    <a:ext uri="{FF2B5EF4-FFF2-40B4-BE49-F238E27FC236}">
                      <a16:creationId xmlns:a16="http://schemas.microsoft.com/office/drawing/2014/main" id="{72A4B613-3289-BA59-00FF-F255B969914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390" y="157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28" name="Rectangle 303">
                  <a:extLst>
                    <a:ext uri="{FF2B5EF4-FFF2-40B4-BE49-F238E27FC236}">
                      <a16:creationId xmlns:a16="http://schemas.microsoft.com/office/drawing/2014/main" id="{0C0F654B-CD30-D82B-000E-E3DB193E364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03" y="1111"/>
                  <a:ext cx="233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McDowell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29" name="Rectangle 304">
                  <a:extLst>
                    <a:ext uri="{FF2B5EF4-FFF2-40B4-BE49-F238E27FC236}">
                      <a16:creationId xmlns:a16="http://schemas.microsoft.com/office/drawing/2014/main" id="{F60991A6-6B2B-9568-30D6-78520B1AC1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647" y="1396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0" name="Rectangle 305">
                  <a:extLst>
                    <a:ext uri="{FF2B5EF4-FFF2-40B4-BE49-F238E27FC236}">
                      <a16:creationId xmlns:a16="http://schemas.microsoft.com/office/drawing/2014/main" id="{9038DEF5-3B8E-9EE4-BFFF-EEC600687ED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05" y="1456"/>
                  <a:ext cx="19" cy="97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8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1" name="Rectangle 306">
                  <a:extLst>
                    <a:ext uri="{FF2B5EF4-FFF2-40B4-BE49-F238E27FC236}">
                      <a16:creationId xmlns:a16="http://schemas.microsoft.com/office/drawing/2014/main" id="{DF55400F-5AD0-4184-B071-FADE1BABA29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589" y="1275"/>
                  <a:ext cx="253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Rutherford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2" name="Rectangle 307">
                  <a:extLst>
                    <a:ext uri="{FF2B5EF4-FFF2-40B4-BE49-F238E27FC236}">
                      <a16:creationId xmlns:a16="http://schemas.microsoft.com/office/drawing/2014/main" id="{08D734A5-0298-5B32-AE7E-8C655774228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09" y="1530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3" name="Rectangle 308">
                  <a:extLst>
                    <a:ext uri="{FF2B5EF4-FFF2-40B4-BE49-F238E27FC236}">
                      <a16:creationId xmlns:a16="http://schemas.microsoft.com/office/drawing/2014/main" id="{425DE063-9DC4-46D8-984F-DBAC764EEA3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91" y="1367"/>
                  <a:ext cx="104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Polk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34" name="Rectangle 309">
                  <a:extLst>
                    <a:ext uri="{FF2B5EF4-FFF2-40B4-BE49-F238E27FC236}">
                      <a16:creationId xmlns:a16="http://schemas.microsoft.com/office/drawing/2014/main" id="{11F79A12-13FE-45C5-4A39-8CE64EB197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498" y="1601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5" name="Rectangle 310">
                  <a:extLst>
                    <a:ext uri="{FF2B5EF4-FFF2-40B4-BE49-F238E27FC236}">
                      <a16:creationId xmlns:a16="http://schemas.microsoft.com/office/drawing/2014/main" id="{1DE80918-E5B7-3E0C-00B6-DCBC4C8FE0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5" y="1379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6" name="Rectangle 311">
                  <a:extLst>
                    <a:ext uri="{FF2B5EF4-FFF2-40B4-BE49-F238E27FC236}">
                      <a16:creationId xmlns:a16="http://schemas.microsoft.com/office/drawing/2014/main" id="{01F290E1-F6D3-4F1C-9A81-05C0AD64E9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5" y="1432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7" name="Rectangle 312">
                  <a:extLst>
                    <a:ext uri="{FF2B5EF4-FFF2-40B4-BE49-F238E27FC236}">
                      <a16:creationId xmlns:a16="http://schemas.microsoft.com/office/drawing/2014/main" id="{998516FD-EDD3-0B34-08CA-5B2E425B9F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5" y="1486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8" name="Rectangle 313">
                  <a:extLst>
                    <a:ext uri="{FF2B5EF4-FFF2-40B4-BE49-F238E27FC236}">
                      <a16:creationId xmlns:a16="http://schemas.microsoft.com/office/drawing/2014/main" id="{2E93B7A5-2B57-2E20-2D78-F597FAA693F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25" y="1539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39" name="Rectangle 314">
                  <a:extLst>
                    <a:ext uri="{FF2B5EF4-FFF2-40B4-BE49-F238E27FC236}">
                      <a16:creationId xmlns:a16="http://schemas.microsoft.com/office/drawing/2014/main" id="{0DEC1B75-C406-43BB-5E85-432038188023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782" y="1376"/>
                  <a:ext cx="240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Cleveland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340" name="Rectangle 315">
                  <a:extLst>
                    <a:ext uri="{FF2B5EF4-FFF2-40B4-BE49-F238E27FC236}">
                      <a16:creationId xmlns:a16="http://schemas.microsoft.com/office/drawing/2014/main" id="{64EE0CC4-C887-4712-CFBE-EAF0B932327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915" y="1603"/>
                  <a:ext cx="14" cy="73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b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 </a:t>
                  </a:r>
                  <a:endParaRPr lang="en-US" altLang="en-US" b="1"/>
                </a:p>
              </p:txBody>
            </p:sp>
            <p:sp>
              <p:nvSpPr>
                <p:cNvPr id="1341" name="Rectangle 316">
                  <a:extLst>
                    <a:ext uri="{FF2B5EF4-FFF2-40B4-BE49-F238E27FC236}">
                      <a16:creationId xmlns:a16="http://schemas.microsoft.com/office/drawing/2014/main" id="{37064E20-9583-2145-FF0A-CF4E09293CA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004" y="1101"/>
                  <a:ext cx="212" cy="62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>
                  <a:lvl1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defTabSz="914331"/>
                  <a:r>
                    <a:rPr lang="en-US" altLang="en-US" sz="600" dirty="0">
                      <a:cs typeface="Arial" panose="020B0604020202020204" pitchFamily="34" charset="0"/>
                    </a:rPr>
                    <a:t>Catawba</a:t>
                  </a:r>
                  <a:endParaRPr lang="en-US" altLang="en-US" dirty="0"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074" name="Rectangle 318">
                <a:extLst>
                  <a:ext uri="{FF2B5EF4-FFF2-40B4-BE49-F238E27FC236}">
                    <a16:creationId xmlns:a16="http://schemas.microsoft.com/office/drawing/2014/main" id="{41E0E51B-EB40-12E3-A7B4-3C30A968F1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05" y="1386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75" name="Rectangle 319">
                <a:extLst>
                  <a:ext uri="{FF2B5EF4-FFF2-40B4-BE49-F238E27FC236}">
                    <a16:creationId xmlns:a16="http://schemas.microsoft.com/office/drawing/2014/main" id="{97B634E4-7F4C-9A05-2271-E0E0E4EE882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4" y="1228"/>
                <a:ext cx="184" cy="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Lincoln</a:t>
                </a:r>
                <a:r>
                  <a:rPr lang="en-US" altLang="en-US" sz="600" b="1" dirty="0">
                    <a:latin typeface="Times New Roman" panose="02020603050405020304" pitchFamily="18" charset="0"/>
                  </a:rPr>
                  <a:t> </a:t>
                </a:r>
                <a:endParaRPr lang="en-US" altLang="en-US" b="1" dirty="0"/>
              </a:p>
            </p:txBody>
          </p:sp>
          <p:sp>
            <p:nvSpPr>
              <p:cNvPr id="1076" name="Rectangle 320">
                <a:extLst>
                  <a:ext uri="{FF2B5EF4-FFF2-40B4-BE49-F238E27FC236}">
                    <a16:creationId xmlns:a16="http://schemas.microsoft.com/office/drawing/2014/main" id="{7C2ECAF0-EE77-0C73-3AFD-3CE1CE5B2C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45" y="1343"/>
                <a:ext cx="172" cy="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Gaston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077" name="Rectangle 321">
                <a:extLst>
                  <a:ext uri="{FF2B5EF4-FFF2-40B4-BE49-F238E27FC236}">
                    <a16:creationId xmlns:a16="http://schemas.microsoft.com/office/drawing/2014/main" id="{21561D5C-B191-10C5-D9D0-09583B0C5F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5" y="1598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78" name="Rectangle 322">
                <a:extLst>
                  <a:ext uri="{FF2B5EF4-FFF2-40B4-BE49-F238E27FC236}">
                    <a16:creationId xmlns:a16="http://schemas.microsoft.com/office/drawing/2014/main" id="{75743A90-59D0-75D5-12B0-7FCC2390E1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27" y="1102"/>
                <a:ext cx="167" cy="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Rowan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079" name="Rectangle 323">
                <a:extLst>
                  <a:ext uri="{FF2B5EF4-FFF2-40B4-BE49-F238E27FC236}">
                    <a16:creationId xmlns:a16="http://schemas.microsoft.com/office/drawing/2014/main" id="{5F38CE96-5B13-2AB3-216E-12F5228EE5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64" y="1377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0" name="Rectangle 324">
                <a:extLst>
                  <a:ext uri="{FF2B5EF4-FFF2-40B4-BE49-F238E27FC236}">
                    <a16:creationId xmlns:a16="http://schemas.microsoft.com/office/drawing/2014/main" id="{E98DC15E-6B32-838A-56E6-86372B0495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0" y="1430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1" name="Rectangle 325">
                <a:extLst>
                  <a:ext uri="{FF2B5EF4-FFF2-40B4-BE49-F238E27FC236}">
                    <a16:creationId xmlns:a16="http://schemas.microsoft.com/office/drawing/2014/main" id="{B5883F65-2D9C-5782-A96A-03E288E441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30" y="1487"/>
                <a:ext cx="17" cy="8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7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2" name="Rectangle 326">
                <a:extLst>
                  <a:ext uri="{FF2B5EF4-FFF2-40B4-BE49-F238E27FC236}">
                    <a16:creationId xmlns:a16="http://schemas.microsoft.com/office/drawing/2014/main" id="{6295CC70-872A-C1C8-E3C8-E4811F1021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2" y="1254"/>
                <a:ext cx="221" cy="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Cabarrus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083" name="Rectangle 327">
                <a:extLst>
                  <a:ext uri="{FF2B5EF4-FFF2-40B4-BE49-F238E27FC236}">
                    <a16:creationId xmlns:a16="http://schemas.microsoft.com/office/drawing/2014/main" id="{41F9BC09-124C-DA93-75D4-84043C39EB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0" y="154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4" name="Rectangle 328">
                <a:extLst>
                  <a:ext uri="{FF2B5EF4-FFF2-40B4-BE49-F238E27FC236}">
                    <a16:creationId xmlns:a16="http://schemas.microsoft.com/office/drawing/2014/main" id="{81B9BE8A-A7E7-3CCD-741C-670488AE93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37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5" name="Rectangle 329">
                <a:extLst>
                  <a:ext uri="{FF2B5EF4-FFF2-40B4-BE49-F238E27FC236}">
                    <a16:creationId xmlns:a16="http://schemas.microsoft.com/office/drawing/2014/main" id="{CF4E13D7-C09B-97B4-101A-023E8B077D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432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7" name="Rectangle 331">
                <a:extLst>
                  <a:ext uri="{FF2B5EF4-FFF2-40B4-BE49-F238E27FC236}">
                    <a16:creationId xmlns:a16="http://schemas.microsoft.com/office/drawing/2014/main" id="{9BFBB011-F65A-3961-2087-D732E50181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542"/>
                <a:ext cx="12" cy="6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5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64" name="Rectangle 332">
                <a:extLst>
                  <a:ext uri="{FF2B5EF4-FFF2-40B4-BE49-F238E27FC236}">
                    <a16:creationId xmlns:a16="http://schemas.microsoft.com/office/drawing/2014/main" id="{48086ED7-FF46-3BDF-E36C-366A79CB07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28" y="1311"/>
                <a:ext cx="149" cy="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Stanly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65" name="Rectangle 333">
                <a:extLst>
                  <a:ext uri="{FF2B5EF4-FFF2-40B4-BE49-F238E27FC236}">
                    <a16:creationId xmlns:a16="http://schemas.microsoft.com/office/drawing/2014/main" id="{B1CB4D84-3C4D-2771-B063-33646BED04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56" y="1588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66" name="Rectangle 334">
                <a:extLst>
                  <a:ext uri="{FF2B5EF4-FFF2-40B4-BE49-F238E27FC236}">
                    <a16:creationId xmlns:a16="http://schemas.microsoft.com/office/drawing/2014/main" id="{BFC7E642-80DE-D2A9-32A5-5CAF0D4500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89" y="1337"/>
                <a:ext cx="323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Montgomery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67" name="Rectangle 335">
                <a:extLst>
                  <a:ext uri="{FF2B5EF4-FFF2-40B4-BE49-F238E27FC236}">
                    <a16:creationId xmlns:a16="http://schemas.microsoft.com/office/drawing/2014/main" id="{381E2161-C465-2BA4-9EC7-C7CC26F486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0" y="1607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68" name="Rectangle 336">
                <a:extLst>
                  <a:ext uri="{FF2B5EF4-FFF2-40B4-BE49-F238E27FC236}">
                    <a16:creationId xmlns:a16="http://schemas.microsoft.com/office/drawing/2014/main" id="{7B35CED0-895B-5853-3C97-4E70731F6D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7" y="137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69" name="Rectangle 337">
                <a:extLst>
                  <a:ext uri="{FF2B5EF4-FFF2-40B4-BE49-F238E27FC236}">
                    <a16:creationId xmlns:a16="http://schemas.microsoft.com/office/drawing/2014/main" id="{974A5AA6-AD6B-3679-7AF4-CC3E46159E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7" y="1432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0" name="Rectangle 338">
                <a:extLst>
                  <a:ext uri="{FF2B5EF4-FFF2-40B4-BE49-F238E27FC236}">
                    <a16:creationId xmlns:a16="http://schemas.microsoft.com/office/drawing/2014/main" id="{F9E03381-325F-EF71-91CC-D5C170479B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27" y="1486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1" name="Rectangle 339">
                <a:extLst>
                  <a:ext uri="{FF2B5EF4-FFF2-40B4-BE49-F238E27FC236}">
                    <a16:creationId xmlns:a16="http://schemas.microsoft.com/office/drawing/2014/main" id="{FA8688E9-08AA-26BC-B533-5F8CC497EE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17" y="1333"/>
                <a:ext cx="165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Moore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72" name="Rectangle 340">
                <a:extLst>
                  <a:ext uri="{FF2B5EF4-FFF2-40B4-BE49-F238E27FC236}">
                    <a16:creationId xmlns:a16="http://schemas.microsoft.com/office/drawing/2014/main" id="{71EA1377-C220-42DE-0578-14CE85F83B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85" y="157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3" name="Rectangle 341">
                <a:extLst>
                  <a:ext uri="{FF2B5EF4-FFF2-40B4-BE49-F238E27FC236}">
                    <a16:creationId xmlns:a16="http://schemas.microsoft.com/office/drawing/2014/main" id="{DD6CD15B-9504-B42A-5F05-3720E5E653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2" y="137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4" name="Rectangle 342">
                <a:extLst>
                  <a:ext uri="{FF2B5EF4-FFF2-40B4-BE49-F238E27FC236}">
                    <a16:creationId xmlns:a16="http://schemas.microsoft.com/office/drawing/2014/main" id="{B7B2334E-9769-5188-C22D-84EF89EA06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2" y="1432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5" name="Rectangle 343">
                <a:extLst>
                  <a:ext uri="{FF2B5EF4-FFF2-40B4-BE49-F238E27FC236}">
                    <a16:creationId xmlns:a16="http://schemas.microsoft.com/office/drawing/2014/main" id="{D642B368-512E-4BEE-3D35-CA669F27C7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22" y="1222"/>
                <a:ext cx="100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Lee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76" name="Rectangle 344">
                <a:extLst>
                  <a:ext uri="{FF2B5EF4-FFF2-40B4-BE49-F238E27FC236}">
                    <a16:creationId xmlns:a16="http://schemas.microsoft.com/office/drawing/2014/main" id="{BE0BDB29-3BA7-4C76-CFCF-90C8E207AD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50" y="1514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7" name="Rectangle 345">
                <a:extLst>
                  <a:ext uri="{FF2B5EF4-FFF2-40B4-BE49-F238E27FC236}">
                    <a16:creationId xmlns:a16="http://schemas.microsoft.com/office/drawing/2014/main" id="{E099BDE2-4909-CE6A-D25B-7990B4C61D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6" y="137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79" name="Rectangle 347">
                <a:extLst>
                  <a:ext uri="{FF2B5EF4-FFF2-40B4-BE49-F238E27FC236}">
                    <a16:creationId xmlns:a16="http://schemas.microsoft.com/office/drawing/2014/main" id="{C94EC45D-68BB-7EF3-B5C6-4D98C87D73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0" y="1287"/>
                <a:ext cx="190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Harnett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80" name="Rectangle 348">
                <a:extLst>
                  <a:ext uri="{FF2B5EF4-FFF2-40B4-BE49-F238E27FC236}">
                    <a16:creationId xmlns:a16="http://schemas.microsoft.com/office/drawing/2014/main" id="{B0253FDE-4FC4-8992-9882-DE2601B642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2" y="1524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81" name="Rectangle 349">
                <a:extLst>
                  <a:ext uri="{FF2B5EF4-FFF2-40B4-BE49-F238E27FC236}">
                    <a16:creationId xmlns:a16="http://schemas.microsoft.com/office/drawing/2014/main" id="{BCEB320C-D977-E816-171B-6B80083987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07" y="1382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82" name="Rectangle 350">
                <a:extLst>
                  <a:ext uri="{FF2B5EF4-FFF2-40B4-BE49-F238E27FC236}">
                    <a16:creationId xmlns:a16="http://schemas.microsoft.com/office/drawing/2014/main" id="{1E5A475E-7444-3E66-BA5E-46A19D8206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24" y="1182"/>
                <a:ext cx="236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Johnston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83" name="Rectangle 351">
                <a:extLst>
                  <a:ext uri="{FF2B5EF4-FFF2-40B4-BE49-F238E27FC236}">
                    <a16:creationId xmlns:a16="http://schemas.microsoft.com/office/drawing/2014/main" id="{1FE8DF52-4D42-FB5D-A425-DFE7BBD3E0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77" y="1436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84" name="Rectangle 352">
                <a:extLst>
                  <a:ext uri="{FF2B5EF4-FFF2-40B4-BE49-F238E27FC236}">
                    <a16:creationId xmlns:a16="http://schemas.microsoft.com/office/drawing/2014/main" id="{8D90F1E3-BE24-3DD5-0D0F-58E5C04702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3" y="137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 dirty="0"/>
              </a:p>
            </p:txBody>
          </p:sp>
          <p:sp>
            <p:nvSpPr>
              <p:cNvPr id="86" name="Rectangle 354">
                <a:extLst>
                  <a:ext uri="{FF2B5EF4-FFF2-40B4-BE49-F238E27FC236}">
                    <a16:creationId xmlns:a16="http://schemas.microsoft.com/office/drawing/2014/main" id="{85D9ACE5-5D3B-A833-FAE9-DDD21EB483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93" y="148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87" name="Rectangle 355">
                <a:extLst>
                  <a:ext uri="{FF2B5EF4-FFF2-40B4-BE49-F238E27FC236}">
                    <a16:creationId xmlns:a16="http://schemas.microsoft.com/office/drawing/2014/main" id="{CE1E59E2-DE68-0D85-C639-0EB8A0401A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4" y="1339"/>
                <a:ext cx="187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Wayne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88" name="Rectangle 356">
                <a:extLst>
                  <a:ext uri="{FF2B5EF4-FFF2-40B4-BE49-F238E27FC236}">
                    <a16:creationId xmlns:a16="http://schemas.microsoft.com/office/drawing/2014/main" id="{28B2B06D-3755-8368-B6AD-235A61D0B7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60" y="1546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89" name="Rectangle 357">
                <a:extLst>
                  <a:ext uri="{FF2B5EF4-FFF2-40B4-BE49-F238E27FC236}">
                    <a16:creationId xmlns:a16="http://schemas.microsoft.com/office/drawing/2014/main" id="{7BABB871-4FC8-265C-D800-30DD02EA72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6" y="1224"/>
                <a:ext cx="2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Greene</a:t>
                </a:r>
                <a:r>
                  <a:rPr lang="en-US" altLang="en-US" sz="600" b="1" dirty="0">
                    <a:solidFill>
                      <a:schemeClr val="bg1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90" name="Rectangle 358">
                <a:extLst>
                  <a:ext uri="{FF2B5EF4-FFF2-40B4-BE49-F238E27FC236}">
                    <a16:creationId xmlns:a16="http://schemas.microsoft.com/office/drawing/2014/main" id="{ED3F1B32-2D78-50B8-AB05-F52A406E82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3" y="1377"/>
                <a:ext cx="163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Lenoir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91" name="Rectangle 359">
                <a:extLst>
                  <a:ext uri="{FF2B5EF4-FFF2-40B4-BE49-F238E27FC236}">
                    <a16:creationId xmlns:a16="http://schemas.microsoft.com/office/drawing/2014/main" id="{686590CD-4621-0A40-D2E5-A142E7B21C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0" y="1617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92" name="Rectangle 360">
                <a:extLst>
                  <a:ext uri="{FF2B5EF4-FFF2-40B4-BE49-F238E27FC236}">
                    <a16:creationId xmlns:a16="http://schemas.microsoft.com/office/drawing/2014/main" id="{023AEB38-C7C0-8190-BBA5-4CF16239DC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97" y="1152"/>
                <a:ext cx="83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Pitt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93" name="Rectangle 361">
                <a:extLst>
                  <a:ext uri="{FF2B5EF4-FFF2-40B4-BE49-F238E27FC236}">
                    <a16:creationId xmlns:a16="http://schemas.microsoft.com/office/drawing/2014/main" id="{3900BE6D-E3DD-99F5-99F9-98E8CCF854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8" y="1408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94" name="Rectangle 362">
                <a:extLst>
                  <a:ext uri="{FF2B5EF4-FFF2-40B4-BE49-F238E27FC236}">
                    <a16:creationId xmlns:a16="http://schemas.microsoft.com/office/drawing/2014/main" id="{34845E4E-0742-39D0-0CB5-0818DA848D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01" y="1175"/>
                <a:ext cx="219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Beaufort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95" name="Rectangle 363">
                <a:extLst>
                  <a:ext uri="{FF2B5EF4-FFF2-40B4-BE49-F238E27FC236}">
                    <a16:creationId xmlns:a16="http://schemas.microsoft.com/office/drawing/2014/main" id="{7A39BAD5-E194-16D7-5566-97CB214E16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79" y="1410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97" name="Rectangle 365">
                <a:extLst>
                  <a:ext uri="{FF2B5EF4-FFF2-40B4-BE49-F238E27FC236}">
                    <a16:creationId xmlns:a16="http://schemas.microsoft.com/office/drawing/2014/main" id="{778C2122-F025-6F59-E287-5AB4E9FCCD9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96" y="1432"/>
                <a:ext cx="12" cy="6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5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98" name="Rectangle 366">
                <a:extLst>
                  <a:ext uri="{FF2B5EF4-FFF2-40B4-BE49-F238E27FC236}">
                    <a16:creationId xmlns:a16="http://schemas.microsoft.com/office/drawing/2014/main" id="{E2F72058-B6C5-7AAC-C871-BB2D9C3B3E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72" y="1208"/>
                <a:ext cx="136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Hyde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00" name="Rectangle 368">
                <a:extLst>
                  <a:ext uri="{FF2B5EF4-FFF2-40B4-BE49-F238E27FC236}">
                    <a16:creationId xmlns:a16="http://schemas.microsoft.com/office/drawing/2014/main" id="{189BEF0C-2212-7448-F91C-C63391BD8D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183643">
                <a:off x="255" y="1482"/>
                <a:ext cx="233" cy="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Cherokee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01" name="Rectangle 369">
                <a:extLst>
                  <a:ext uri="{FF2B5EF4-FFF2-40B4-BE49-F238E27FC236}">
                    <a16:creationId xmlns:a16="http://schemas.microsoft.com/office/drawing/2014/main" id="{4F1E3D85-8D17-127A-A1D6-62B32A3FE4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2" y="1784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2" name="Rectangle 370">
                <a:extLst>
                  <a:ext uri="{FF2B5EF4-FFF2-40B4-BE49-F238E27FC236}">
                    <a16:creationId xmlns:a16="http://schemas.microsoft.com/office/drawing/2014/main" id="{53F7DDAA-7CAE-A3BE-1071-A0CF3B61BC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8" y="1774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3" name="Rectangle 371">
                <a:extLst>
                  <a:ext uri="{FF2B5EF4-FFF2-40B4-BE49-F238E27FC236}">
                    <a16:creationId xmlns:a16="http://schemas.microsoft.com/office/drawing/2014/main" id="{EC5DCDAD-25AF-0AA0-E9FA-709F048FD5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" y="1503"/>
                <a:ext cx="117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Clay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04" name="Rectangle 372">
                <a:extLst>
                  <a:ext uri="{FF2B5EF4-FFF2-40B4-BE49-F238E27FC236}">
                    <a16:creationId xmlns:a16="http://schemas.microsoft.com/office/drawing/2014/main" id="{B92CBFE9-F09D-3BBC-4130-86C205BA81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4" y="1827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5" name="Rectangle 373">
                <a:extLst>
                  <a:ext uri="{FF2B5EF4-FFF2-40B4-BE49-F238E27FC236}">
                    <a16:creationId xmlns:a16="http://schemas.microsoft.com/office/drawing/2014/main" id="{99C46A2F-F3B9-B17F-AF93-6652726B6F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0" y="1432"/>
                <a:ext cx="161" cy="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Macon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06" name="Rectangle 374">
                <a:extLst>
                  <a:ext uri="{FF2B5EF4-FFF2-40B4-BE49-F238E27FC236}">
                    <a16:creationId xmlns:a16="http://schemas.microsoft.com/office/drawing/2014/main" id="{CADC0290-A7F5-DE4A-8E7C-DCE94723253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2" y="1797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7" name="Rectangle 375">
                <a:extLst>
                  <a:ext uri="{FF2B5EF4-FFF2-40B4-BE49-F238E27FC236}">
                    <a16:creationId xmlns:a16="http://schemas.microsoft.com/office/drawing/2014/main" id="{6F3627C9-5528-FFA1-6560-93850893877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172636">
                <a:off x="996" y="1424"/>
                <a:ext cx="304" cy="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Transylvania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08" name="Rectangle 376">
                <a:extLst>
                  <a:ext uri="{FF2B5EF4-FFF2-40B4-BE49-F238E27FC236}">
                    <a16:creationId xmlns:a16="http://schemas.microsoft.com/office/drawing/2014/main" id="{3F2EA749-C1AB-387C-9A44-911C89B044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1752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9" name="Rectangle 377">
                <a:extLst>
                  <a:ext uri="{FF2B5EF4-FFF2-40B4-BE49-F238E27FC236}">
                    <a16:creationId xmlns:a16="http://schemas.microsoft.com/office/drawing/2014/main" id="{FF8DE1EC-4B1B-8007-06F6-77DBA7395A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" y="1402"/>
                <a:ext cx="307" cy="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cs typeface="Arial" panose="020B0604020202020204" pitchFamily="34" charset="0"/>
                  </a:rPr>
                  <a:t>Mecklenburg</a:t>
                </a:r>
                <a:endParaRPr lang="en-US" altLang="en-US" dirty="0">
                  <a:cs typeface="Arial" panose="020B0604020202020204" pitchFamily="34" charset="0"/>
                </a:endParaRPr>
              </a:p>
            </p:txBody>
          </p:sp>
          <p:sp>
            <p:nvSpPr>
              <p:cNvPr id="110" name="Rectangle 378">
                <a:extLst>
                  <a:ext uri="{FF2B5EF4-FFF2-40B4-BE49-F238E27FC236}">
                    <a16:creationId xmlns:a16="http://schemas.microsoft.com/office/drawing/2014/main" id="{FC0E9793-E1CA-E773-CF3A-AF29DA5584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86" y="1777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1" name="Rectangle 379">
                <a:extLst>
                  <a:ext uri="{FF2B5EF4-FFF2-40B4-BE49-F238E27FC236}">
                    <a16:creationId xmlns:a16="http://schemas.microsoft.com/office/drawing/2014/main" id="{BF5D85F5-12D6-DE41-056A-A5E9591030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50" y="1559"/>
                <a:ext cx="141" cy="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Union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2" name="Rectangle 380">
                <a:extLst>
                  <a:ext uri="{FF2B5EF4-FFF2-40B4-BE49-F238E27FC236}">
                    <a16:creationId xmlns:a16="http://schemas.microsoft.com/office/drawing/2014/main" id="{C24C194B-47E7-7BAB-BCB4-EA05917AE12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92" y="1853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" name="Rectangle 381">
                <a:extLst>
                  <a:ext uri="{FF2B5EF4-FFF2-40B4-BE49-F238E27FC236}">
                    <a16:creationId xmlns:a16="http://schemas.microsoft.com/office/drawing/2014/main" id="{7952AE39-6015-64FC-BB89-42100F74B9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76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8" name="Rectangle 382">
                <a:extLst>
                  <a:ext uri="{FF2B5EF4-FFF2-40B4-BE49-F238E27FC236}">
                    <a16:creationId xmlns:a16="http://schemas.microsoft.com/office/drawing/2014/main" id="{44B66530-E708-3A93-B0DE-D83E2892C83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08" y="1823"/>
                <a:ext cx="17" cy="8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7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89" name="Rectangle 383">
                <a:extLst>
                  <a:ext uri="{FF2B5EF4-FFF2-40B4-BE49-F238E27FC236}">
                    <a16:creationId xmlns:a16="http://schemas.microsoft.com/office/drawing/2014/main" id="{24ED53B2-0F05-C1C5-800D-EB6F76479F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11" y="1572"/>
                <a:ext cx="152" cy="6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Anson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90" name="Rectangle 384">
                <a:extLst>
                  <a:ext uri="{FF2B5EF4-FFF2-40B4-BE49-F238E27FC236}">
                    <a16:creationId xmlns:a16="http://schemas.microsoft.com/office/drawing/2014/main" id="{AF62CFFF-AACA-86AB-6DE8-233842C123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7" y="1890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91" name="Rectangle 385">
                <a:extLst>
                  <a:ext uri="{FF2B5EF4-FFF2-40B4-BE49-F238E27FC236}">
                    <a16:creationId xmlns:a16="http://schemas.microsoft.com/office/drawing/2014/main" id="{93360C66-CCD3-B0D5-4A5E-E18F55ED4F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3" y="1776"/>
                <a:ext cx="19" cy="9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8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92" name="Rectangle 386">
                <a:extLst>
                  <a:ext uri="{FF2B5EF4-FFF2-40B4-BE49-F238E27FC236}">
                    <a16:creationId xmlns:a16="http://schemas.microsoft.com/office/drawing/2014/main" id="{9566E1C9-2888-5E86-0713-F357D185DD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53" y="1845"/>
                <a:ext cx="43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</a:t>
                </a:r>
                <a:endParaRPr lang="en-US" altLang="en-US" b="1"/>
              </a:p>
            </p:txBody>
          </p:sp>
          <p:sp>
            <p:nvSpPr>
              <p:cNvPr id="1093" name="Rectangle 387">
                <a:extLst>
                  <a:ext uri="{FF2B5EF4-FFF2-40B4-BE49-F238E27FC236}">
                    <a16:creationId xmlns:a16="http://schemas.microsoft.com/office/drawing/2014/main" id="{0033B98D-6721-206E-D862-44B037C462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0" y="1845"/>
                <a:ext cx="0" cy="219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endParaRPr lang="en-US" altLang="en-US" b="1" dirty="0"/>
              </a:p>
            </p:txBody>
          </p:sp>
          <p:sp>
            <p:nvSpPr>
              <p:cNvPr id="1094" name="Rectangle 388">
                <a:extLst>
                  <a:ext uri="{FF2B5EF4-FFF2-40B4-BE49-F238E27FC236}">
                    <a16:creationId xmlns:a16="http://schemas.microsoft.com/office/drawing/2014/main" id="{B33C0953-A308-71D4-85CC-DD23FB1DC4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0109646">
                <a:off x="2889" y="1554"/>
                <a:ext cx="263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Richmond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95" name="Rectangle 389">
                <a:extLst>
                  <a:ext uri="{FF2B5EF4-FFF2-40B4-BE49-F238E27FC236}">
                    <a16:creationId xmlns:a16="http://schemas.microsoft.com/office/drawing/2014/main" id="{E8EFD417-621A-6FE1-5A0A-0C0F3A7D2B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3" y="1845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97" name="Rectangle 391">
                <a:extLst>
                  <a:ext uri="{FF2B5EF4-FFF2-40B4-BE49-F238E27FC236}">
                    <a16:creationId xmlns:a16="http://schemas.microsoft.com/office/drawing/2014/main" id="{CA7D84F1-FB5F-3B0B-212C-19484B1A69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98" y="1775"/>
                <a:ext cx="19" cy="97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8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098" name="Rectangle 392">
                <a:extLst>
                  <a:ext uri="{FF2B5EF4-FFF2-40B4-BE49-F238E27FC236}">
                    <a16:creationId xmlns:a16="http://schemas.microsoft.com/office/drawing/2014/main" id="{731CF303-75A8-1D5A-7A3D-E684BF183E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6" y="1540"/>
                <a:ext cx="136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Hoke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099" name="Rectangle 393">
                <a:extLst>
                  <a:ext uri="{FF2B5EF4-FFF2-40B4-BE49-F238E27FC236}">
                    <a16:creationId xmlns:a16="http://schemas.microsoft.com/office/drawing/2014/main" id="{5E49BD42-B8D6-B07A-FF28-D2BBA1714B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04" y="184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0" name="Rectangle 394">
                <a:extLst>
                  <a:ext uri="{FF2B5EF4-FFF2-40B4-BE49-F238E27FC236}">
                    <a16:creationId xmlns:a16="http://schemas.microsoft.com/office/drawing/2014/main" id="{3258073B-321C-081E-ED9B-FDCD0256D8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21" y="176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1" name="Rectangle 395">
                <a:extLst>
                  <a:ext uri="{FF2B5EF4-FFF2-40B4-BE49-F238E27FC236}">
                    <a16:creationId xmlns:a16="http://schemas.microsoft.com/office/drawing/2014/main" id="{F51D54EC-A1A2-832E-E130-62D2C938C3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12" y="1488"/>
                <a:ext cx="318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Cumberland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02" name="Rectangle 396">
                <a:extLst>
                  <a:ext uri="{FF2B5EF4-FFF2-40B4-BE49-F238E27FC236}">
                    <a16:creationId xmlns:a16="http://schemas.microsoft.com/office/drawing/2014/main" id="{1F0BE4B1-610A-7D86-7EA3-DD63D837018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6" y="1856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3" name="Rectangle 397">
                <a:extLst>
                  <a:ext uri="{FF2B5EF4-FFF2-40B4-BE49-F238E27FC236}">
                    <a16:creationId xmlns:a16="http://schemas.microsoft.com/office/drawing/2014/main" id="{A4780EC2-9630-4AF3-77F1-EDE6819A41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4" y="176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4" name="Rectangle 398">
                <a:extLst>
                  <a:ext uri="{FF2B5EF4-FFF2-40B4-BE49-F238E27FC236}">
                    <a16:creationId xmlns:a16="http://schemas.microsoft.com/office/drawing/2014/main" id="{AC903BA4-041F-71CC-ED1B-09F9C5A79F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4" y="1826"/>
                <a:ext cx="12" cy="6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5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5" name="Rectangle 399">
                <a:extLst>
                  <a:ext uri="{FF2B5EF4-FFF2-40B4-BE49-F238E27FC236}">
                    <a16:creationId xmlns:a16="http://schemas.microsoft.com/office/drawing/2014/main" id="{4B4F2A59-27B2-7908-BEFC-17E1D015ED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43" y="1563"/>
                <a:ext cx="246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Sampson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06" name="Rectangle 400">
                <a:extLst>
                  <a:ext uri="{FF2B5EF4-FFF2-40B4-BE49-F238E27FC236}">
                    <a16:creationId xmlns:a16="http://schemas.microsoft.com/office/drawing/2014/main" id="{E217B9B9-10C5-E274-26FF-B18A245621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33" y="186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7" name="Rectangle 401">
                <a:extLst>
                  <a:ext uri="{FF2B5EF4-FFF2-40B4-BE49-F238E27FC236}">
                    <a16:creationId xmlns:a16="http://schemas.microsoft.com/office/drawing/2014/main" id="{20A2E9CA-6CDB-A0F2-0BAD-9D5585CFDE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0" y="176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8" name="Rectangle 402">
                <a:extLst>
                  <a:ext uri="{FF2B5EF4-FFF2-40B4-BE49-F238E27FC236}">
                    <a16:creationId xmlns:a16="http://schemas.microsoft.com/office/drawing/2014/main" id="{2F68F67C-A58D-3FCF-E97F-D919D005C4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750" y="1822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09" name="Rectangle 403">
                <a:extLst>
                  <a:ext uri="{FF2B5EF4-FFF2-40B4-BE49-F238E27FC236}">
                    <a16:creationId xmlns:a16="http://schemas.microsoft.com/office/drawing/2014/main" id="{9642DDA6-7826-E03A-2CC8-B32D292AA8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9" y="1581"/>
                <a:ext cx="166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Duplin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10" name="Rectangle 404">
                <a:extLst>
                  <a:ext uri="{FF2B5EF4-FFF2-40B4-BE49-F238E27FC236}">
                    <a16:creationId xmlns:a16="http://schemas.microsoft.com/office/drawing/2014/main" id="{5F28C095-A01B-64F1-6DA9-22DA96E3B3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98" y="1911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11" name="Rectangle 405">
                <a:extLst>
                  <a:ext uri="{FF2B5EF4-FFF2-40B4-BE49-F238E27FC236}">
                    <a16:creationId xmlns:a16="http://schemas.microsoft.com/office/drawing/2014/main" id="{7ABDFB1A-B4FF-1240-4447-BB5947846E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2319680">
                <a:off x="4520" y="1480"/>
                <a:ext cx="188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Craven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12" name="Rectangle 406">
                <a:extLst>
                  <a:ext uri="{FF2B5EF4-FFF2-40B4-BE49-F238E27FC236}">
                    <a16:creationId xmlns:a16="http://schemas.microsoft.com/office/drawing/2014/main" id="{FEABB287-B6DB-5F72-B27F-18E2A39D1B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7" y="1752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13" name="Rectangle 407">
                <a:extLst>
                  <a:ext uri="{FF2B5EF4-FFF2-40B4-BE49-F238E27FC236}">
                    <a16:creationId xmlns:a16="http://schemas.microsoft.com/office/drawing/2014/main" id="{7D5D62C7-6CF8-299F-79CA-8085595158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69" y="1514"/>
                <a:ext cx="155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Jones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15" name="Rectangle 409">
                <a:extLst>
                  <a:ext uri="{FF2B5EF4-FFF2-40B4-BE49-F238E27FC236}">
                    <a16:creationId xmlns:a16="http://schemas.microsoft.com/office/drawing/2014/main" id="{453946DE-B28B-DA22-6817-9E4916040C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6" y="1451"/>
                <a:ext cx="207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Pamlico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17" name="Rectangle 410">
                <a:extLst>
                  <a:ext uri="{FF2B5EF4-FFF2-40B4-BE49-F238E27FC236}">
                    <a16:creationId xmlns:a16="http://schemas.microsoft.com/office/drawing/2014/main" id="{0C82C420-9C98-57DE-1ADE-700231B11C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61" y="177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21" name="Rectangle 411">
                <a:extLst>
                  <a:ext uri="{FF2B5EF4-FFF2-40B4-BE49-F238E27FC236}">
                    <a16:creationId xmlns:a16="http://schemas.microsoft.com/office/drawing/2014/main" id="{77312EC5-6AD9-016F-0701-536973ED95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73" y="1655"/>
                <a:ext cx="226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Scotland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23" name="Rectangle 412">
                <a:extLst>
                  <a:ext uri="{FF2B5EF4-FFF2-40B4-BE49-F238E27FC236}">
                    <a16:creationId xmlns:a16="http://schemas.microsoft.com/office/drawing/2014/main" id="{9D279FF8-14AC-A8A0-DD8F-0537AF5AE6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1" y="2068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 dirty="0"/>
              </a:p>
            </p:txBody>
          </p:sp>
          <p:sp>
            <p:nvSpPr>
              <p:cNvPr id="1124" name="Rectangle 413">
                <a:extLst>
                  <a:ext uri="{FF2B5EF4-FFF2-40B4-BE49-F238E27FC236}">
                    <a16:creationId xmlns:a16="http://schemas.microsoft.com/office/drawing/2014/main" id="{10C01840-BBB9-AFE3-710A-F96DB5E40E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35" y="2051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25" name="Rectangle 414">
                <a:extLst>
                  <a:ext uri="{FF2B5EF4-FFF2-40B4-BE49-F238E27FC236}">
                    <a16:creationId xmlns:a16="http://schemas.microsoft.com/office/drawing/2014/main" id="{4AA04236-455A-E775-EC54-2A052C7298E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96" y="1778"/>
                <a:ext cx="23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Robeson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26" name="Rectangle 415">
                <a:extLst>
                  <a:ext uri="{FF2B5EF4-FFF2-40B4-BE49-F238E27FC236}">
                    <a16:creationId xmlns:a16="http://schemas.microsoft.com/office/drawing/2014/main" id="{124C1475-A74E-C28A-D7A2-3FDC8D55F3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68" y="2135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27" name="Rectangle 416">
                <a:extLst>
                  <a:ext uri="{FF2B5EF4-FFF2-40B4-BE49-F238E27FC236}">
                    <a16:creationId xmlns:a16="http://schemas.microsoft.com/office/drawing/2014/main" id="{CC1BC413-7927-876F-6F5A-943A0C2EBF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5" y="2051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28" name="Rectangle 417">
                <a:extLst>
                  <a:ext uri="{FF2B5EF4-FFF2-40B4-BE49-F238E27FC236}">
                    <a16:creationId xmlns:a16="http://schemas.microsoft.com/office/drawing/2014/main" id="{5D310540-94F5-1E37-71BF-2110065651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385" y="2110"/>
                <a:ext cx="17" cy="8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7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29" name="Rectangle 418">
                <a:extLst>
                  <a:ext uri="{FF2B5EF4-FFF2-40B4-BE49-F238E27FC236}">
                    <a16:creationId xmlns:a16="http://schemas.microsoft.com/office/drawing/2014/main" id="{1772FA9D-7115-561C-3D32-5F712599E6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45" y="1805"/>
                <a:ext cx="182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Bladen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30" name="Rectangle 419">
                <a:extLst>
                  <a:ext uri="{FF2B5EF4-FFF2-40B4-BE49-F238E27FC236}">
                    <a16:creationId xmlns:a16="http://schemas.microsoft.com/office/drawing/2014/main" id="{DBEA13C4-2E3C-A461-09D8-6A056AD92D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2" y="2171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1" name="Rectangle 420">
                <a:extLst>
                  <a:ext uri="{FF2B5EF4-FFF2-40B4-BE49-F238E27FC236}">
                    <a16:creationId xmlns:a16="http://schemas.microsoft.com/office/drawing/2014/main" id="{4A6958C6-87E0-BB88-3DC3-6CF0D7CAA7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9" y="2051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 dirty="0"/>
              </a:p>
            </p:txBody>
          </p:sp>
          <p:sp>
            <p:nvSpPr>
              <p:cNvPr id="1132" name="Rectangle 421">
                <a:extLst>
                  <a:ext uri="{FF2B5EF4-FFF2-40B4-BE49-F238E27FC236}">
                    <a16:creationId xmlns:a16="http://schemas.microsoft.com/office/drawing/2014/main" id="{01BEC328-3585-0309-DDA7-18AFFCE36E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9" y="2105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3" name="Rectangle 422">
                <a:extLst>
                  <a:ext uri="{FF2B5EF4-FFF2-40B4-BE49-F238E27FC236}">
                    <a16:creationId xmlns:a16="http://schemas.microsoft.com/office/drawing/2014/main" id="{431DD9BC-09D9-A913-91F0-D83CF21629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9" y="2163"/>
                <a:ext cx="12" cy="61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5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4" name="Rectangle 423">
                <a:extLst>
                  <a:ext uri="{FF2B5EF4-FFF2-40B4-BE49-F238E27FC236}">
                    <a16:creationId xmlns:a16="http://schemas.microsoft.com/office/drawing/2014/main" id="{268EF28C-F99A-6D5D-4360-2F9EA22212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43" y="1849"/>
                <a:ext cx="188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Pender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35" name="Rectangle 424">
                <a:extLst>
                  <a:ext uri="{FF2B5EF4-FFF2-40B4-BE49-F238E27FC236}">
                    <a16:creationId xmlns:a16="http://schemas.microsoft.com/office/drawing/2014/main" id="{028D8C88-F613-C3DF-7701-59DC092756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6" y="2206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 dirty="0"/>
              </a:p>
            </p:txBody>
          </p:sp>
          <p:sp>
            <p:nvSpPr>
              <p:cNvPr id="1136" name="Rectangle 425">
                <a:extLst>
                  <a:ext uri="{FF2B5EF4-FFF2-40B4-BE49-F238E27FC236}">
                    <a16:creationId xmlns:a16="http://schemas.microsoft.com/office/drawing/2014/main" id="{BFDEB95D-9AB3-E6E5-67F7-33F32EC7FC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32" y="1735"/>
                <a:ext cx="19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Onslow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37" name="Rectangle 426">
                <a:extLst>
                  <a:ext uri="{FF2B5EF4-FFF2-40B4-BE49-F238E27FC236}">
                    <a16:creationId xmlns:a16="http://schemas.microsoft.com/office/drawing/2014/main" id="{B5991DDD-C6B0-540A-F3FB-A9F8E3F797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92" y="2085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8" name="Rectangle 427">
                <a:extLst>
                  <a:ext uri="{FF2B5EF4-FFF2-40B4-BE49-F238E27FC236}">
                    <a16:creationId xmlns:a16="http://schemas.microsoft.com/office/drawing/2014/main" id="{0C0438E7-F103-C9AA-164E-FAC784CB9C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9" y="2052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39" name="Rectangle 428">
                <a:extLst>
                  <a:ext uri="{FF2B5EF4-FFF2-40B4-BE49-F238E27FC236}">
                    <a16:creationId xmlns:a16="http://schemas.microsoft.com/office/drawing/2014/main" id="{483CB00B-AE2C-2FD1-3282-7A6EF88563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51" y="1670"/>
                <a:ext cx="210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dirty="0">
                    <a:solidFill>
                      <a:schemeClr val="bg1"/>
                    </a:solidFill>
                    <a:cs typeface="Arial" panose="020B0604020202020204" pitchFamily="34" charset="0"/>
                  </a:rPr>
                  <a:t>Carteret</a:t>
                </a:r>
                <a:endParaRPr lang="en-US" altLang="en-US" dirty="0">
                  <a:solidFill>
                    <a:schemeClr val="bg1"/>
                  </a:solidFill>
                  <a:cs typeface="Arial" panose="020B0604020202020204" pitchFamily="34" charset="0"/>
                </a:endParaRPr>
              </a:p>
            </p:txBody>
          </p:sp>
          <p:sp>
            <p:nvSpPr>
              <p:cNvPr id="1140" name="Rectangle 429">
                <a:extLst>
                  <a:ext uri="{FF2B5EF4-FFF2-40B4-BE49-F238E27FC236}">
                    <a16:creationId xmlns:a16="http://schemas.microsoft.com/office/drawing/2014/main" id="{714E816D-A717-FEDC-7E69-E057598792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99" y="2109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  <p:sp>
            <p:nvSpPr>
              <p:cNvPr id="1141" name="Rectangle 430">
                <a:extLst>
                  <a:ext uri="{FF2B5EF4-FFF2-40B4-BE49-F238E27FC236}">
                    <a16:creationId xmlns:a16="http://schemas.microsoft.com/office/drawing/2014/main" id="{00228950-3907-FF8E-046F-77D100BAC3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-229" y="2360"/>
                <a:ext cx="14" cy="7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defTabSz="914331"/>
                <a:r>
                  <a:rPr lang="en-US" altLang="en-US" sz="600" b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endParaRPr lang="en-US" altLang="en-US" b="1"/>
              </a:p>
            </p:txBody>
          </p:sp>
        </p:grpSp>
        <p:sp>
          <p:nvSpPr>
            <p:cNvPr id="477" name="Rectangle 418">
              <a:extLst>
                <a:ext uri="{FF2B5EF4-FFF2-40B4-BE49-F238E27FC236}">
                  <a16:creationId xmlns:a16="http://schemas.microsoft.com/office/drawing/2014/main" id="{011BBD1C-9EB8-F5CD-6238-0B9206FC88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0452946">
              <a:off x="6216798" y="3181430"/>
              <a:ext cx="560090" cy="11590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31"/>
              <a:r>
                <a:rPr lang="en-US" altLang="en-US" sz="600" dirty="0">
                  <a:solidFill>
                    <a:schemeClr val="bg1"/>
                  </a:solidFill>
                  <a:cs typeface="Arial" panose="020B0604020202020204" pitchFamily="34" charset="0"/>
                </a:rPr>
                <a:t>New Hanover</a:t>
              </a:r>
              <a:endParaRPr lang="en-US" altLang="en-US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78" name="Rectangle 418">
              <a:extLst>
                <a:ext uri="{FF2B5EF4-FFF2-40B4-BE49-F238E27FC236}">
                  <a16:creationId xmlns:a16="http://schemas.microsoft.com/office/drawing/2014/main" id="{03A1934E-33FC-CD8D-E871-F471286581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9275" y="3194375"/>
              <a:ext cx="416722" cy="11590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31"/>
              <a:r>
                <a:rPr lang="en-US" altLang="en-US" sz="600" dirty="0">
                  <a:solidFill>
                    <a:schemeClr val="bg1"/>
                  </a:solidFill>
                  <a:cs typeface="Arial" panose="020B0604020202020204" pitchFamily="34" charset="0"/>
                </a:rPr>
                <a:t>Columbus</a:t>
              </a:r>
              <a:endParaRPr lang="en-US" altLang="en-US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79" name="Rectangle 418">
              <a:extLst>
                <a:ext uri="{FF2B5EF4-FFF2-40B4-BE49-F238E27FC236}">
                  <a16:creationId xmlns:a16="http://schemas.microsoft.com/office/drawing/2014/main" id="{B8516E49-A3D4-73EC-2959-FFEC257F5E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69013" y="3411538"/>
              <a:ext cx="420546" cy="11590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defTabSz="914331"/>
              <a:r>
                <a:rPr lang="en-US" altLang="en-US" sz="600" dirty="0">
                  <a:solidFill>
                    <a:schemeClr val="bg1"/>
                  </a:solidFill>
                  <a:cs typeface="Arial" panose="020B0604020202020204" pitchFamily="34" charset="0"/>
                </a:rPr>
                <a:t>Brunswick</a:t>
              </a:r>
              <a:endParaRPr lang="en-US" altLang="en-US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483" name="Title 3">
            <a:extLst>
              <a:ext uri="{FF2B5EF4-FFF2-40B4-BE49-F238E27FC236}">
                <a16:creationId xmlns:a16="http://schemas.microsoft.com/office/drawing/2014/main" id="{E5FBF4DF-27AD-0D59-34F6-450805812458}"/>
              </a:ext>
            </a:extLst>
          </p:cNvPr>
          <p:cNvSpPr txBox="1">
            <a:spLocks/>
          </p:cNvSpPr>
          <p:nvPr/>
        </p:nvSpPr>
        <p:spPr>
          <a:xfrm>
            <a:off x="1176144" y="489351"/>
            <a:ext cx="7115450" cy="49538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2C394C"/>
                </a:solidFill>
              </a:rPr>
              <a:t>Targeting Program Housing Stabilization Coordinator Map</a:t>
            </a:r>
          </a:p>
        </p:txBody>
      </p:sp>
      <p:sp>
        <p:nvSpPr>
          <p:cNvPr id="501" name="Rectangle 500">
            <a:extLst>
              <a:ext uri="{FF2B5EF4-FFF2-40B4-BE49-F238E27FC236}">
                <a16:creationId xmlns:a16="http://schemas.microsoft.com/office/drawing/2014/main" id="{6A978582-C78C-88D0-57DB-0D941A0EF46F}"/>
              </a:ext>
            </a:extLst>
          </p:cNvPr>
          <p:cNvSpPr/>
          <p:nvPr/>
        </p:nvSpPr>
        <p:spPr>
          <a:xfrm>
            <a:off x="7166479" y="6221496"/>
            <a:ext cx="1487168" cy="527779"/>
          </a:xfrm>
          <a:prstGeom prst="rect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96DD20EC-7F37-2082-AF1F-6AEC717A7857}"/>
              </a:ext>
            </a:extLst>
          </p:cNvPr>
          <p:cNvGrpSpPr/>
          <p:nvPr/>
        </p:nvGrpSpPr>
        <p:grpSpPr>
          <a:xfrm>
            <a:off x="5619353" y="4602535"/>
            <a:ext cx="1781781" cy="738664"/>
            <a:chOff x="5712800" y="4657122"/>
            <a:chExt cx="1781781" cy="738664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B3C5EBA-A4B9-EC2B-3B9E-65D5E1D7E338}"/>
                </a:ext>
              </a:extLst>
            </p:cNvPr>
            <p:cNvSpPr txBox="1"/>
            <p:nvPr/>
          </p:nvSpPr>
          <p:spPr>
            <a:xfrm>
              <a:off x="5875818" y="4657122"/>
              <a:ext cx="1618763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Stacy Hurley</a:t>
              </a:r>
            </a:p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919-609-3771 office</a:t>
              </a:r>
            </a:p>
            <a:p>
              <a:r>
                <a:rPr lang="en-US" sz="1000" dirty="0">
                  <a:solidFill>
                    <a:schemeClr val="accent5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3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stacy.hurley@dhhs.nc.gov</a:t>
              </a:r>
              <a:endParaRPr lang="en-US" sz="1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5EEDB1F-0FD3-3FC9-01E9-961A25C62894}"/>
                </a:ext>
              </a:extLst>
            </p:cNvPr>
            <p:cNvSpPr/>
            <p:nvPr/>
          </p:nvSpPr>
          <p:spPr>
            <a:xfrm>
              <a:off x="5712800" y="4690935"/>
              <a:ext cx="182512" cy="170988"/>
            </a:xfrm>
            <a:prstGeom prst="rect">
              <a:avLst/>
            </a:prstGeom>
            <a:solidFill>
              <a:srgbClr val="2C394C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76114D2-AB89-93A2-FBA6-235AF98D8E98}"/>
              </a:ext>
            </a:extLst>
          </p:cNvPr>
          <p:cNvGrpSpPr/>
          <p:nvPr/>
        </p:nvGrpSpPr>
        <p:grpSpPr>
          <a:xfrm>
            <a:off x="1981863" y="4602535"/>
            <a:ext cx="1963770" cy="738664"/>
            <a:chOff x="1250835" y="3950768"/>
            <a:chExt cx="1963770" cy="738664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ECEAD4E-66B1-2405-073B-F3CF65BD94C8}"/>
                </a:ext>
              </a:extLst>
            </p:cNvPr>
            <p:cNvSpPr txBox="1"/>
            <p:nvPr/>
          </p:nvSpPr>
          <p:spPr>
            <a:xfrm>
              <a:off x="1424487" y="3950768"/>
              <a:ext cx="179011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LaShonda Bryant</a:t>
              </a:r>
            </a:p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919-817-3075 office</a:t>
              </a:r>
            </a:p>
            <a:p>
              <a:r>
                <a:rPr lang="en-US" sz="1000" dirty="0">
                  <a:solidFill>
                    <a:schemeClr val="accent5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4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lashonda.bryant@dhhs.nc.gov</a:t>
              </a:r>
              <a:endParaRPr lang="en-US" sz="1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3BB4E02-BC0D-4AE2-6A5B-AE1C2FFD1DBB}"/>
                </a:ext>
              </a:extLst>
            </p:cNvPr>
            <p:cNvSpPr/>
            <p:nvPr/>
          </p:nvSpPr>
          <p:spPr>
            <a:xfrm>
              <a:off x="1250835" y="3978192"/>
              <a:ext cx="182512" cy="170988"/>
            </a:xfrm>
            <a:prstGeom prst="rect">
              <a:avLst/>
            </a:prstGeom>
            <a:solidFill>
              <a:srgbClr val="FCD0A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BD7DBB7-141A-B80E-D3D4-8595223AD831}"/>
              </a:ext>
            </a:extLst>
          </p:cNvPr>
          <p:cNvGrpSpPr/>
          <p:nvPr/>
        </p:nvGrpSpPr>
        <p:grpSpPr>
          <a:xfrm>
            <a:off x="7346396" y="4602535"/>
            <a:ext cx="2116928" cy="738664"/>
            <a:chOff x="7346396" y="4669654"/>
            <a:chExt cx="2116928" cy="738664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19CE2CF-050E-3CF7-7C03-33A457012117}"/>
                </a:ext>
              </a:extLst>
            </p:cNvPr>
            <p:cNvSpPr txBox="1"/>
            <p:nvPr/>
          </p:nvSpPr>
          <p:spPr>
            <a:xfrm>
              <a:off x="7523592" y="4669654"/>
              <a:ext cx="193973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Alice Johnson </a:t>
              </a:r>
            </a:p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919-631-9899</a:t>
              </a:r>
            </a:p>
            <a:p>
              <a:r>
                <a:rPr lang="en-US" sz="1000" dirty="0">
                  <a:solidFill>
                    <a:srgbClr val="3A9BFF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5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Alice.johnson@dhhs.nc.gov</a:t>
              </a:r>
              <a:endParaRPr lang="en-US" sz="1000" dirty="0">
                <a:solidFill>
                  <a:srgbClr val="3A9B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7C75EE3-330A-77D3-A4FD-965613FF27F5}"/>
                </a:ext>
              </a:extLst>
            </p:cNvPr>
            <p:cNvSpPr/>
            <p:nvPr/>
          </p:nvSpPr>
          <p:spPr>
            <a:xfrm>
              <a:off x="7346396" y="4697177"/>
              <a:ext cx="182512" cy="170988"/>
            </a:xfrm>
            <a:prstGeom prst="rect">
              <a:avLst/>
            </a:prstGeom>
            <a:solidFill>
              <a:srgbClr val="6D1A36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78EECCAA-E85D-2E41-07DA-7EADCDFD90D7}"/>
              </a:ext>
            </a:extLst>
          </p:cNvPr>
          <p:cNvSpPr txBox="1"/>
          <p:nvPr/>
        </p:nvSpPr>
        <p:spPr>
          <a:xfrm>
            <a:off x="3982152" y="846234"/>
            <a:ext cx="10054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March 2026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284575F-560D-1C9E-58A5-E647C6C900D8}"/>
              </a:ext>
            </a:extLst>
          </p:cNvPr>
          <p:cNvGrpSpPr/>
          <p:nvPr/>
        </p:nvGrpSpPr>
        <p:grpSpPr>
          <a:xfrm>
            <a:off x="147557" y="4602535"/>
            <a:ext cx="2007957" cy="738664"/>
            <a:chOff x="147557" y="4642230"/>
            <a:chExt cx="2007957" cy="7386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F632804-17E7-367F-BB09-E1C860B260B7}"/>
                </a:ext>
              </a:extLst>
            </p:cNvPr>
            <p:cNvSpPr/>
            <p:nvPr/>
          </p:nvSpPr>
          <p:spPr>
            <a:xfrm>
              <a:off x="147557" y="4669654"/>
              <a:ext cx="182512" cy="170988"/>
            </a:xfrm>
            <a:prstGeom prst="rect">
              <a:avLst/>
            </a:prstGeom>
            <a:solidFill>
              <a:srgbClr val="B1B695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F27E0F2-7E84-BEEE-2ACD-849D8CECCF30}"/>
                </a:ext>
              </a:extLst>
            </p:cNvPr>
            <p:cNvSpPr txBox="1"/>
            <p:nvPr/>
          </p:nvSpPr>
          <p:spPr>
            <a:xfrm>
              <a:off x="305963" y="4642230"/>
              <a:ext cx="184955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Gillian Hampton</a:t>
              </a:r>
            </a:p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919-817-6845 office</a:t>
              </a:r>
            </a:p>
            <a:p>
              <a:r>
                <a:rPr lang="en-US" sz="1000" dirty="0">
                  <a:solidFill>
                    <a:schemeClr val="accent5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6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gillian.g.hampton@dhhs.nc.gov</a:t>
              </a:r>
              <a:endParaRPr lang="en-US" sz="1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227DC5E-A99F-0D93-3BD4-E64691040A05}"/>
              </a:ext>
            </a:extLst>
          </p:cNvPr>
          <p:cNvGrpSpPr/>
          <p:nvPr/>
        </p:nvGrpSpPr>
        <p:grpSpPr>
          <a:xfrm>
            <a:off x="3890896" y="4602535"/>
            <a:ext cx="1783194" cy="738664"/>
            <a:chOff x="3912187" y="4602535"/>
            <a:chExt cx="1783194" cy="738664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0565D18-B7AA-93B0-220C-B1A8F39351B4}"/>
                </a:ext>
              </a:extLst>
            </p:cNvPr>
            <p:cNvSpPr txBox="1"/>
            <p:nvPr/>
          </p:nvSpPr>
          <p:spPr>
            <a:xfrm>
              <a:off x="4076619" y="4602535"/>
              <a:ext cx="1618762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Monica Jones</a:t>
              </a:r>
            </a:p>
            <a:p>
              <a:r>
                <a:rPr lang="en-US" sz="1000" dirty="0">
                  <a:latin typeface="Calibri" panose="020F0502020204030204" pitchFamily="34" charset="0"/>
                  <a:cs typeface="Calibri" panose="020F0502020204030204" pitchFamily="34" charset="0"/>
                </a:rPr>
                <a:t>919-618-8149	office</a:t>
              </a:r>
            </a:p>
            <a:p>
              <a:r>
                <a:rPr lang="en-US" sz="1000" dirty="0">
                  <a:solidFill>
                    <a:schemeClr val="accent5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7">
                    <a:extLst>
                      <a:ext uri="{A12FA001-AC4F-418D-AE19-62706E023703}">
                        <ahyp:hlinkClr xmlns:ahyp="http://schemas.microsoft.com/office/drawing/2018/hyperlinkcolor" val="tx"/>
                      </a:ext>
                    </a:extLst>
                  </a:hlinkClick>
                </a:rPr>
                <a:t>monica.jones@dhhs.nc.gov</a:t>
              </a:r>
              <a:endParaRPr lang="en-US" sz="10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1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2EC44F5A-5171-C6B7-90F6-AD42FB073865}"/>
                </a:ext>
              </a:extLst>
            </p:cNvPr>
            <p:cNvSpPr/>
            <p:nvPr/>
          </p:nvSpPr>
          <p:spPr>
            <a:xfrm>
              <a:off x="3912187" y="4648457"/>
              <a:ext cx="182512" cy="170988"/>
            </a:xfrm>
            <a:prstGeom prst="rect">
              <a:avLst/>
            </a:prstGeom>
            <a:solidFill>
              <a:srgbClr val="53917E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81462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>
            <a:extLst>
              <a:ext uri="{FF2B5EF4-FFF2-40B4-BE49-F238E27FC236}">
                <a16:creationId xmlns:a16="http://schemas.microsoft.com/office/drawing/2014/main" id="{D04B0C42-5638-4BE6-B400-33E7035FDDC3}"/>
              </a:ext>
            </a:extLst>
          </p:cNvPr>
          <p:cNvSpPr/>
          <p:nvPr/>
        </p:nvSpPr>
        <p:spPr>
          <a:xfrm>
            <a:off x="3702327" y="457201"/>
            <a:ext cx="1818366" cy="6136910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309CFA61-ECC2-478E-A7F8-9936A54E918F}"/>
              </a:ext>
            </a:extLst>
          </p:cNvPr>
          <p:cNvSpPr/>
          <p:nvPr/>
        </p:nvSpPr>
        <p:spPr>
          <a:xfrm>
            <a:off x="7230907" y="457200"/>
            <a:ext cx="1905281" cy="6136909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451AC3B-4E34-434B-9DB7-EB987752EDEC}"/>
              </a:ext>
            </a:extLst>
          </p:cNvPr>
          <p:cNvSpPr/>
          <p:nvPr/>
        </p:nvSpPr>
        <p:spPr>
          <a:xfrm>
            <a:off x="7218279" y="6599731"/>
            <a:ext cx="1945639" cy="299179"/>
          </a:xfrm>
          <a:prstGeom prst="rect">
            <a:avLst/>
          </a:prstGeom>
          <a:solidFill>
            <a:srgbClr val="6D1A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Title 3">
            <a:extLst>
              <a:ext uri="{FF2B5EF4-FFF2-40B4-BE49-F238E27FC236}">
                <a16:creationId xmlns:a16="http://schemas.microsoft.com/office/drawing/2014/main" id="{24A963CA-CEC7-4D5A-8A2D-6B818C384BAE}"/>
              </a:ext>
            </a:extLst>
          </p:cNvPr>
          <p:cNvSpPr txBox="1">
            <a:spLocks/>
          </p:cNvSpPr>
          <p:nvPr/>
        </p:nvSpPr>
        <p:spPr>
          <a:xfrm>
            <a:off x="39510" y="42792"/>
            <a:ext cx="9144000" cy="576347"/>
          </a:xfrm>
          <a:prstGeom prst="rect">
            <a:avLst/>
          </a:prstGeom>
          <a:noFill/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/>
              <a:t>Targeting Program Housing Stabilization Coverage Area </a:t>
            </a:r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171A0879-A767-43B4-9C7D-9462C1D473C1}"/>
              </a:ext>
            </a:extLst>
          </p:cNvPr>
          <p:cNvSpPr/>
          <p:nvPr/>
        </p:nvSpPr>
        <p:spPr>
          <a:xfrm>
            <a:off x="3702326" y="6599731"/>
            <a:ext cx="1802785" cy="299179"/>
          </a:xfrm>
          <a:prstGeom prst="rect">
            <a:avLst/>
          </a:prstGeom>
          <a:solidFill>
            <a:srgbClr val="5391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Rectangle 436">
            <a:extLst>
              <a:ext uri="{FF2B5EF4-FFF2-40B4-BE49-F238E27FC236}">
                <a16:creationId xmlns:a16="http://schemas.microsoft.com/office/drawing/2014/main" id="{FA064343-3F5D-42F5-A83F-1CE96110E004}"/>
              </a:ext>
            </a:extLst>
          </p:cNvPr>
          <p:cNvSpPr/>
          <p:nvPr/>
        </p:nvSpPr>
        <p:spPr>
          <a:xfrm>
            <a:off x="1827703" y="6599731"/>
            <a:ext cx="1874623" cy="299179"/>
          </a:xfrm>
          <a:prstGeom prst="rect">
            <a:avLst/>
          </a:prstGeom>
          <a:solidFill>
            <a:srgbClr val="FCD0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616948A1-09A2-44CA-A9DE-82C6953B4C86}"/>
              </a:ext>
            </a:extLst>
          </p:cNvPr>
          <p:cNvSpPr/>
          <p:nvPr/>
        </p:nvSpPr>
        <p:spPr>
          <a:xfrm>
            <a:off x="5505111" y="6599731"/>
            <a:ext cx="1714123" cy="299179"/>
          </a:xfrm>
          <a:prstGeom prst="rect">
            <a:avLst/>
          </a:prstGeom>
          <a:solidFill>
            <a:srgbClr val="2C39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0F904A-8A9B-4F95-82B1-88BC4DE21343}"/>
              </a:ext>
            </a:extLst>
          </p:cNvPr>
          <p:cNvSpPr/>
          <p:nvPr/>
        </p:nvSpPr>
        <p:spPr>
          <a:xfrm>
            <a:off x="8" y="457201"/>
            <a:ext cx="1846295" cy="6142531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8" name="Rectangle 437">
            <a:extLst>
              <a:ext uri="{FF2B5EF4-FFF2-40B4-BE49-F238E27FC236}">
                <a16:creationId xmlns:a16="http://schemas.microsoft.com/office/drawing/2014/main" id="{F701FD4F-D5AD-4A4F-B0C1-C0A6FFEF9FAA}"/>
              </a:ext>
            </a:extLst>
          </p:cNvPr>
          <p:cNvSpPr/>
          <p:nvPr/>
        </p:nvSpPr>
        <p:spPr>
          <a:xfrm>
            <a:off x="-9292" y="6599731"/>
            <a:ext cx="1846295" cy="299179"/>
          </a:xfrm>
          <a:prstGeom prst="rect">
            <a:avLst/>
          </a:prstGeom>
          <a:solidFill>
            <a:srgbClr val="B1B6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58" name="Group 4">
            <a:extLst>
              <a:ext uri="{FF2B5EF4-FFF2-40B4-BE49-F238E27FC236}">
                <a16:creationId xmlns:a16="http://schemas.microsoft.com/office/drawing/2014/main" id="{5BE356F8-663F-4D3B-9295-AB2158F7D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33400" y="89240"/>
            <a:ext cx="933539" cy="349223"/>
            <a:chOff x="-10289" y="-3127"/>
            <a:chExt cx="28261" cy="10572"/>
          </a:xfrm>
          <a:solidFill>
            <a:schemeClr val="bg1">
              <a:lumMod val="95000"/>
            </a:schemeClr>
          </a:solidFill>
        </p:grpSpPr>
        <p:sp>
          <p:nvSpPr>
            <p:cNvPr id="459" name="Freeform 69">
              <a:extLst>
                <a:ext uri="{FF2B5EF4-FFF2-40B4-BE49-F238E27FC236}">
                  <a16:creationId xmlns:a16="http://schemas.microsoft.com/office/drawing/2014/main" id="{B80E7E38-903A-401D-B0E2-C1B90FBFD2D2}"/>
                </a:ext>
              </a:extLst>
            </p:cNvPr>
            <p:cNvSpPr>
              <a:spLocks/>
            </p:cNvSpPr>
            <p:nvPr/>
          </p:nvSpPr>
          <p:spPr bwMode="auto">
            <a:xfrm>
              <a:off x="-2057" y="-3127"/>
              <a:ext cx="1597" cy="1407"/>
            </a:xfrm>
            <a:custGeom>
              <a:avLst/>
              <a:gdLst>
                <a:gd name="T0" fmla="*/ 855 w 1597"/>
                <a:gd name="T1" fmla="*/ 1407 h 1407"/>
                <a:gd name="T2" fmla="*/ 638 w 1597"/>
                <a:gd name="T3" fmla="*/ 1255 h 1407"/>
                <a:gd name="T4" fmla="*/ 569 w 1597"/>
                <a:gd name="T5" fmla="*/ 1253 h 1407"/>
                <a:gd name="T6" fmla="*/ 342 w 1597"/>
                <a:gd name="T7" fmla="*/ 986 h 1407"/>
                <a:gd name="T8" fmla="*/ 0 w 1597"/>
                <a:gd name="T9" fmla="*/ 785 h 1407"/>
                <a:gd name="T10" fmla="*/ 134 w 1597"/>
                <a:gd name="T11" fmla="*/ 468 h 1407"/>
                <a:gd name="T12" fmla="*/ 120 w 1597"/>
                <a:gd name="T13" fmla="*/ 279 h 1407"/>
                <a:gd name="T14" fmla="*/ 226 w 1597"/>
                <a:gd name="T15" fmla="*/ 0 h 1407"/>
                <a:gd name="T16" fmla="*/ 1261 w 1597"/>
                <a:gd name="T17" fmla="*/ 66 h 1407"/>
                <a:gd name="T18" fmla="*/ 1254 w 1597"/>
                <a:gd name="T19" fmla="*/ 206 h 1407"/>
                <a:gd name="T20" fmla="*/ 1325 w 1597"/>
                <a:gd name="T21" fmla="*/ 300 h 1407"/>
                <a:gd name="T22" fmla="*/ 1363 w 1597"/>
                <a:gd name="T23" fmla="*/ 433 h 1407"/>
                <a:gd name="T24" fmla="*/ 1512 w 1597"/>
                <a:gd name="T25" fmla="*/ 603 h 1407"/>
                <a:gd name="T26" fmla="*/ 1524 w 1597"/>
                <a:gd name="T27" fmla="*/ 731 h 1407"/>
                <a:gd name="T28" fmla="*/ 1594 w 1597"/>
                <a:gd name="T29" fmla="*/ 832 h 1407"/>
                <a:gd name="T30" fmla="*/ 1597 w 1597"/>
                <a:gd name="T31" fmla="*/ 889 h 1407"/>
                <a:gd name="T32" fmla="*/ 1519 w 1597"/>
                <a:gd name="T33" fmla="*/ 941 h 1407"/>
                <a:gd name="T34" fmla="*/ 1313 w 1597"/>
                <a:gd name="T35" fmla="*/ 896 h 1407"/>
                <a:gd name="T36" fmla="*/ 1209 w 1597"/>
                <a:gd name="T37" fmla="*/ 936 h 1407"/>
                <a:gd name="T38" fmla="*/ 1195 w 1597"/>
                <a:gd name="T39" fmla="*/ 993 h 1407"/>
                <a:gd name="T40" fmla="*/ 1233 w 1597"/>
                <a:gd name="T41" fmla="*/ 1149 h 1407"/>
                <a:gd name="T42" fmla="*/ 1190 w 1597"/>
                <a:gd name="T43" fmla="*/ 1232 h 1407"/>
                <a:gd name="T44" fmla="*/ 1065 w 1597"/>
                <a:gd name="T45" fmla="*/ 1206 h 1407"/>
                <a:gd name="T46" fmla="*/ 1046 w 1597"/>
                <a:gd name="T47" fmla="*/ 1277 h 1407"/>
                <a:gd name="T48" fmla="*/ 987 w 1597"/>
                <a:gd name="T49" fmla="*/ 1303 h 1407"/>
                <a:gd name="T50" fmla="*/ 916 w 1597"/>
                <a:gd name="T51" fmla="*/ 1385 h 1407"/>
                <a:gd name="T52" fmla="*/ 855 w 1597"/>
                <a:gd name="T53" fmla="*/ 1407 h 1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97" h="1407">
                  <a:moveTo>
                    <a:pt x="855" y="1407"/>
                  </a:moveTo>
                  <a:lnTo>
                    <a:pt x="638" y="1255"/>
                  </a:lnTo>
                  <a:lnTo>
                    <a:pt x="569" y="1253"/>
                  </a:lnTo>
                  <a:lnTo>
                    <a:pt x="342" y="986"/>
                  </a:lnTo>
                  <a:lnTo>
                    <a:pt x="0" y="785"/>
                  </a:lnTo>
                  <a:lnTo>
                    <a:pt x="134" y="468"/>
                  </a:lnTo>
                  <a:lnTo>
                    <a:pt x="120" y="279"/>
                  </a:lnTo>
                  <a:lnTo>
                    <a:pt x="226" y="0"/>
                  </a:lnTo>
                  <a:lnTo>
                    <a:pt x="1261" y="66"/>
                  </a:lnTo>
                  <a:lnTo>
                    <a:pt x="1254" y="206"/>
                  </a:lnTo>
                  <a:lnTo>
                    <a:pt x="1325" y="300"/>
                  </a:lnTo>
                  <a:lnTo>
                    <a:pt x="1363" y="433"/>
                  </a:lnTo>
                  <a:lnTo>
                    <a:pt x="1512" y="603"/>
                  </a:lnTo>
                  <a:lnTo>
                    <a:pt x="1524" y="731"/>
                  </a:lnTo>
                  <a:lnTo>
                    <a:pt x="1594" y="832"/>
                  </a:lnTo>
                  <a:lnTo>
                    <a:pt x="1597" y="889"/>
                  </a:lnTo>
                  <a:lnTo>
                    <a:pt x="1519" y="941"/>
                  </a:lnTo>
                  <a:lnTo>
                    <a:pt x="1313" y="896"/>
                  </a:lnTo>
                  <a:lnTo>
                    <a:pt x="1209" y="936"/>
                  </a:lnTo>
                  <a:lnTo>
                    <a:pt x="1195" y="993"/>
                  </a:lnTo>
                  <a:lnTo>
                    <a:pt x="1233" y="1149"/>
                  </a:lnTo>
                  <a:lnTo>
                    <a:pt x="1190" y="1232"/>
                  </a:lnTo>
                  <a:lnTo>
                    <a:pt x="1065" y="1206"/>
                  </a:lnTo>
                  <a:lnTo>
                    <a:pt x="1046" y="1277"/>
                  </a:lnTo>
                  <a:lnTo>
                    <a:pt x="987" y="1303"/>
                  </a:lnTo>
                  <a:lnTo>
                    <a:pt x="916" y="1385"/>
                  </a:lnTo>
                  <a:lnTo>
                    <a:pt x="855" y="140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0" name="Freeform 70">
              <a:extLst>
                <a:ext uri="{FF2B5EF4-FFF2-40B4-BE49-F238E27FC236}">
                  <a16:creationId xmlns:a16="http://schemas.microsoft.com/office/drawing/2014/main" id="{668E1DBA-FCE2-4744-BE2C-CA918A596A5A}"/>
                </a:ext>
              </a:extLst>
            </p:cNvPr>
            <p:cNvSpPr>
              <a:spLocks/>
            </p:cNvSpPr>
            <p:nvPr/>
          </p:nvSpPr>
          <p:spPr bwMode="auto">
            <a:xfrm>
              <a:off x="-803" y="-3061"/>
              <a:ext cx="1416" cy="823"/>
            </a:xfrm>
            <a:custGeom>
              <a:avLst/>
              <a:gdLst>
                <a:gd name="T0" fmla="*/ 343 w 1416"/>
                <a:gd name="T1" fmla="*/ 823 h 823"/>
                <a:gd name="T2" fmla="*/ 340 w 1416"/>
                <a:gd name="T3" fmla="*/ 766 h 823"/>
                <a:gd name="T4" fmla="*/ 270 w 1416"/>
                <a:gd name="T5" fmla="*/ 665 h 823"/>
                <a:gd name="T6" fmla="*/ 258 w 1416"/>
                <a:gd name="T7" fmla="*/ 537 h 823"/>
                <a:gd name="T8" fmla="*/ 109 w 1416"/>
                <a:gd name="T9" fmla="*/ 367 h 823"/>
                <a:gd name="T10" fmla="*/ 71 w 1416"/>
                <a:gd name="T11" fmla="*/ 234 h 823"/>
                <a:gd name="T12" fmla="*/ 0 w 1416"/>
                <a:gd name="T13" fmla="*/ 140 h 823"/>
                <a:gd name="T14" fmla="*/ 7 w 1416"/>
                <a:gd name="T15" fmla="*/ 0 h 823"/>
                <a:gd name="T16" fmla="*/ 1416 w 1416"/>
                <a:gd name="T17" fmla="*/ 31 h 823"/>
                <a:gd name="T18" fmla="*/ 1319 w 1416"/>
                <a:gd name="T19" fmla="*/ 296 h 823"/>
                <a:gd name="T20" fmla="*/ 1217 w 1416"/>
                <a:gd name="T21" fmla="*/ 419 h 823"/>
                <a:gd name="T22" fmla="*/ 1267 w 1416"/>
                <a:gd name="T23" fmla="*/ 627 h 823"/>
                <a:gd name="T24" fmla="*/ 1245 w 1416"/>
                <a:gd name="T25" fmla="*/ 669 h 823"/>
                <a:gd name="T26" fmla="*/ 1177 w 1416"/>
                <a:gd name="T27" fmla="*/ 719 h 823"/>
                <a:gd name="T28" fmla="*/ 1160 w 1416"/>
                <a:gd name="T29" fmla="*/ 797 h 823"/>
                <a:gd name="T30" fmla="*/ 1099 w 1416"/>
                <a:gd name="T31" fmla="*/ 818 h 823"/>
                <a:gd name="T32" fmla="*/ 1028 w 1416"/>
                <a:gd name="T33" fmla="*/ 773 h 823"/>
                <a:gd name="T34" fmla="*/ 971 w 1416"/>
                <a:gd name="T35" fmla="*/ 646 h 823"/>
                <a:gd name="T36" fmla="*/ 839 w 1416"/>
                <a:gd name="T37" fmla="*/ 568 h 823"/>
                <a:gd name="T38" fmla="*/ 792 w 1416"/>
                <a:gd name="T39" fmla="*/ 563 h 823"/>
                <a:gd name="T40" fmla="*/ 745 w 1416"/>
                <a:gd name="T41" fmla="*/ 596 h 823"/>
                <a:gd name="T42" fmla="*/ 695 w 1416"/>
                <a:gd name="T43" fmla="*/ 582 h 823"/>
                <a:gd name="T44" fmla="*/ 667 w 1416"/>
                <a:gd name="T45" fmla="*/ 615 h 823"/>
                <a:gd name="T46" fmla="*/ 617 w 1416"/>
                <a:gd name="T47" fmla="*/ 587 h 823"/>
                <a:gd name="T48" fmla="*/ 544 w 1416"/>
                <a:gd name="T49" fmla="*/ 624 h 823"/>
                <a:gd name="T50" fmla="*/ 343 w 1416"/>
                <a:gd name="T51" fmla="*/ 823 h 8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416" h="823">
                  <a:moveTo>
                    <a:pt x="343" y="823"/>
                  </a:moveTo>
                  <a:lnTo>
                    <a:pt x="340" y="766"/>
                  </a:lnTo>
                  <a:lnTo>
                    <a:pt x="270" y="665"/>
                  </a:lnTo>
                  <a:lnTo>
                    <a:pt x="258" y="537"/>
                  </a:lnTo>
                  <a:lnTo>
                    <a:pt x="109" y="367"/>
                  </a:lnTo>
                  <a:lnTo>
                    <a:pt x="71" y="234"/>
                  </a:lnTo>
                  <a:lnTo>
                    <a:pt x="0" y="140"/>
                  </a:lnTo>
                  <a:lnTo>
                    <a:pt x="7" y="0"/>
                  </a:lnTo>
                  <a:lnTo>
                    <a:pt x="1416" y="31"/>
                  </a:lnTo>
                  <a:lnTo>
                    <a:pt x="1319" y="296"/>
                  </a:lnTo>
                  <a:lnTo>
                    <a:pt x="1217" y="419"/>
                  </a:lnTo>
                  <a:lnTo>
                    <a:pt x="1267" y="627"/>
                  </a:lnTo>
                  <a:lnTo>
                    <a:pt x="1245" y="669"/>
                  </a:lnTo>
                  <a:lnTo>
                    <a:pt x="1177" y="719"/>
                  </a:lnTo>
                  <a:lnTo>
                    <a:pt x="1160" y="797"/>
                  </a:lnTo>
                  <a:lnTo>
                    <a:pt x="1099" y="818"/>
                  </a:lnTo>
                  <a:lnTo>
                    <a:pt x="1028" y="773"/>
                  </a:lnTo>
                  <a:lnTo>
                    <a:pt x="971" y="646"/>
                  </a:lnTo>
                  <a:lnTo>
                    <a:pt x="839" y="568"/>
                  </a:lnTo>
                  <a:lnTo>
                    <a:pt x="792" y="563"/>
                  </a:lnTo>
                  <a:lnTo>
                    <a:pt x="745" y="596"/>
                  </a:lnTo>
                  <a:lnTo>
                    <a:pt x="695" y="582"/>
                  </a:lnTo>
                  <a:lnTo>
                    <a:pt x="667" y="615"/>
                  </a:lnTo>
                  <a:lnTo>
                    <a:pt x="617" y="587"/>
                  </a:lnTo>
                  <a:lnTo>
                    <a:pt x="544" y="624"/>
                  </a:lnTo>
                  <a:lnTo>
                    <a:pt x="343" y="82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1" name="Freeform 71">
              <a:extLst>
                <a:ext uri="{FF2B5EF4-FFF2-40B4-BE49-F238E27FC236}">
                  <a16:creationId xmlns:a16="http://schemas.microsoft.com/office/drawing/2014/main" id="{C9F35D25-7169-4352-BF98-FE5D9A16F0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" y="-3030"/>
              <a:ext cx="1689" cy="1312"/>
            </a:xfrm>
            <a:custGeom>
              <a:avLst/>
              <a:gdLst>
                <a:gd name="T0" fmla="*/ 1623 w 1689"/>
                <a:gd name="T1" fmla="*/ 1277 h 1312"/>
                <a:gd name="T2" fmla="*/ 1559 w 1689"/>
                <a:gd name="T3" fmla="*/ 1229 h 1312"/>
                <a:gd name="T4" fmla="*/ 1366 w 1689"/>
                <a:gd name="T5" fmla="*/ 1222 h 1312"/>
                <a:gd name="T6" fmla="*/ 1340 w 1689"/>
                <a:gd name="T7" fmla="*/ 1142 h 1312"/>
                <a:gd name="T8" fmla="*/ 1311 w 1689"/>
                <a:gd name="T9" fmla="*/ 1135 h 1312"/>
                <a:gd name="T10" fmla="*/ 1196 w 1689"/>
                <a:gd name="T11" fmla="*/ 1175 h 1312"/>
                <a:gd name="T12" fmla="*/ 1087 w 1689"/>
                <a:gd name="T13" fmla="*/ 1156 h 1312"/>
                <a:gd name="T14" fmla="*/ 950 w 1689"/>
                <a:gd name="T15" fmla="*/ 1262 h 1312"/>
                <a:gd name="T16" fmla="*/ 858 w 1689"/>
                <a:gd name="T17" fmla="*/ 1213 h 1312"/>
                <a:gd name="T18" fmla="*/ 770 w 1689"/>
                <a:gd name="T19" fmla="*/ 1215 h 1312"/>
                <a:gd name="T20" fmla="*/ 737 w 1689"/>
                <a:gd name="T21" fmla="*/ 1189 h 1312"/>
                <a:gd name="T22" fmla="*/ 678 w 1689"/>
                <a:gd name="T23" fmla="*/ 1215 h 1312"/>
                <a:gd name="T24" fmla="*/ 636 w 1689"/>
                <a:gd name="T25" fmla="*/ 1201 h 1312"/>
                <a:gd name="T26" fmla="*/ 581 w 1689"/>
                <a:gd name="T27" fmla="*/ 1253 h 1312"/>
                <a:gd name="T28" fmla="*/ 291 w 1689"/>
                <a:gd name="T29" fmla="*/ 1312 h 1312"/>
                <a:gd name="T30" fmla="*/ 302 w 1689"/>
                <a:gd name="T31" fmla="*/ 953 h 1312"/>
                <a:gd name="T32" fmla="*/ 243 w 1689"/>
                <a:gd name="T33" fmla="*/ 834 h 1312"/>
                <a:gd name="T34" fmla="*/ 130 w 1689"/>
                <a:gd name="T35" fmla="*/ 761 h 1312"/>
                <a:gd name="T36" fmla="*/ 28 w 1689"/>
                <a:gd name="T37" fmla="*/ 638 h 1312"/>
                <a:gd name="T38" fmla="*/ 50 w 1689"/>
                <a:gd name="T39" fmla="*/ 596 h 1312"/>
                <a:gd name="T40" fmla="*/ 0 w 1689"/>
                <a:gd name="T41" fmla="*/ 388 h 1312"/>
                <a:gd name="T42" fmla="*/ 102 w 1689"/>
                <a:gd name="T43" fmla="*/ 265 h 1312"/>
                <a:gd name="T44" fmla="*/ 199 w 1689"/>
                <a:gd name="T45" fmla="*/ 0 h 1312"/>
                <a:gd name="T46" fmla="*/ 406 w 1689"/>
                <a:gd name="T47" fmla="*/ 7 h 1312"/>
                <a:gd name="T48" fmla="*/ 1129 w 1689"/>
                <a:gd name="T49" fmla="*/ 31 h 1312"/>
                <a:gd name="T50" fmla="*/ 1689 w 1689"/>
                <a:gd name="T51" fmla="*/ 54 h 1312"/>
                <a:gd name="T52" fmla="*/ 1633 w 1689"/>
                <a:gd name="T53" fmla="*/ 1220 h 1312"/>
                <a:gd name="T54" fmla="*/ 1623 w 1689"/>
                <a:gd name="T55" fmla="*/ 1277 h 13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689" h="1312">
                  <a:moveTo>
                    <a:pt x="1623" y="1277"/>
                  </a:moveTo>
                  <a:lnTo>
                    <a:pt x="1559" y="1229"/>
                  </a:lnTo>
                  <a:lnTo>
                    <a:pt x="1366" y="1222"/>
                  </a:lnTo>
                  <a:lnTo>
                    <a:pt x="1340" y="1142"/>
                  </a:lnTo>
                  <a:lnTo>
                    <a:pt x="1311" y="1135"/>
                  </a:lnTo>
                  <a:lnTo>
                    <a:pt x="1196" y="1175"/>
                  </a:lnTo>
                  <a:lnTo>
                    <a:pt x="1087" y="1156"/>
                  </a:lnTo>
                  <a:lnTo>
                    <a:pt x="950" y="1262"/>
                  </a:lnTo>
                  <a:lnTo>
                    <a:pt x="858" y="1213"/>
                  </a:lnTo>
                  <a:lnTo>
                    <a:pt x="770" y="1215"/>
                  </a:lnTo>
                  <a:lnTo>
                    <a:pt x="737" y="1189"/>
                  </a:lnTo>
                  <a:lnTo>
                    <a:pt x="678" y="1215"/>
                  </a:lnTo>
                  <a:lnTo>
                    <a:pt x="636" y="1201"/>
                  </a:lnTo>
                  <a:lnTo>
                    <a:pt x="581" y="1253"/>
                  </a:lnTo>
                  <a:lnTo>
                    <a:pt x="291" y="1312"/>
                  </a:lnTo>
                  <a:lnTo>
                    <a:pt x="302" y="953"/>
                  </a:lnTo>
                  <a:lnTo>
                    <a:pt x="243" y="834"/>
                  </a:lnTo>
                  <a:lnTo>
                    <a:pt x="130" y="761"/>
                  </a:lnTo>
                  <a:lnTo>
                    <a:pt x="28" y="638"/>
                  </a:lnTo>
                  <a:lnTo>
                    <a:pt x="50" y="596"/>
                  </a:lnTo>
                  <a:lnTo>
                    <a:pt x="0" y="388"/>
                  </a:lnTo>
                  <a:lnTo>
                    <a:pt x="102" y="265"/>
                  </a:lnTo>
                  <a:lnTo>
                    <a:pt x="199" y="0"/>
                  </a:lnTo>
                  <a:lnTo>
                    <a:pt x="406" y="7"/>
                  </a:lnTo>
                  <a:lnTo>
                    <a:pt x="1129" y="31"/>
                  </a:lnTo>
                  <a:lnTo>
                    <a:pt x="1689" y="54"/>
                  </a:lnTo>
                  <a:lnTo>
                    <a:pt x="1633" y="1220"/>
                  </a:lnTo>
                  <a:lnTo>
                    <a:pt x="1623" y="127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2" name="Freeform 72">
              <a:extLst>
                <a:ext uri="{FF2B5EF4-FFF2-40B4-BE49-F238E27FC236}">
                  <a16:creationId xmlns:a16="http://schemas.microsoft.com/office/drawing/2014/main" id="{75446045-FD94-4B55-9E81-030EDA4F2E9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188" y="-2999"/>
              <a:ext cx="1775" cy="1917"/>
            </a:xfrm>
            <a:custGeom>
              <a:avLst/>
              <a:gdLst>
                <a:gd name="T0" fmla="*/ 1125 w 1775"/>
                <a:gd name="T1" fmla="*/ 314 h 1917"/>
                <a:gd name="T2" fmla="*/ 1290 w 1775"/>
                <a:gd name="T3" fmla="*/ 331 h 1917"/>
                <a:gd name="T4" fmla="*/ 1333 w 1775"/>
                <a:gd name="T5" fmla="*/ 59 h 1917"/>
                <a:gd name="T6" fmla="*/ 1056 w 1775"/>
                <a:gd name="T7" fmla="*/ 2 h 1917"/>
                <a:gd name="T8" fmla="*/ 964 w 1775"/>
                <a:gd name="T9" fmla="*/ 2 h 1917"/>
                <a:gd name="T10" fmla="*/ 1127 w 1775"/>
                <a:gd name="T11" fmla="*/ 156 h 1917"/>
                <a:gd name="T12" fmla="*/ 1125 w 1775"/>
                <a:gd name="T13" fmla="*/ 314 h 1917"/>
                <a:gd name="T14" fmla="*/ 1293 w 1775"/>
                <a:gd name="T15" fmla="*/ 818 h 1917"/>
                <a:gd name="T16" fmla="*/ 1281 w 1775"/>
                <a:gd name="T17" fmla="*/ 532 h 1917"/>
                <a:gd name="T18" fmla="*/ 1208 w 1775"/>
                <a:gd name="T19" fmla="*/ 761 h 1917"/>
                <a:gd name="T20" fmla="*/ 1047 w 1775"/>
                <a:gd name="T21" fmla="*/ 548 h 1917"/>
                <a:gd name="T22" fmla="*/ 1149 w 1775"/>
                <a:gd name="T23" fmla="*/ 562 h 1917"/>
                <a:gd name="T24" fmla="*/ 1127 w 1775"/>
                <a:gd name="T25" fmla="*/ 480 h 1917"/>
                <a:gd name="T26" fmla="*/ 761 w 1775"/>
                <a:gd name="T27" fmla="*/ 212 h 1917"/>
                <a:gd name="T28" fmla="*/ 945 w 1775"/>
                <a:gd name="T29" fmla="*/ 170 h 1917"/>
                <a:gd name="T30" fmla="*/ 905 w 1775"/>
                <a:gd name="T31" fmla="*/ 2 h 1917"/>
                <a:gd name="T32" fmla="*/ 645 w 1775"/>
                <a:gd name="T33" fmla="*/ 0 h 1917"/>
                <a:gd name="T34" fmla="*/ 0 w 1775"/>
                <a:gd name="T35" fmla="*/ 4 h 1917"/>
                <a:gd name="T36" fmla="*/ 515 w 1775"/>
                <a:gd name="T37" fmla="*/ 515 h 1917"/>
                <a:gd name="T38" fmla="*/ 548 w 1775"/>
                <a:gd name="T39" fmla="*/ 574 h 1917"/>
                <a:gd name="T40" fmla="*/ 539 w 1775"/>
                <a:gd name="T41" fmla="*/ 655 h 1917"/>
                <a:gd name="T42" fmla="*/ 749 w 1775"/>
                <a:gd name="T43" fmla="*/ 825 h 1917"/>
                <a:gd name="T44" fmla="*/ 912 w 1775"/>
                <a:gd name="T45" fmla="*/ 808 h 1917"/>
                <a:gd name="T46" fmla="*/ 948 w 1775"/>
                <a:gd name="T47" fmla="*/ 877 h 1917"/>
                <a:gd name="T48" fmla="*/ 997 w 1775"/>
                <a:gd name="T49" fmla="*/ 870 h 1917"/>
                <a:gd name="T50" fmla="*/ 1023 w 1775"/>
                <a:gd name="T51" fmla="*/ 941 h 1917"/>
                <a:gd name="T52" fmla="*/ 1236 w 1775"/>
                <a:gd name="T53" fmla="*/ 1042 h 1917"/>
                <a:gd name="T54" fmla="*/ 1186 w 1775"/>
                <a:gd name="T55" fmla="*/ 1179 h 1917"/>
                <a:gd name="T56" fmla="*/ 1326 w 1775"/>
                <a:gd name="T57" fmla="*/ 1238 h 1917"/>
                <a:gd name="T58" fmla="*/ 1512 w 1775"/>
                <a:gd name="T59" fmla="*/ 1787 h 1917"/>
                <a:gd name="T60" fmla="*/ 1692 w 1775"/>
                <a:gd name="T61" fmla="*/ 1917 h 1917"/>
                <a:gd name="T62" fmla="*/ 1690 w 1775"/>
                <a:gd name="T63" fmla="*/ 1758 h 1917"/>
                <a:gd name="T64" fmla="*/ 1293 w 1775"/>
                <a:gd name="T65" fmla="*/ 818 h 1917"/>
                <a:gd name="T66" fmla="*/ 1439 w 1775"/>
                <a:gd name="T67" fmla="*/ 4 h 1917"/>
                <a:gd name="T68" fmla="*/ 1364 w 1775"/>
                <a:gd name="T69" fmla="*/ 4 h 1917"/>
                <a:gd name="T70" fmla="*/ 1744 w 1775"/>
                <a:gd name="T71" fmla="*/ 1314 h 1917"/>
                <a:gd name="T72" fmla="*/ 1775 w 1775"/>
                <a:gd name="T73" fmla="*/ 1300 h 1917"/>
                <a:gd name="T74" fmla="*/ 1439 w 1775"/>
                <a:gd name="T75" fmla="*/ 4 h 19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1775" h="1917">
                  <a:moveTo>
                    <a:pt x="1125" y="314"/>
                  </a:moveTo>
                  <a:lnTo>
                    <a:pt x="1290" y="331"/>
                  </a:lnTo>
                  <a:lnTo>
                    <a:pt x="1333" y="59"/>
                  </a:lnTo>
                  <a:lnTo>
                    <a:pt x="1056" y="2"/>
                  </a:lnTo>
                  <a:lnTo>
                    <a:pt x="964" y="2"/>
                  </a:lnTo>
                  <a:lnTo>
                    <a:pt x="1127" y="156"/>
                  </a:lnTo>
                  <a:lnTo>
                    <a:pt x="1125" y="314"/>
                  </a:lnTo>
                  <a:close/>
                  <a:moveTo>
                    <a:pt x="1293" y="818"/>
                  </a:moveTo>
                  <a:lnTo>
                    <a:pt x="1281" y="532"/>
                  </a:lnTo>
                  <a:lnTo>
                    <a:pt x="1208" y="761"/>
                  </a:lnTo>
                  <a:lnTo>
                    <a:pt x="1047" y="548"/>
                  </a:lnTo>
                  <a:lnTo>
                    <a:pt x="1149" y="562"/>
                  </a:lnTo>
                  <a:lnTo>
                    <a:pt x="1127" y="480"/>
                  </a:lnTo>
                  <a:lnTo>
                    <a:pt x="761" y="212"/>
                  </a:lnTo>
                  <a:lnTo>
                    <a:pt x="945" y="170"/>
                  </a:lnTo>
                  <a:lnTo>
                    <a:pt x="905" y="2"/>
                  </a:lnTo>
                  <a:lnTo>
                    <a:pt x="645" y="0"/>
                  </a:lnTo>
                  <a:lnTo>
                    <a:pt x="0" y="4"/>
                  </a:lnTo>
                  <a:lnTo>
                    <a:pt x="515" y="515"/>
                  </a:lnTo>
                  <a:lnTo>
                    <a:pt x="548" y="574"/>
                  </a:lnTo>
                  <a:lnTo>
                    <a:pt x="539" y="655"/>
                  </a:lnTo>
                  <a:lnTo>
                    <a:pt x="749" y="825"/>
                  </a:lnTo>
                  <a:lnTo>
                    <a:pt x="912" y="808"/>
                  </a:lnTo>
                  <a:lnTo>
                    <a:pt x="948" y="877"/>
                  </a:lnTo>
                  <a:lnTo>
                    <a:pt x="997" y="870"/>
                  </a:lnTo>
                  <a:lnTo>
                    <a:pt x="1023" y="941"/>
                  </a:lnTo>
                  <a:lnTo>
                    <a:pt x="1236" y="1042"/>
                  </a:lnTo>
                  <a:lnTo>
                    <a:pt x="1186" y="1179"/>
                  </a:lnTo>
                  <a:lnTo>
                    <a:pt x="1326" y="1238"/>
                  </a:lnTo>
                  <a:lnTo>
                    <a:pt x="1512" y="1787"/>
                  </a:lnTo>
                  <a:lnTo>
                    <a:pt x="1692" y="1917"/>
                  </a:lnTo>
                  <a:lnTo>
                    <a:pt x="1690" y="1758"/>
                  </a:lnTo>
                  <a:lnTo>
                    <a:pt x="1293" y="818"/>
                  </a:lnTo>
                  <a:close/>
                  <a:moveTo>
                    <a:pt x="1439" y="4"/>
                  </a:moveTo>
                  <a:lnTo>
                    <a:pt x="1364" y="4"/>
                  </a:lnTo>
                  <a:lnTo>
                    <a:pt x="1744" y="1314"/>
                  </a:lnTo>
                  <a:lnTo>
                    <a:pt x="1775" y="1300"/>
                  </a:lnTo>
                  <a:lnTo>
                    <a:pt x="1439" y="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3" name="Freeform 73">
              <a:extLst>
                <a:ext uri="{FF2B5EF4-FFF2-40B4-BE49-F238E27FC236}">
                  <a16:creationId xmlns:a16="http://schemas.microsoft.com/office/drawing/2014/main" id="{383470CA-634D-4CAF-AA13-F783D82E2F2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9" y="-2995"/>
              <a:ext cx="2632" cy="1558"/>
            </a:xfrm>
            <a:custGeom>
              <a:avLst/>
              <a:gdLst>
                <a:gd name="T0" fmla="*/ 2179 w 2632"/>
                <a:gd name="T1" fmla="*/ 1249 h 1558"/>
                <a:gd name="T2" fmla="*/ 2127 w 2632"/>
                <a:gd name="T3" fmla="*/ 1353 h 1558"/>
                <a:gd name="T4" fmla="*/ 1921 w 2632"/>
                <a:gd name="T5" fmla="*/ 1364 h 1558"/>
                <a:gd name="T6" fmla="*/ 1938 w 2632"/>
                <a:gd name="T7" fmla="*/ 1558 h 1558"/>
                <a:gd name="T8" fmla="*/ 1888 w 2632"/>
                <a:gd name="T9" fmla="*/ 1558 h 1558"/>
                <a:gd name="T10" fmla="*/ 1805 w 2632"/>
                <a:gd name="T11" fmla="*/ 1478 h 1558"/>
                <a:gd name="T12" fmla="*/ 1633 w 2632"/>
                <a:gd name="T13" fmla="*/ 1398 h 1558"/>
                <a:gd name="T14" fmla="*/ 1666 w 2632"/>
                <a:gd name="T15" fmla="*/ 1253 h 1558"/>
                <a:gd name="T16" fmla="*/ 1555 w 2632"/>
                <a:gd name="T17" fmla="*/ 1190 h 1558"/>
                <a:gd name="T18" fmla="*/ 1538 w 2632"/>
                <a:gd name="T19" fmla="*/ 1088 h 1558"/>
                <a:gd name="T20" fmla="*/ 1427 w 2632"/>
                <a:gd name="T21" fmla="*/ 937 h 1558"/>
                <a:gd name="T22" fmla="*/ 1158 w 2632"/>
                <a:gd name="T23" fmla="*/ 1005 h 1558"/>
                <a:gd name="T24" fmla="*/ 1097 w 2632"/>
                <a:gd name="T25" fmla="*/ 998 h 1558"/>
                <a:gd name="T26" fmla="*/ 1052 w 2632"/>
                <a:gd name="T27" fmla="*/ 958 h 1558"/>
                <a:gd name="T28" fmla="*/ 1026 w 2632"/>
                <a:gd name="T29" fmla="*/ 903 h 1558"/>
                <a:gd name="T30" fmla="*/ 1089 w 2632"/>
                <a:gd name="T31" fmla="*/ 714 h 1558"/>
                <a:gd name="T32" fmla="*/ 1087 w 2632"/>
                <a:gd name="T33" fmla="*/ 594 h 1558"/>
                <a:gd name="T34" fmla="*/ 846 w 2632"/>
                <a:gd name="T35" fmla="*/ 459 h 1558"/>
                <a:gd name="T36" fmla="*/ 799 w 2632"/>
                <a:gd name="T37" fmla="*/ 331 h 1558"/>
                <a:gd name="T38" fmla="*/ 645 w 2632"/>
                <a:gd name="T39" fmla="*/ 305 h 1558"/>
                <a:gd name="T40" fmla="*/ 485 w 2632"/>
                <a:gd name="T41" fmla="*/ 327 h 1558"/>
                <a:gd name="T42" fmla="*/ 0 w 2632"/>
                <a:gd name="T43" fmla="*/ 185 h 1558"/>
                <a:gd name="T44" fmla="*/ 10 w 2632"/>
                <a:gd name="T45" fmla="*/ 12 h 1558"/>
                <a:gd name="T46" fmla="*/ 440 w 2632"/>
                <a:gd name="T47" fmla="*/ 10 h 1558"/>
                <a:gd name="T48" fmla="*/ 1853 w 2632"/>
                <a:gd name="T49" fmla="*/ 10 h 1558"/>
                <a:gd name="T50" fmla="*/ 2309 w 2632"/>
                <a:gd name="T51" fmla="*/ 0 h 1558"/>
                <a:gd name="T52" fmla="*/ 2382 w 2632"/>
                <a:gd name="T53" fmla="*/ 119 h 1558"/>
                <a:gd name="T54" fmla="*/ 2580 w 2632"/>
                <a:gd name="T55" fmla="*/ 194 h 1558"/>
                <a:gd name="T56" fmla="*/ 2632 w 2632"/>
                <a:gd name="T57" fmla="*/ 289 h 1558"/>
                <a:gd name="T58" fmla="*/ 2609 w 2632"/>
                <a:gd name="T59" fmla="*/ 341 h 1558"/>
                <a:gd name="T60" fmla="*/ 2467 w 2632"/>
                <a:gd name="T61" fmla="*/ 338 h 1558"/>
                <a:gd name="T62" fmla="*/ 2429 w 2632"/>
                <a:gd name="T63" fmla="*/ 395 h 1558"/>
                <a:gd name="T64" fmla="*/ 2422 w 2632"/>
                <a:gd name="T65" fmla="*/ 551 h 1558"/>
                <a:gd name="T66" fmla="*/ 2179 w 2632"/>
                <a:gd name="T67" fmla="*/ 1249 h 15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632" h="1558">
                  <a:moveTo>
                    <a:pt x="2179" y="1249"/>
                  </a:moveTo>
                  <a:lnTo>
                    <a:pt x="2127" y="1353"/>
                  </a:lnTo>
                  <a:lnTo>
                    <a:pt x="1921" y="1364"/>
                  </a:lnTo>
                  <a:lnTo>
                    <a:pt x="1938" y="1558"/>
                  </a:lnTo>
                  <a:lnTo>
                    <a:pt x="1888" y="1558"/>
                  </a:lnTo>
                  <a:lnTo>
                    <a:pt x="1805" y="1478"/>
                  </a:lnTo>
                  <a:lnTo>
                    <a:pt x="1633" y="1398"/>
                  </a:lnTo>
                  <a:lnTo>
                    <a:pt x="1666" y="1253"/>
                  </a:lnTo>
                  <a:lnTo>
                    <a:pt x="1555" y="1190"/>
                  </a:lnTo>
                  <a:lnTo>
                    <a:pt x="1538" y="1088"/>
                  </a:lnTo>
                  <a:lnTo>
                    <a:pt x="1427" y="937"/>
                  </a:lnTo>
                  <a:lnTo>
                    <a:pt x="1158" y="1005"/>
                  </a:lnTo>
                  <a:lnTo>
                    <a:pt x="1097" y="998"/>
                  </a:lnTo>
                  <a:lnTo>
                    <a:pt x="1052" y="958"/>
                  </a:lnTo>
                  <a:lnTo>
                    <a:pt x="1026" y="903"/>
                  </a:lnTo>
                  <a:lnTo>
                    <a:pt x="1089" y="714"/>
                  </a:lnTo>
                  <a:lnTo>
                    <a:pt x="1087" y="594"/>
                  </a:lnTo>
                  <a:lnTo>
                    <a:pt x="846" y="459"/>
                  </a:lnTo>
                  <a:lnTo>
                    <a:pt x="799" y="331"/>
                  </a:lnTo>
                  <a:lnTo>
                    <a:pt x="645" y="305"/>
                  </a:lnTo>
                  <a:lnTo>
                    <a:pt x="485" y="327"/>
                  </a:lnTo>
                  <a:lnTo>
                    <a:pt x="0" y="185"/>
                  </a:lnTo>
                  <a:lnTo>
                    <a:pt x="10" y="12"/>
                  </a:lnTo>
                  <a:lnTo>
                    <a:pt x="440" y="10"/>
                  </a:lnTo>
                  <a:lnTo>
                    <a:pt x="1853" y="10"/>
                  </a:lnTo>
                  <a:lnTo>
                    <a:pt x="2309" y="0"/>
                  </a:lnTo>
                  <a:lnTo>
                    <a:pt x="2382" y="119"/>
                  </a:lnTo>
                  <a:lnTo>
                    <a:pt x="2580" y="194"/>
                  </a:lnTo>
                  <a:lnTo>
                    <a:pt x="2632" y="289"/>
                  </a:lnTo>
                  <a:lnTo>
                    <a:pt x="2609" y="341"/>
                  </a:lnTo>
                  <a:lnTo>
                    <a:pt x="2467" y="338"/>
                  </a:lnTo>
                  <a:lnTo>
                    <a:pt x="2429" y="395"/>
                  </a:lnTo>
                  <a:lnTo>
                    <a:pt x="2422" y="551"/>
                  </a:lnTo>
                  <a:lnTo>
                    <a:pt x="2179" y="124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4" name="Freeform 74">
              <a:extLst>
                <a:ext uri="{FF2B5EF4-FFF2-40B4-BE49-F238E27FC236}">
                  <a16:creationId xmlns:a16="http://schemas.microsoft.com/office/drawing/2014/main" id="{56C4021D-0037-4C79-9375-C57E1D2690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58" y="-2995"/>
              <a:ext cx="1628" cy="1291"/>
            </a:xfrm>
            <a:custGeom>
              <a:avLst/>
              <a:gdLst>
                <a:gd name="T0" fmla="*/ 1507 w 1628"/>
                <a:gd name="T1" fmla="*/ 1277 h 1291"/>
                <a:gd name="T2" fmla="*/ 756 w 1628"/>
                <a:gd name="T3" fmla="*/ 1291 h 1291"/>
                <a:gd name="T4" fmla="*/ 711 w 1628"/>
                <a:gd name="T5" fmla="*/ 1270 h 1291"/>
                <a:gd name="T6" fmla="*/ 281 w 1628"/>
                <a:gd name="T7" fmla="*/ 1279 h 1291"/>
                <a:gd name="T8" fmla="*/ 0 w 1628"/>
                <a:gd name="T9" fmla="*/ 1249 h 1291"/>
                <a:gd name="T10" fmla="*/ 243 w 1628"/>
                <a:gd name="T11" fmla="*/ 551 h 1291"/>
                <a:gd name="T12" fmla="*/ 250 w 1628"/>
                <a:gd name="T13" fmla="*/ 395 h 1291"/>
                <a:gd name="T14" fmla="*/ 288 w 1628"/>
                <a:gd name="T15" fmla="*/ 338 h 1291"/>
                <a:gd name="T16" fmla="*/ 430 w 1628"/>
                <a:gd name="T17" fmla="*/ 341 h 1291"/>
                <a:gd name="T18" fmla="*/ 453 w 1628"/>
                <a:gd name="T19" fmla="*/ 289 h 1291"/>
                <a:gd name="T20" fmla="*/ 401 w 1628"/>
                <a:gd name="T21" fmla="*/ 194 h 1291"/>
                <a:gd name="T22" fmla="*/ 203 w 1628"/>
                <a:gd name="T23" fmla="*/ 119 h 1291"/>
                <a:gd name="T24" fmla="*/ 130 w 1628"/>
                <a:gd name="T25" fmla="*/ 0 h 1291"/>
                <a:gd name="T26" fmla="*/ 935 w 1628"/>
                <a:gd name="T27" fmla="*/ 8 h 1291"/>
                <a:gd name="T28" fmla="*/ 987 w 1628"/>
                <a:gd name="T29" fmla="*/ 206 h 1291"/>
                <a:gd name="T30" fmla="*/ 867 w 1628"/>
                <a:gd name="T31" fmla="*/ 386 h 1291"/>
                <a:gd name="T32" fmla="*/ 843 w 1628"/>
                <a:gd name="T33" fmla="*/ 544 h 1291"/>
                <a:gd name="T34" fmla="*/ 874 w 1628"/>
                <a:gd name="T35" fmla="*/ 613 h 1291"/>
                <a:gd name="T36" fmla="*/ 935 w 1628"/>
                <a:gd name="T37" fmla="*/ 648 h 1291"/>
                <a:gd name="T38" fmla="*/ 1519 w 1628"/>
                <a:gd name="T39" fmla="*/ 955 h 1291"/>
                <a:gd name="T40" fmla="*/ 1628 w 1628"/>
                <a:gd name="T41" fmla="*/ 1149 h 1291"/>
                <a:gd name="T42" fmla="*/ 1507 w 1628"/>
                <a:gd name="T43" fmla="*/ 1277 h 1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628" h="1291">
                  <a:moveTo>
                    <a:pt x="1507" y="1277"/>
                  </a:moveTo>
                  <a:lnTo>
                    <a:pt x="756" y="1291"/>
                  </a:lnTo>
                  <a:lnTo>
                    <a:pt x="711" y="1270"/>
                  </a:lnTo>
                  <a:lnTo>
                    <a:pt x="281" y="1279"/>
                  </a:lnTo>
                  <a:lnTo>
                    <a:pt x="0" y="1249"/>
                  </a:lnTo>
                  <a:lnTo>
                    <a:pt x="243" y="551"/>
                  </a:lnTo>
                  <a:lnTo>
                    <a:pt x="250" y="395"/>
                  </a:lnTo>
                  <a:lnTo>
                    <a:pt x="288" y="338"/>
                  </a:lnTo>
                  <a:lnTo>
                    <a:pt x="430" y="341"/>
                  </a:lnTo>
                  <a:lnTo>
                    <a:pt x="453" y="289"/>
                  </a:lnTo>
                  <a:lnTo>
                    <a:pt x="401" y="194"/>
                  </a:lnTo>
                  <a:lnTo>
                    <a:pt x="203" y="119"/>
                  </a:lnTo>
                  <a:lnTo>
                    <a:pt x="130" y="0"/>
                  </a:lnTo>
                  <a:lnTo>
                    <a:pt x="935" y="8"/>
                  </a:lnTo>
                  <a:lnTo>
                    <a:pt x="987" y="206"/>
                  </a:lnTo>
                  <a:lnTo>
                    <a:pt x="867" y="386"/>
                  </a:lnTo>
                  <a:lnTo>
                    <a:pt x="843" y="544"/>
                  </a:lnTo>
                  <a:lnTo>
                    <a:pt x="874" y="613"/>
                  </a:lnTo>
                  <a:lnTo>
                    <a:pt x="935" y="648"/>
                  </a:lnTo>
                  <a:lnTo>
                    <a:pt x="1519" y="955"/>
                  </a:lnTo>
                  <a:lnTo>
                    <a:pt x="1628" y="1149"/>
                  </a:lnTo>
                  <a:lnTo>
                    <a:pt x="1507" y="127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5" name="Freeform 75">
              <a:extLst>
                <a:ext uri="{FF2B5EF4-FFF2-40B4-BE49-F238E27FC236}">
                  <a16:creationId xmlns:a16="http://schemas.microsoft.com/office/drawing/2014/main" id="{52A98559-377C-45B0-B779-660949D3BD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44" y="-2995"/>
              <a:ext cx="1933" cy="1530"/>
            </a:xfrm>
            <a:custGeom>
              <a:avLst/>
              <a:gdLst>
                <a:gd name="T0" fmla="*/ 1767 w 1933"/>
                <a:gd name="T1" fmla="*/ 937 h 1530"/>
                <a:gd name="T2" fmla="*/ 1933 w 1933"/>
                <a:gd name="T3" fmla="*/ 1435 h 1530"/>
                <a:gd name="T4" fmla="*/ 1855 w 1933"/>
                <a:gd name="T5" fmla="*/ 1530 h 1530"/>
                <a:gd name="T6" fmla="*/ 1212 w 1933"/>
                <a:gd name="T7" fmla="*/ 955 h 1530"/>
                <a:gd name="T8" fmla="*/ 1179 w 1933"/>
                <a:gd name="T9" fmla="*/ 918 h 1530"/>
                <a:gd name="T10" fmla="*/ 1106 w 1933"/>
                <a:gd name="T11" fmla="*/ 906 h 1530"/>
                <a:gd name="T12" fmla="*/ 1035 w 1933"/>
                <a:gd name="T13" fmla="*/ 773 h 1530"/>
                <a:gd name="T14" fmla="*/ 964 w 1933"/>
                <a:gd name="T15" fmla="*/ 764 h 1530"/>
                <a:gd name="T16" fmla="*/ 921 w 1933"/>
                <a:gd name="T17" fmla="*/ 693 h 1530"/>
                <a:gd name="T18" fmla="*/ 829 w 1933"/>
                <a:gd name="T19" fmla="*/ 651 h 1530"/>
                <a:gd name="T20" fmla="*/ 773 w 1933"/>
                <a:gd name="T21" fmla="*/ 582 h 1530"/>
                <a:gd name="T22" fmla="*/ 501 w 1933"/>
                <a:gd name="T23" fmla="*/ 433 h 1530"/>
                <a:gd name="T24" fmla="*/ 208 w 1933"/>
                <a:gd name="T25" fmla="*/ 208 h 1530"/>
                <a:gd name="T26" fmla="*/ 0 w 1933"/>
                <a:gd name="T27" fmla="*/ 3 h 1530"/>
                <a:gd name="T28" fmla="*/ 210 w 1933"/>
                <a:gd name="T29" fmla="*/ 0 h 1530"/>
                <a:gd name="T30" fmla="*/ 744 w 1933"/>
                <a:gd name="T31" fmla="*/ 0 h 1530"/>
                <a:gd name="T32" fmla="*/ 1259 w 1933"/>
                <a:gd name="T33" fmla="*/ 511 h 1530"/>
                <a:gd name="T34" fmla="*/ 1292 w 1933"/>
                <a:gd name="T35" fmla="*/ 570 h 1530"/>
                <a:gd name="T36" fmla="*/ 1283 w 1933"/>
                <a:gd name="T37" fmla="*/ 651 h 1530"/>
                <a:gd name="T38" fmla="*/ 1493 w 1933"/>
                <a:gd name="T39" fmla="*/ 821 h 1530"/>
                <a:gd name="T40" fmla="*/ 1656 w 1933"/>
                <a:gd name="T41" fmla="*/ 804 h 1530"/>
                <a:gd name="T42" fmla="*/ 1692 w 1933"/>
                <a:gd name="T43" fmla="*/ 873 h 1530"/>
                <a:gd name="T44" fmla="*/ 1741 w 1933"/>
                <a:gd name="T45" fmla="*/ 866 h 1530"/>
                <a:gd name="T46" fmla="*/ 1767 w 1933"/>
                <a:gd name="T47" fmla="*/ 937 h 15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933" h="1530">
                  <a:moveTo>
                    <a:pt x="1767" y="937"/>
                  </a:moveTo>
                  <a:lnTo>
                    <a:pt x="1933" y="1435"/>
                  </a:lnTo>
                  <a:lnTo>
                    <a:pt x="1855" y="1530"/>
                  </a:lnTo>
                  <a:lnTo>
                    <a:pt x="1212" y="955"/>
                  </a:lnTo>
                  <a:lnTo>
                    <a:pt x="1179" y="918"/>
                  </a:lnTo>
                  <a:lnTo>
                    <a:pt x="1106" y="906"/>
                  </a:lnTo>
                  <a:lnTo>
                    <a:pt x="1035" y="773"/>
                  </a:lnTo>
                  <a:lnTo>
                    <a:pt x="964" y="764"/>
                  </a:lnTo>
                  <a:lnTo>
                    <a:pt x="921" y="693"/>
                  </a:lnTo>
                  <a:lnTo>
                    <a:pt x="829" y="651"/>
                  </a:lnTo>
                  <a:lnTo>
                    <a:pt x="773" y="582"/>
                  </a:lnTo>
                  <a:lnTo>
                    <a:pt x="501" y="433"/>
                  </a:lnTo>
                  <a:lnTo>
                    <a:pt x="208" y="208"/>
                  </a:lnTo>
                  <a:lnTo>
                    <a:pt x="0" y="3"/>
                  </a:lnTo>
                  <a:lnTo>
                    <a:pt x="210" y="0"/>
                  </a:lnTo>
                  <a:lnTo>
                    <a:pt x="744" y="0"/>
                  </a:lnTo>
                  <a:lnTo>
                    <a:pt x="1259" y="511"/>
                  </a:lnTo>
                  <a:lnTo>
                    <a:pt x="1292" y="570"/>
                  </a:lnTo>
                  <a:lnTo>
                    <a:pt x="1283" y="651"/>
                  </a:lnTo>
                  <a:lnTo>
                    <a:pt x="1493" y="821"/>
                  </a:lnTo>
                  <a:lnTo>
                    <a:pt x="1656" y="804"/>
                  </a:lnTo>
                  <a:lnTo>
                    <a:pt x="1692" y="873"/>
                  </a:lnTo>
                  <a:lnTo>
                    <a:pt x="1741" y="866"/>
                  </a:lnTo>
                  <a:lnTo>
                    <a:pt x="1767" y="93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6" name="Freeform 76">
              <a:extLst>
                <a:ext uri="{FF2B5EF4-FFF2-40B4-BE49-F238E27FC236}">
                  <a16:creationId xmlns:a16="http://schemas.microsoft.com/office/drawing/2014/main" id="{B8315AAF-5851-466F-A7A9-9BD9495F27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3201" y="-2992"/>
              <a:ext cx="1571" cy="1033"/>
            </a:xfrm>
            <a:custGeom>
              <a:avLst/>
              <a:gdLst>
                <a:gd name="T0" fmla="*/ 1245 w 1571"/>
                <a:gd name="T1" fmla="*/ 851 h 1033"/>
                <a:gd name="T2" fmla="*/ 1113 w 1571"/>
                <a:gd name="T3" fmla="*/ 952 h 1033"/>
                <a:gd name="T4" fmla="*/ 974 w 1571"/>
                <a:gd name="T5" fmla="*/ 952 h 1033"/>
                <a:gd name="T6" fmla="*/ 844 w 1571"/>
                <a:gd name="T7" fmla="*/ 1033 h 1033"/>
                <a:gd name="T8" fmla="*/ 563 w 1571"/>
                <a:gd name="T9" fmla="*/ 782 h 1033"/>
                <a:gd name="T10" fmla="*/ 92 w 1571"/>
                <a:gd name="T11" fmla="*/ 645 h 1033"/>
                <a:gd name="T12" fmla="*/ 31 w 1571"/>
                <a:gd name="T13" fmla="*/ 610 h 1033"/>
                <a:gd name="T14" fmla="*/ 0 w 1571"/>
                <a:gd name="T15" fmla="*/ 541 h 1033"/>
                <a:gd name="T16" fmla="*/ 24 w 1571"/>
                <a:gd name="T17" fmla="*/ 383 h 1033"/>
                <a:gd name="T18" fmla="*/ 144 w 1571"/>
                <a:gd name="T19" fmla="*/ 203 h 1033"/>
                <a:gd name="T20" fmla="*/ 92 w 1571"/>
                <a:gd name="T21" fmla="*/ 5 h 1033"/>
                <a:gd name="T22" fmla="*/ 102 w 1571"/>
                <a:gd name="T23" fmla="*/ 5 h 1033"/>
                <a:gd name="T24" fmla="*/ 1243 w 1571"/>
                <a:gd name="T25" fmla="*/ 0 h 1033"/>
                <a:gd name="T26" fmla="*/ 1451 w 1571"/>
                <a:gd name="T27" fmla="*/ 205 h 1033"/>
                <a:gd name="T28" fmla="*/ 1437 w 1571"/>
                <a:gd name="T29" fmla="*/ 409 h 1033"/>
                <a:gd name="T30" fmla="*/ 1571 w 1571"/>
                <a:gd name="T31" fmla="*/ 721 h 1033"/>
                <a:gd name="T32" fmla="*/ 1245 w 1571"/>
                <a:gd name="T33" fmla="*/ 851 h 1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1" h="1033">
                  <a:moveTo>
                    <a:pt x="1245" y="851"/>
                  </a:moveTo>
                  <a:lnTo>
                    <a:pt x="1113" y="952"/>
                  </a:lnTo>
                  <a:lnTo>
                    <a:pt x="974" y="952"/>
                  </a:lnTo>
                  <a:lnTo>
                    <a:pt x="844" y="1033"/>
                  </a:lnTo>
                  <a:lnTo>
                    <a:pt x="563" y="782"/>
                  </a:lnTo>
                  <a:lnTo>
                    <a:pt x="92" y="645"/>
                  </a:lnTo>
                  <a:lnTo>
                    <a:pt x="31" y="610"/>
                  </a:lnTo>
                  <a:lnTo>
                    <a:pt x="0" y="541"/>
                  </a:lnTo>
                  <a:lnTo>
                    <a:pt x="24" y="383"/>
                  </a:lnTo>
                  <a:lnTo>
                    <a:pt x="144" y="203"/>
                  </a:lnTo>
                  <a:lnTo>
                    <a:pt x="92" y="5"/>
                  </a:lnTo>
                  <a:lnTo>
                    <a:pt x="102" y="5"/>
                  </a:lnTo>
                  <a:lnTo>
                    <a:pt x="1243" y="0"/>
                  </a:lnTo>
                  <a:lnTo>
                    <a:pt x="1451" y="205"/>
                  </a:lnTo>
                  <a:lnTo>
                    <a:pt x="1437" y="409"/>
                  </a:lnTo>
                  <a:lnTo>
                    <a:pt x="1571" y="721"/>
                  </a:lnTo>
                  <a:lnTo>
                    <a:pt x="1245" y="85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7" name="Freeform 77">
              <a:extLst>
                <a:ext uri="{FF2B5EF4-FFF2-40B4-BE49-F238E27FC236}">
                  <a16:creationId xmlns:a16="http://schemas.microsoft.com/office/drawing/2014/main" id="{C6729A2D-5A03-4A27-93B0-D7099C262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8842" y="-2983"/>
              <a:ext cx="1347" cy="1414"/>
            </a:xfrm>
            <a:custGeom>
              <a:avLst/>
              <a:gdLst>
                <a:gd name="T0" fmla="*/ 40 w 1347"/>
                <a:gd name="T1" fmla="*/ 1161 h 1414"/>
                <a:gd name="T2" fmla="*/ 120 w 1347"/>
                <a:gd name="T3" fmla="*/ 1036 h 1414"/>
                <a:gd name="T4" fmla="*/ 0 w 1347"/>
                <a:gd name="T5" fmla="*/ 31 h 1414"/>
                <a:gd name="T6" fmla="*/ 858 w 1347"/>
                <a:gd name="T7" fmla="*/ 3 h 1414"/>
                <a:gd name="T8" fmla="*/ 1347 w 1347"/>
                <a:gd name="T9" fmla="*/ 0 h 1414"/>
                <a:gd name="T10" fmla="*/ 1337 w 1347"/>
                <a:gd name="T11" fmla="*/ 173 h 1414"/>
                <a:gd name="T12" fmla="*/ 1288 w 1347"/>
                <a:gd name="T13" fmla="*/ 208 h 1414"/>
                <a:gd name="T14" fmla="*/ 1245 w 1347"/>
                <a:gd name="T15" fmla="*/ 795 h 1414"/>
                <a:gd name="T16" fmla="*/ 1177 w 1347"/>
                <a:gd name="T17" fmla="*/ 1078 h 1414"/>
                <a:gd name="T18" fmla="*/ 1004 w 1347"/>
                <a:gd name="T19" fmla="*/ 1414 h 1414"/>
                <a:gd name="T20" fmla="*/ 836 w 1347"/>
                <a:gd name="T21" fmla="*/ 1355 h 1414"/>
                <a:gd name="T22" fmla="*/ 673 w 1347"/>
                <a:gd name="T23" fmla="*/ 1345 h 1414"/>
                <a:gd name="T24" fmla="*/ 593 w 1347"/>
                <a:gd name="T25" fmla="*/ 1253 h 1414"/>
                <a:gd name="T26" fmla="*/ 40 w 1347"/>
                <a:gd name="T27" fmla="*/ 1161 h 1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47" h="1414">
                  <a:moveTo>
                    <a:pt x="40" y="1161"/>
                  </a:moveTo>
                  <a:lnTo>
                    <a:pt x="120" y="1036"/>
                  </a:lnTo>
                  <a:lnTo>
                    <a:pt x="0" y="31"/>
                  </a:lnTo>
                  <a:lnTo>
                    <a:pt x="858" y="3"/>
                  </a:lnTo>
                  <a:lnTo>
                    <a:pt x="1347" y="0"/>
                  </a:lnTo>
                  <a:lnTo>
                    <a:pt x="1337" y="173"/>
                  </a:lnTo>
                  <a:lnTo>
                    <a:pt x="1288" y="208"/>
                  </a:lnTo>
                  <a:lnTo>
                    <a:pt x="1245" y="795"/>
                  </a:lnTo>
                  <a:lnTo>
                    <a:pt x="1177" y="1078"/>
                  </a:lnTo>
                  <a:lnTo>
                    <a:pt x="1004" y="1414"/>
                  </a:lnTo>
                  <a:lnTo>
                    <a:pt x="836" y="1355"/>
                  </a:lnTo>
                  <a:lnTo>
                    <a:pt x="673" y="1345"/>
                  </a:lnTo>
                  <a:lnTo>
                    <a:pt x="593" y="1253"/>
                  </a:lnTo>
                  <a:lnTo>
                    <a:pt x="40" y="116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8" name="Freeform 78">
              <a:extLst>
                <a:ext uri="{FF2B5EF4-FFF2-40B4-BE49-F238E27FC236}">
                  <a16:creationId xmlns:a16="http://schemas.microsoft.com/office/drawing/2014/main" id="{48E333BE-739C-4250-9DAC-DB9695689F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7" y="-2976"/>
              <a:ext cx="1368" cy="1194"/>
            </a:xfrm>
            <a:custGeom>
              <a:avLst/>
              <a:gdLst>
                <a:gd name="T0" fmla="*/ 1363 w 1368"/>
                <a:gd name="T1" fmla="*/ 1194 h 1194"/>
                <a:gd name="T2" fmla="*/ 0 w 1368"/>
                <a:gd name="T3" fmla="*/ 1166 h 1194"/>
                <a:gd name="T4" fmla="*/ 56 w 1368"/>
                <a:gd name="T5" fmla="*/ 0 h 1194"/>
                <a:gd name="T6" fmla="*/ 1290 w 1368"/>
                <a:gd name="T7" fmla="*/ 17 h 1194"/>
                <a:gd name="T8" fmla="*/ 1368 w 1368"/>
                <a:gd name="T9" fmla="*/ 26 h 1194"/>
                <a:gd name="T10" fmla="*/ 1363 w 1368"/>
                <a:gd name="T11" fmla="*/ 1194 h 1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68" h="1194">
                  <a:moveTo>
                    <a:pt x="1363" y="1194"/>
                  </a:moveTo>
                  <a:lnTo>
                    <a:pt x="0" y="1166"/>
                  </a:lnTo>
                  <a:lnTo>
                    <a:pt x="56" y="0"/>
                  </a:lnTo>
                  <a:lnTo>
                    <a:pt x="1290" y="17"/>
                  </a:lnTo>
                  <a:lnTo>
                    <a:pt x="1368" y="26"/>
                  </a:lnTo>
                  <a:lnTo>
                    <a:pt x="1363" y="119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69" name="Freeform 79">
              <a:extLst>
                <a:ext uri="{FF2B5EF4-FFF2-40B4-BE49-F238E27FC236}">
                  <a16:creationId xmlns:a16="http://schemas.microsoft.com/office/drawing/2014/main" id="{EE0DFD37-F43A-436D-91C6-8982E60A1E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8" y="-2969"/>
              <a:ext cx="1231" cy="1251"/>
            </a:xfrm>
            <a:custGeom>
              <a:avLst/>
              <a:gdLst>
                <a:gd name="T0" fmla="*/ 0 w 1231"/>
                <a:gd name="T1" fmla="*/ 1201 h 1251"/>
                <a:gd name="T2" fmla="*/ 64 w 1231"/>
                <a:gd name="T3" fmla="*/ 8 h 1251"/>
                <a:gd name="T4" fmla="*/ 997 w 1231"/>
                <a:gd name="T5" fmla="*/ 0 h 1251"/>
                <a:gd name="T6" fmla="*/ 1231 w 1231"/>
                <a:gd name="T7" fmla="*/ 15 h 1251"/>
                <a:gd name="T8" fmla="*/ 1182 w 1231"/>
                <a:gd name="T9" fmla="*/ 1251 h 1251"/>
                <a:gd name="T10" fmla="*/ 867 w 1231"/>
                <a:gd name="T11" fmla="*/ 1244 h 1251"/>
                <a:gd name="T12" fmla="*/ 0 w 1231"/>
                <a:gd name="T13" fmla="*/ 1201 h 1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1" h="1251">
                  <a:moveTo>
                    <a:pt x="0" y="1201"/>
                  </a:moveTo>
                  <a:lnTo>
                    <a:pt x="64" y="8"/>
                  </a:lnTo>
                  <a:lnTo>
                    <a:pt x="997" y="0"/>
                  </a:lnTo>
                  <a:lnTo>
                    <a:pt x="1231" y="15"/>
                  </a:lnTo>
                  <a:lnTo>
                    <a:pt x="1182" y="1251"/>
                  </a:lnTo>
                  <a:lnTo>
                    <a:pt x="867" y="1244"/>
                  </a:lnTo>
                  <a:lnTo>
                    <a:pt x="0" y="120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0" name="Freeform 80">
              <a:extLst>
                <a:ext uri="{FF2B5EF4-FFF2-40B4-BE49-F238E27FC236}">
                  <a16:creationId xmlns:a16="http://schemas.microsoft.com/office/drawing/2014/main" id="{3BF63F89-970E-414A-A57A-E9DE32818938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0" y="-2961"/>
              <a:ext cx="1642" cy="1234"/>
            </a:xfrm>
            <a:custGeom>
              <a:avLst/>
              <a:gdLst>
                <a:gd name="T0" fmla="*/ 1578 w 1642"/>
                <a:gd name="T1" fmla="*/ 1193 h 1234"/>
                <a:gd name="T2" fmla="*/ 1578 w 1642"/>
                <a:gd name="T3" fmla="*/ 1234 h 1234"/>
                <a:gd name="T4" fmla="*/ 0 w 1642"/>
                <a:gd name="T5" fmla="*/ 1179 h 1234"/>
                <a:gd name="T6" fmla="*/ 5 w 1642"/>
                <a:gd name="T7" fmla="*/ 11 h 1234"/>
                <a:gd name="T8" fmla="*/ 981 w 1642"/>
                <a:gd name="T9" fmla="*/ 0 h 1234"/>
                <a:gd name="T10" fmla="*/ 1642 w 1642"/>
                <a:gd name="T11" fmla="*/ 0 h 1234"/>
                <a:gd name="T12" fmla="*/ 1578 w 1642"/>
                <a:gd name="T13" fmla="*/ 1193 h 1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2" h="1234">
                  <a:moveTo>
                    <a:pt x="1578" y="1193"/>
                  </a:moveTo>
                  <a:lnTo>
                    <a:pt x="1578" y="1234"/>
                  </a:lnTo>
                  <a:lnTo>
                    <a:pt x="0" y="1179"/>
                  </a:lnTo>
                  <a:lnTo>
                    <a:pt x="5" y="11"/>
                  </a:lnTo>
                  <a:lnTo>
                    <a:pt x="981" y="0"/>
                  </a:lnTo>
                  <a:lnTo>
                    <a:pt x="1642" y="0"/>
                  </a:lnTo>
                  <a:lnTo>
                    <a:pt x="1578" y="119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1" name="Freeform 81">
              <a:extLst>
                <a:ext uri="{FF2B5EF4-FFF2-40B4-BE49-F238E27FC236}">
                  <a16:creationId xmlns:a16="http://schemas.microsoft.com/office/drawing/2014/main" id="{68A7B90B-4EAA-42AA-8C6A-CD8F02A14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7283" y="-2954"/>
              <a:ext cx="1119" cy="2104"/>
            </a:xfrm>
            <a:custGeom>
              <a:avLst/>
              <a:gdLst>
                <a:gd name="T0" fmla="*/ 196 w 1119"/>
                <a:gd name="T1" fmla="*/ 1907 h 2104"/>
                <a:gd name="T2" fmla="*/ 70 w 1119"/>
                <a:gd name="T3" fmla="*/ 1914 h 2104"/>
                <a:gd name="T4" fmla="*/ 21 w 1119"/>
                <a:gd name="T5" fmla="*/ 1839 h 2104"/>
                <a:gd name="T6" fmla="*/ 0 w 1119"/>
                <a:gd name="T7" fmla="*/ 1706 h 2104"/>
                <a:gd name="T8" fmla="*/ 11 w 1119"/>
                <a:gd name="T9" fmla="*/ 1245 h 2104"/>
                <a:gd name="T10" fmla="*/ 42 w 1119"/>
                <a:gd name="T11" fmla="*/ 9 h 2104"/>
                <a:gd name="T12" fmla="*/ 231 w 1119"/>
                <a:gd name="T13" fmla="*/ 0 h 2104"/>
                <a:gd name="T14" fmla="*/ 1119 w 1119"/>
                <a:gd name="T15" fmla="*/ 19 h 2104"/>
                <a:gd name="T16" fmla="*/ 1105 w 1119"/>
                <a:gd name="T17" fmla="*/ 87 h 2104"/>
                <a:gd name="T18" fmla="*/ 980 w 1119"/>
                <a:gd name="T19" fmla="*/ 165 h 2104"/>
                <a:gd name="T20" fmla="*/ 935 w 1119"/>
                <a:gd name="T21" fmla="*/ 335 h 2104"/>
                <a:gd name="T22" fmla="*/ 942 w 1119"/>
                <a:gd name="T23" fmla="*/ 1468 h 2104"/>
                <a:gd name="T24" fmla="*/ 1013 w 1119"/>
                <a:gd name="T25" fmla="*/ 1475 h 2104"/>
                <a:gd name="T26" fmla="*/ 843 w 1119"/>
                <a:gd name="T27" fmla="*/ 1891 h 2104"/>
                <a:gd name="T28" fmla="*/ 836 w 1119"/>
                <a:gd name="T29" fmla="*/ 2104 h 2104"/>
                <a:gd name="T30" fmla="*/ 366 w 1119"/>
                <a:gd name="T31" fmla="*/ 1896 h 2104"/>
                <a:gd name="T32" fmla="*/ 196 w 1119"/>
                <a:gd name="T33" fmla="*/ 1907 h 2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19" h="2104">
                  <a:moveTo>
                    <a:pt x="196" y="1907"/>
                  </a:moveTo>
                  <a:lnTo>
                    <a:pt x="70" y="1914"/>
                  </a:lnTo>
                  <a:lnTo>
                    <a:pt x="21" y="1839"/>
                  </a:lnTo>
                  <a:lnTo>
                    <a:pt x="0" y="1706"/>
                  </a:lnTo>
                  <a:lnTo>
                    <a:pt x="11" y="1245"/>
                  </a:lnTo>
                  <a:lnTo>
                    <a:pt x="42" y="9"/>
                  </a:lnTo>
                  <a:lnTo>
                    <a:pt x="231" y="0"/>
                  </a:lnTo>
                  <a:lnTo>
                    <a:pt x="1119" y="19"/>
                  </a:lnTo>
                  <a:lnTo>
                    <a:pt x="1105" y="87"/>
                  </a:lnTo>
                  <a:lnTo>
                    <a:pt x="980" y="165"/>
                  </a:lnTo>
                  <a:lnTo>
                    <a:pt x="935" y="335"/>
                  </a:lnTo>
                  <a:lnTo>
                    <a:pt x="942" y="1468"/>
                  </a:lnTo>
                  <a:lnTo>
                    <a:pt x="1013" y="1475"/>
                  </a:lnTo>
                  <a:lnTo>
                    <a:pt x="843" y="1891"/>
                  </a:lnTo>
                  <a:lnTo>
                    <a:pt x="836" y="2104"/>
                  </a:lnTo>
                  <a:lnTo>
                    <a:pt x="366" y="1896"/>
                  </a:lnTo>
                  <a:lnTo>
                    <a:pt x="196" y="190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2" name="Freeform 82">
              <a:extLst>
                <a:ext uri="{FF2B5EF4-FFF2-40B4-BE49-F238E27FC236}">
                  <a16:creationId xmlns:a16="http://schemas.microsoft.com/office/drawing/2014/main" id="{8C58B6AE-87D0-45CA-ADD7-6E66146E9A1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0" y="-2954"/>
              <a:ext cx="1155" cy="1245"/>
            </a:xfrm>
            <a:custGeom>
              <a:avLst/>
              <a:gdLst>
                <a:gd name="T0" fmla="*/ 1124 w 1155"/>
                <a:gd name="T1" fmla="*/ 1245 h 1245"/>
                <a:gd name="T2" fmla="*/ 664 w 1155"/>
                <a:gd name="T3" fmla="*/ 1236 h 1245"/>
                <a:gd name="T4" fmla="*/ 0 w 1155"/>
                <a:gd name="T5" fmla="*/ 1236 h 1245"/>
                <a:gd name="T6" fmla="*/ 49 w 1155"/>
                <a:gd name="T7" fmla="*/ 0 h 1245"/>
                <a:gd name="T8" fmla="*/ 1155 w 1155"/>
                <a:gd name="T9" fmla="*/ 9 h 1245"/>
                <a:gd name="T10" fmla="*/ 1124 w 1155"/>
                <a:gd name="T11" fmla="*/ 1245 h 1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55" h="1245">
                  <a:moveTo>
                    <a:pt x="1124" y="1245"/>
                  </a:moveTo>
                  <a:lnTo>
                    <a:pt x="664" y="1236"/>
                  </a:lnTo>
                  <a:lnTo>
                    <a:pt x="0" y="1236"/>
                  </a:lnTo>
                  <a:lnTo>
                    <a:pt x="49" y="0"/>
                  </a:lnTo>
                  <a:lnTo>
                    <a:pt x="1155" y="9"/>
                  </a:lnTo>
                  <a:lnTo>
                    <a:pt x="1124" y="124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3" name="Freeform 83">
              <a:extLst>
                <a:ext uri="{FF2B5EF4-FFF2-40B4-BE49-F238E27FC236}">
                  <a16:creationId xmlns:a16="http://schemas.microsoft.com/office/drawing/2014/main" id="{830F35AD-078D-4545-A70E-DFEBDD41A1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218" y="-2952"/>
              <a:ext cx="744" cy="1518"/>
            </a:xfrm>
            <a:custGeom>
              <a:avLst/>
              <a:gdLst>
                <a:gd name="T0" fmla="*/ 78 w 744"/>
                <a:gd name="T1" fmla="*/ 1473 h 1518"/>
                <a:gd name="T2" fmla="*/ 7 w 744"/>
                <a:gd name="T3" fmla="*/ 1466 h 1518"/>
                <a:gd name="T4" fmla="*/ 0 w 744"/>
                <a:gd name="T5" fmla="*/ 333 h 1518"/>
                <a:gd name="T6" fmla="*/ 45 w 744"/>
                <a:gd name="T7" fmla="*/ 163 h 1518"/>
                <a:gd name="T8" fmla="*/ 170 w 744"/>
                <a:gd name="T9" fmla="*/ 85 h 1518"/>
                <a:gd name="T10" fmla="*/ 184 w 744"/>
                <a:gd name="T11" fmla="*/ 17 h 1518"/>
                <a:gd name="T12" fmla="*/ 624 w 744"/>
                <a:gd name="T13" fmla="*/ 0 h 1518"/>
                <a:gd name="T14" fmla="*/ 744 w 744"/>
                <a:gd name="T15" fmla="*/ 1005 h 1518"/>
                <a:gd name="T16" fmla="*/ 664 w 744"/>
                <a:gd name="T17" fmla="*/ 1130 h 1518"/>
                <a:gd name="T18" fmla="*/ 544 w 744"/>
                <a:gd name="T19" fmla="*/ 1267 h 1518"/>
                <a:gd name="T20" fmla="*/ 433 w 744"/>
                <a:gd name="T21" fmla="*/ 1269 h 1518"/>
                <a:gd name="T22" fmla="*/ 319 w 744"/>
                <a:gd name="T23" fmla="*/ 1518 h 1518"/>
                <a:gd name="T24" fmla="*/ 78 w 744"/>
                <a:gd name="T25" fmla="*/ 1473 h 1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44" h="1518">
                  <a:moveTo>
                    <a:pt x="78" y="1473"/>
                  </a:moveTo>
                  <a:lnTo>
                    <a:pt x="7" y="1466"/>
                  </a:lnTo>
                  <a:lnTo>
                    <a:pt x="0" y="333"/>
                  </a:lnTo>
                  <a:lnTo>
                    <a:pt x="45" y="163"/>
                  </a:lnTo>
                  <a:lnTo>
                    <a:pt x="170" y="85"/>
                  </a:lnTo>
                  <a:lnTo>
                    <a:pt x="184" y="17"/>
                  </a:lnTo>
                  <a:lnTo>
                    <a:pt x="624" y="0"/>
                  </a:lnTo>
                  <a:lnTo>
                    <a:pt x="744" y="1005"/>
                  </a:lnTo>
                  <a:lnTo>
                    <a:pt x="664" y="1130"/>
                  </a:lnTo>
                  <a:lnTo>
                    <a:pt x="544" y="1267"/>
                  </a:lnTo>
                  <a:lnTo>
                    <a:pt x="433" y="1269"/>
                  </a:lnTo>
                  <a:lnTo>
                    <a:pt x="319" y="1518"/>
                  </a:lnTo>
                  <a:lnTo>
                    <a:pt x="78" y="147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4" name="Freeform 84">
              <a:extLst>
                <a:ext uri="{FF2B5EF4-FFF2-40B4-BE49-F238E27FC236}">
                  <a16:creationId xmlns:a16="http://schemas.microsoft.com/office/drawing/2014/main" id="{600F92E6-C9A7-4AFC-B960-A68766B71B15}"/>
                </a:ext>
              </a:extLst>
            </p:cNvPr>
            <p:cNvSpPr>
              <a:spLocks/>
            </p:cNvSpPr>
            <p:nvPr/>
          </p:nvSpPr>
          <p:spPr bwMode="auto">
            <a:xfrm>
              <a:off x="9846" y="-2810"/>
              <a:ext cx="2438" cy="2035"/>
            </a:xfrm>
            <a:custGeom>
              <a:avLst/>
              <a:gdLst>
                <a:gd name="T0" fmla="*/ 2148 w 2438"/>
                <a:gd name="T1" fmla="*/ 1747 h 2035"/>
                <a:gd name="T2" fmla="*/ 1914 w 2438"/>
                <a:gd name="T3" fmla="*/ 2035 h 2035"/>
                <a:gd name="T4" fmla="*/ 1850 w 2438"/>
                <a:gd name="T5" fmla="*/ 2030 h 2035"/>
                <a:gd name="T6" fmla="*/ 1810 w 2438"/>
                <a:gd name="T7" fmla="*/ 1960 h 2035"/>
                <a:gd name="T8" fmla="*/ 1727 w 2438"/>
                <a:gd name="T9" fmla="*/ 1910 h 2035"/>
                <a:gd name="T10" fmla="*/ 1534 w 2438"/>
                <a:gd name="T11" fmla="*/ 1874 h 2035"/>
                <a:gd name="T12" fmla="*/ 1498 w 2438"/>
                <a:gd name="T13" fmla="*/ 1796 h 2035"/>
                <a:gd name="T14" fmla="*/ 1496 w 2438"/>
                <a:gd name="T15" fmla="*/ 1690 h 2035"/>
                <a:gd name="T16" fmla="*/ 1460 w 2438"/>
                <a:gd name="T17" fmla="*/ 1666 h 2035"/>
                <a:gd name="T18" fmla="*/ 1274 w 2438"/>
                <a:gd name="T19" fmla="*/ 1631 h 2035"/>
                <a:gd name="T20" fmla="*/ 1160 w 2438"/>
                <a:gd name="T21" fmla="*/ 1515 h 2035"/>
                <a:gd name="T22" fmla="*/ 1021 w 2438"/>
                <a:gd name="T23" fmla="*/ 1437 h 2035"/>
                <a:gd name="T24" fmla="*/ 974 w 2438"/>
                <a:gd name="T25" fmla="*/ 1447 h 2035"/>
                <a:gd name="T26" fmla="*/ 912 w 2438"/>
                <a:gd name="T27" fmla="*/ 1487 h 2035"/>
                <a:gd name="T28" fmla="*/ 825 w 2438"/>
                <a:gd name="T29" fmla="*/ 1437 h 2035"/>
                <a:gd name="T30" fmla="*/ 652 w 2438"/>
                <a:gd name="T31" fmla="*/ 1447 h 2035"/>
                <a:gd name="T32" fmla="*/ 621 w 2438"/>
                <a:gd name="T33" fmla="*/ 1480 h 2035"/>
                <a:gd name="T34" fmla="*/ 380 w 2438"/>
                <a:gd name="T35" fmla="*/ 1444 h 2035"/>
                <a:gd name="T36" fmla="*/ 281 w 2438"/>
                <a:gd name="T37" fmla="*/ 1397 h 2035"/>
                <a:gd name="T38" fmla="*/ 267 w 2438"/>
                <a:gd name="T39" fmla="*/ 1314 h 2035"/>
                <a:gd name="T40" fmla="*/ 213 w 2438"/>
                <a:gd name="T41" fmla="*/ 1274 h 2035"/>
                <a:gd name="T42" fmla="*/ 161 w 2438"/>
                <a:gd name="T43" fmla="*/ 1291 h 2035"/>
                <a:gd name="T44" fmla="*/ 104 w 2438"/>
                <a:gd name="T45" fmla="*/ 1269 h 2035"/>
                <a:gd name="T46" fmla="*/ 66 w 2438"/>
                <a:gd name="T47" fmla="*/ 1314 h 2035"/>
                <a:gd name="T48" fmla="*/ 0 w 2438"/>
                <a:gd name="T49" fmla="*/ 1241 h 2035"/>
                <a:gd name="T50" fmla="*/ 173 w 2438"/>
                <a:gd name="T51" fmla="*/ 905 h 2035"/>
                <a:gd name="T52" fmla="*/ 241 w 2438"/>
                <a:gd name="T53" fmla="*/ 622 h 2035"/>
                <a:gd name="T54" fmla="*/ 284 w 2438"/>
                <a:gd name="T55" fmla="*/ 35 h 2035"/>
                <a:gd name="T56" fmla="*/ 333 w 2438"/>
                <a:gd name="T57" fmla="*/ 0 h 2035"/>
                <a:gd name="T58" fmla="*/ 818 w 2438"/>
                <a:gd name="T59" fmla="*/ 142 h 2035"/>
                <a:gd name="T60" fmla="*/ 978 w 2438"/>
                <a:gd name="T61" fmla="*/ 120 h 2035"/>
                <a:gd name="T62" fmla="*/ 1132 w 2438"/>
                <a:gd name="T63" fmla="*/ 146 h 2035"/>
                <a:gd name="T64" fmla="*/ 1179 w 2438"/>
                <a:gd name="T65" fmla="*/ 274 h 2035"/>
                <a:gd name="T66" fmla="*/ 1420 w 2438"/>
                <a:gd name="T67" fmla="*/ 409 h 2035"/>
                <a:gd name="T68" fmla="*/ 1422 w 2438"/>
                <a:gd name="T69" fmla="*/ 529 h 2035"/>
                <a:gd name="T70" fmla="*/ 1359 w 2438"/>
                <a:gd name="T71" fmla="*/ 718 h 2035"/>
                <a:gd name="T72" fmla="*/ 1385 w 2438"/>
                <a:gd name="T73" fmla="*/ 773 h 2035"/>
                <a:gd name="T74" fmla="*/ 1430 w 2438"/>
                <a:gd name="T75" fmla="*/ 813 h 2035"/>
                <a:gd name="T76" fmla="*/ 1491 w 2438"/>
                <a:gd name="T77" fmla="*/ 820 h 2035"/>
                <a:gd name="T78" fmla="*/ 1760 w 2438"/>
                <a:gd name="T79" fmla="*/ 752 h 2035"/>
                <a:gd name="T80" fmla="*/ 1871 w 2438"/>
                <a:gd name="T81" fmla="*/ 903 h 2035"/>
                <a:gd name="T82" fmla="*/ 1888 w 2438"/>
                <a:gd name="T83" fmla="*/ 1005 h 2035"/>
                <a:gd name="T84" fmla="*/ 1999 w 2438"/>
                <a:gd name="T85" fmla="*/ 1068 h 2035"/>
                <a:gd name="T86" fmla="*/ 1966 w 2438"/>
                <a:gd name="T87" fmla="*/ 1213 h 2035"/>
                <a:gd name="T88" fmla="*/ 2138 w 2438"/>
                <a:gd name="T89" fmla="*/ 1293 h 2035"/>
                <a:gd name="T90" fmla="*/ 2221 w 2438"/>
                <a:gd name="T91" fmla="*/ 1373 h 2035"/>
                <a:gd name="T92" fmla="*/ 2271 w 2438"/>
                <a:gd name="T93" fmla="*/ 1373 h 2035"/>
                <a:gd name="T94" fmla="*/ 2344 w 2438"/>
                <a:gd name="T95" fmla="*/ 1402 h 2035"/>
                <a:gd name="T96" fmla="*/ 2391 w 2438"/>
                <a:gd name="T97" fmla="*/ 1499 h 2035"/>
                <a:gd name="T98" fmla="*/ 2386 w 2438"/>
                <a:gd name="T99" fmla="*/ 1548 h 2035"/>
                <a:gd name="T100" fmla="*/ 2438 w 2438"/>
                <a:gd name="T101" fmla="*/ 1614 h 2035"/>
                <a:gd name="T102" fmla="*/ 2219 w 2438"/>
                <a:gd name="T103" fmla="*/ 1671 h 2035"/>
                <a:gd name="T104" fmla="*/ 2148 w 2438"/>
                <a:gd name="T105" fmla="*/ 1747 h 2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438" h="2035">
                  <a:moveTo>
                    <a:pt x="2148" y="1747"/>
                  </a:moveTo>
                  <a:lnTo>
                    <a:pt x="1914" y="2035"/>
                  </a:lnTo>
                  <a:lnTo>
                    <a:pt x="1850" y="2030"/>
                  </a:lnTo>
                  <a:lnTo>
                    <a:pt x="1810" y="1960"/>
                  </a:lnTo>
                  <a:lnTo>
                    <a:pt x="1727" y="1910"/>
                  </a:lnTo>
                  <a:lnTo>
                    <a:pt x="1534" y="1874"/>
                  </a:lnTo>
                  <a:lnTo>
                    <a:pt x="1498" y="1796"/>
                  </a:lnTo>
                  <a:lnTo>
                    <a:pt x="1496" y="1690"/>
                  </a:lnTo>
                  <a:lnTo>
                    <a:pt x="1460" y="1666"/>
                  </a:lnTo>
                  <a:lnTo>
                    <a:pt x="1274" y="1631"/>
                  </a:lnTo>
                  <a:lnTo>
                    <a:pt x="1160" y="1515"/>
                  </a:lnTo>
                  <a:lnTo>
                    <a:pt x="1021" y="1437"/>
                  </a:lnTo>
                  <a:lnTo>
                    <a:pt x="974" y="1447"/>
                  </a:lnTo>
                  <a:lnTo>
                    <a:pt x="912" y="1487"/>
                  </a:lnTo>
                  <a:lnTo>
                    <a:pt x="825" y="1437"/>
                  </a:lnTo>
                  <a:lnTo>
                    <a:pt x="652" y="1447"/>
                  </a:lnTo>
                  <a:lnTo>
                    <a:pt x="621" y="1480"/>
                  </a:lnTo>
                  <a:lnTo>
                    <a:pt x="380" y="1444"/>
                  </a:lnTo>
                  <a:lnTo>
                    <a:pt x="281" y="1397"/>
                  </a:lnTo>
                  <a:lnTo>
                    <a:pt x="267" y="1314"/>
                  </a:lnTo>
                  <a:lnTo>
                    <a:pt x="213" y="1274"/>
                  </a:lnTo>
                  <a:lnTo>
                    <a:pt x="161" y="1291"/>
                  </a:lnTo>
                  <a:lnTo>
                    <a:pt x="104" y="1269"/>
                  </a:lnTo>
                  <a:lnTo>
                    <a:pt x="66" y="1314"/>
                  </a:lnTo>
                  <a:lnTo>
                    <a:pt x="0" y="1241"/>
                  </a:lnTo>
                  <a:lnTo>
                    <a:pt x="173" y="905"/>
                  </a:lnTo>
                  <a:lnTo>
                    <a:pt x="241" y="622"/>
                  </a:lnTo>
                  <a:lnTo>
                    <a:pt x="284" y="35"/>
                  </a:lnTo>
                  <a:lnTo>
                    <a:pt x="333" y="0"/>
                  </a:lnTo>
                  <a:lnTo>
                    <a:pt x="818" y="142"/>
                  </a:lnTo>
                  <a:lnTo>
                    <a:pt x="978" y="120"/>
                  </a:lnTo>
                  <a:lnTo>
                    <a:pt x="1132" y="146"/>
                  </a:lnTo>
                  <a:lnTo>
                    <a:pt x="1179" y="274"/>
                  </a:lnTo>
                  <a:lnTo>
                    <a:pt x="1420" y="409"/>
                  </a:lnTo>
                  <a:lnTo>
                    <a:pt x="1422" y="529"/>
                  </a:lnTo>
                  <a:lnTo>
                    <a:pt x="1359" y="718"/>
                  </a:lnTo>
                  <a:lnTo>
                    <a:pt x="1385" y="773"/>
                  </a:lnTo>
                  <a:lnTo>
                    <a:pt x="1430" y="813"/>
                  </a:lnTo>
                  <a:lnTo>
                    <a:pt x="1491" y="820"/>
                  </a:lnTo>
                  <a:lnTo>
                    <a:pt x="1760" y="752"/>
                  </a:lnTo>
                  <a:lnTo>
                    <a:pt x="1871" y="903"/>
                  </a:lnTo>
                  <a:lnTo>
                    <a:pt x="1888" y="1005"/>
                  </a:lnTo>
                  <a:lnTo>
                    <a:pt x="1999" y="1068"/>
                  </a:lnTo>
                  <a:lnTo>
                    <a:pt x="1966" y="1213"/>
                  </a:lnTo>
                  <a:lnTo>
                    <a:pt x="2138" y="1293"/>
                  </a:lnTo>
                  <a:lnTo>
                    <a:pt x="2221" y="1373"/>
                  </a:lnTo>
                  <a:lnTo>
                    <a:pt x="2271" y="1373"/>
                  </a:lnTo>
                  <a:lnTo>
                    <a:pt x="2344" y="1402"/>
                  </a:lnTo>
                  <a:lnTo>
                    <a:pt x="2391" y="1499"/>
                  </a:lnTo>
                  <a:lnTo>
                    <a:pt x="2386" y="1548"/>
                  </a:lnTo>
                  <a:lnTo>
                    <a:pt x="2438" y="1614"/>
                  </a:lnTo>
                  <a:lnTo>
                    <a:pt x="2219" y="1671"/>
                  </a:lnTo>
                  <a:lnTo>
                    <a:pt x="2148" y="174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5" name="Freeform 86">
              <a:extLst>
                <a:ext uri="{FF2B5EF4-FFF2-40B4-BE49-F238E27FC236}">
                  <a16:creationId xmlns:a16="http://schemas.microsoft.com/office/drawing/2014/main" id="{B33F897B-2501-4F4E-820D-F44B1156352C}"/>
                </a:ext>
              </a:extLst>
            </p:cNvPr>
            <p:cNvSpPr>
              <a:spLocks/>
            </p:cNvSpPr>
            <p:nvPr/>
          </p:nvSpPr>
          <p:spPr bwMode="auto">
            <a:xfrm>
              <a:off x="14638" y="-2787"/>
              <a:ext cx="1243" cy="1409"/>
            </a:xfrm>
            <a:custGeom>
              <a:avLst/>
              <a:gdLst>
                <a:gd name="T0" fmla="*/ 649 w 1243"/>
                <a:gd name="T1" fmla="*/ 1147 h 1409"/>
                <a:gd name="T2" fmla="*/ 569 w 1243"/>
                <a:gd name="T3" fmla="*/ 1069 h 1409"/>
                <a:gd name="T4" fmla="*/ 416 w 1243"/>
                <a:gd name="T5" fmla="*/ 996 h 1409"/>
                <a:gd name="T6" fmla="*/ 134 w 1243"/>
                <a:gd name="T7" fmla="*/ 516 h 1409"/>
                <a:gd name="T8" fmla="*/ 0 w 1243"/>
                <a:gd name="T9" fmla="*/ 204 h 1409"/>
                <a:gd name="T10" fmla="*/ 14 w 1243"/>
                <a:gd name="T11" fmla="*/ 0 h 1409"/>
                <a:gd name="T12" fmla="*/ 307 w 1243"/>
                <a:gd name="T13" fmla="*/ 225 h 1409"/>
                <a:gd name="T14" fmla="*/ 579 w 1243"/>
                <a:gd name="T15" fmla="*/ 374 h 1409"/>
                <a:gd name="T16" fmla="*/ 635 w 1243"/>
                <a:gd name="T17" fmla="*/ 443 h 1409"/>
                <a:gd name="T18" fmla="*/ 727 w 1243"/>
                <a:gd name="T19" fmla="*/ 485 h 1409"/>
                <a:gd name="T20" fmla="*/ 770 w 1243"/>
                <a:gd name="T21" fmla="*/ 556 h 1409"/>
                <a:gd name="T22" fmla="*/ 841 w 1243"/>
                <a:gd name="T23" fmla="*/ 565 h 1409"/>
                <a:gd name="T24" fmla="*/ 912 w 1243"/>
                <a:gd name="T25" fmla="*/ 698 h 1409"/>
                <a:gd name="T26" fmla="*/ 985 w 1243"/>
                <a:gd name="T27" fmla="*/ 710 h 1409"/>
                <a:gd name="T28" fmla="*/ 1018 w 1243"/>
                <a:gd name="T29" fmla="*/ 747 h 1409"/>
                <a:gd name="T30" fmla="*/ 905 w 1243"/>
                <a:gd name="T31" fmla="*/ 821 h 1409"/>
                <a:gd name="T32" fmla="*/ 1243 w 1243"/>
                <a:gd name="T33" fmla="*/ 1303 h 1409"/>
                <a:gd name="T34" fmla="*/ 1150 w 1243"/>
                <a:gd name="T35" fmla="*/ 1409 h 1409"/>
                <a:gd name="T36" fmla="*/ 853 w 1243"/>
                <a:gd name="T37" fmla="*/ 1348 h 1409"/>
                <a:gd name="T38" fmla="*/ 649 w 1243"/>
                <a:gd name="T39" fmla="*/ 1147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43" h="1409">
                  <a:moveTo>
                    <a:pt x="649" y="1147"/>
                  </a:moveTo>
                  <a:lnTo>
                    <a:pt x="569" y="1069"/>
                  </a:lnTo>
                  <a:lnTo>
                    <a:pt x="416" y="996"/>
                  </a:lnTo>
                  <a:lnTo>
                    <a:pt x="134" y="516"/>
                  </a:lnTo>
                  <a:lnTo>
                    <a:pt x="0" y="204"/>
                  </a:lnTo>
                  <a:lnTo>
                    <a:pt x="14" y="0"/>
                  </a:lnTo>
                  <a:lnTo>
                    <a:pt x="307" y="225"/>
                  </a:lnTo>
                  <a:lnTo>
                    <a:pt x="579" y="374"/>
                  </a:lnTo>
                  <a:lnTo>
                    <a:pt x="635" y="443"/>
                  </a:lnTo>
                  <a:lnTo>
                    <a:pt x="727" y="485"/>
                  </a:lnTo>
                  <a:lnTo>
                    <a:pt x="770" y="556"/>
                  </a:lnTo>
                  <a:lnTo>
                    <a:pt x="841" y="565"/>
                  </a:lnTo>
                  <a:lnTo>
                    <a:pt x="912" y="698"/>
                  </a:lnTo>
                  <a:lnTo>
                    <a:pt x="985" y="710"/>
                  </a:lnTo>
                  <a:lnTo>
                    <a:pt x="1018" y="747"/>
                  </a:lnTo>
                  <a:lnTo>
                    <a:pt x="905" y="821"/>
                  </a:lnTo>
                  <a:lnTo>
                    <a:pt x="1243" y="1303"/>
                  </a:lnTo>
                  <a:lnTo>
                    <a:pt x="1150" y="1409"/>
                  </a:lnTo>
                  <a:lnTo>
                    <a:pt x="853" y="1348"/>
                  </a:lnTo>
                  <a:lnTo>
                    <a:pt x="649" y="114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6" name="Freeform 87">
              <a:extLst>
                <a:ext uri="{FF2B5EF4-FFF2-40B4-BE49-F238E27FC236}">
                  <a16:creationId xmlns:a16="http://schemas.microsoft.com/office/drawing/2014/main" id="{852AADE1-A9F7-4C27-AAAC-1241DDE40F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436" y="-2498"/>
              <a:ext cx="2152" cy="1744"/>
            </a:xfrm>
            <a:custGeom>
              <a:avLst/>
              <a:gdLst>
                <a:gd name="T0" fmla="*/ 1675 w 2152"/>
                <a:gd name="T1" fmla="*/ 1565 h 1744"/>
                <a:gd name="T2" fmla="*/ 1472 w 2152"/>
                <a:gd name="T3" fmla="*/ 1622 h 1744"/>
                <a:gd name="T4" fmla="*/ 1344 w 2152"/>
                <a:gd name="T5" fmla="*/ 1579 h 1744"/>
                <a:gd name="T6" fmla="*/ 1238 w 2152"/>
                <a:gd name="T7" fmla="*/ 1619 h 1744"/>
                <a:gd name="T8" fmla="*/ 988 w 2152"/>
                <a:gd name="T9" fmla="*/ 1610 h 1744"/>
                <a:gd name="T10" fmla="*/ 714 w 2152"/>
                <a:gd name="T11" fmla="*/ 1744 h 1744"/>
                <a:gd name="T12" fmla="*/ 633 w 2152"/>
                <a:gd name="T13" fmla="*/ 1643 h 1744"/>
                <a:gd name="T14" fmla="*/ 501 w 2152"/>
                <a:gd name="T15" fmla="*/ 1555 h 1744"/>
                <a:gd name="T16" fmla="*/ 470 w 2152"/>
                <a:gd name="T17" fmla="*/ 1482 h 1744"/>
                <a:gd name="T18" fmla="*/ 371 w 2152"/>
                <a:gd name="T19" fmla="*/ 1444 h 1744"/>
                <a:gd name="T20" fmla="*/ 291 w 2152"/>
                <a:gd name="T21" fmla="*/ 1376 h 1744"/>
                <a:gd name="T22" fmla="*/ 92 w 2152"/>
                <a:gd name="T23" fmla="*/ 1326 h 1744"/>
                <a:gd name="T24" fmla="*/ 0 w 2152"/>
                <a:gd name="T25" fmla="*/ 1265 h 1744"/>
                <a:gd name="T26" fmla="*/ 149 w 2152"/>
                <a:gd name="T27" fmla="*/ 1165 h 1744"/>
                <a:gd name="T28" fmla="*/ 302 w 2152"/>
                <a:gd name="T29" fmla="*/ 950 h 1744"/>
                <a:gd name="T30" fmla="*/ 234 w 2152"/>
                <a:gd name="T31" fmla="*/ 778 h 1744"/>
                <a:gd name="T32" fmla="*/ 295 w 2152"/>
                <a:gd name="T33" fmla="*/ 756 h 1744"/>
                <a:gd name="T34" fmla="*/ 366 w 2152"/>
                <a:gd name="T35" fmla="*/ 674 h 1744"/>
                <a:gd name="T36" fmla="*/ 425 w 2152"/>
                <a:gd name="T37" fmla="*/ 648 h 1744"/>
                <a:gd name="T38" fmla="*/ 444 w 2152"/>
                <a:gd name="T39" fmla="*/ 577 h 1744"/>
                <a:gd name="T40" fmla="*/ 569 w 2152"/>
                <a:gd name="T41" fmla="*/ 603 h 1744"/>
                <a:gd name="T42" fmla="*/ 612 w 2152"/>
                <a:gd name="T43" fmla="*/ 520 h 1744"/>
                <a:gd name="T44" fmla="*/ 574 w 2152"/>
                <a:gd name="T45" fmla="*/ 364 h 1744"/>
                <a:gd name="T46" fmla="*/ 588 w 2152"/>
                <a:gd name="T47" fmla="*/ 307 h 1744"/>
                <a:gd name="T48" fmla="*/ 692 w 2152"/>
                <a:gd name="T49" fmla="*/ 267 h 1744"/>
                <a:gd name="T50" fmla="*/ 898 w 2152"/>
                <a:gd name="T51" fmla="*/ 312 h 1744"/>
                <a:gd name="T52" fmla="*/ 976 w 2152"/>
                <a:gd name="T53" fmla="*/ 260 h 1744"/>
                <a:gd name="T54" fmla="*/ 1177 w 2152"/>
                <a:gd name="T55" fmla="*/ 61 h 1744"/>
                <a:gd name="T56" fmla="*/ 1250 w 2152"/>
                <a:gd name="T57" fmla="*/ 24 h 1744"/>
                <a:gd name="T58" fmla="*/ 1300 w 2152"/>
                <a:gd name="T59" fmla="*/ 52 h 1744"/>
                <a:gd name="T60" fmla="*/ 1328 w 2152"/>
                <a:gd name="T61" fmla="*/ 19 h 1744"/>
                <a:gd name="T62" fmla="*/ 1378 w 2152"/>
                <a:gd name="T63" fmla="*/ 33 h 1744"/>
                <a:gd name="T64" fmla="*/ 1425 w 2152"/>
                <a:gd name="T65" fmla="*/ 0 h 1744"/>
                <a:gd name="T66" fmla="*/ 1472 w 2152"/>
                <a:gd name="T67" fmla="*/ 5 h 1744"/>
                <a:gd name="T68" fmla="*/ 1604 w 2152"/>
                <a:gd name="T69" fmla="*/ 83 h 1744"/>
                <a:gd name="T70" fmla="*/ 1661 w 2152"/>
                <a:gd name="T71" fmla="*/ 210 h 1744"/>
                <a:gd name="T72" fmla="*/ 1732 w 2152"/>
                <a:gd name="T73" fmla="*/ 255 h 1744"/>
                <a:gd name="T74" fmla="*/ 1793 w 2152"/>
                <a:gd name="T75" fmla="*/ 234 h 1744"/>
                <a:gd name="T76" fmla="*/ 1810 w 2152"/>
                <a:gd name="T77" fmla="*/ 156 h 1744"/>
                <a:gd name="T78" fmla="*/ 1878 w 2152"/>
                <a:gd name="T79" fmla="*/ 106 h 1744"/>
                <a:gd name="T80" fmla="*/ 1980 w 2152"/>
                <a:gd name="T81" fmla="*/ 229 h 1744"/>
                <a:gd name="T82" fmla="*/ 2093 w 2152"/>
                <a:gd name="T83" fmla="*/ 302 h 1744"/>
                <a:gd name="T84" fmla="*/ 2152 w 2152"/>
                <a:gd name="T85" fmla="*/ 421 h 1744"/>
                <a:gd name="T86" fmla="*/ 2141 w 2152"/>
                <a:gd name="T87" fmla="*/ 780 h 1744"/>
                <a:gd name="T88" fmla="*/ 2131 w 2152"/>
                <a:gd name="T89" fmla="*/ 1496 h 1744"/>
                <a:gd name="T90" fmla="*/ 1774 w 2152"/>
                <a:gd name="T91" fmla="*/ 1492 h 1744"/>
                <a:gd name="T92" fmla="*/ 1675 w 2152"/>
                <a:gd name="T93" fmla="*/ 1565 h 1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152" h="1744">
                  <a:moveTo>
                    <a:pt x="1675" y="1565"/>
                  </a:moveTo>
                  <a:lnTo>
                    <a:pt x="1472" y="1622"/>
                  </a:lnTo>
                  <a:lnTo>
                    <a:pt x="1344" y="1579"/>
                  </a:lnTo>
                  <a:lnTo>
                    <a:pt x="1238" y="1619"/>
                  </a:lnTo>
                  <a:lnTo>
                    <a:pt x="988" y="1610"/>
                  </a:lnTo>
                  <a:lnTo>
                    <a:pt x="714" y="1744"/>
                  </a:lnTo>
                  <a:lnTo>
                    <a:pt x="633" y="1643"/>
                  </a:lnTo>
                  <a:lnTo>
                    <a:pt x="501" y="1555"/>
                  </a:lnTo>
                  <a:lnTo>
                    <a:pt x="470" y="1482"/>
                  </a:lnTo>
                  <a:lnTo>
                    <a:pt x="371" y="1444"/>
                  </a:lnTo>
                  <a:lnTo>
                    <a:pt x="291" y="1376"/>
                  </a:lnTo>
                  <a:lnTo>
                    <a:pt x="92" y="1326"/>
                  </a:lnTo>
                  <a:lnTo>
                    <a:pt x="0" y="1265"/>
                  </a:lnTo>
                  <a:lnTo>
                    <a:pt x="149" y="1165"/>
                  </a:lnTo>
                  <a:lnTo>
                    <a:pt x="302" y="950"/>
                  </a:lnTo>
                  <a:lnTo>
                    <a:pt x="234" y="778"/>
                  </a:lnTo>
                  <a:lnTo>
                    <a:pt x="295" y="756"/>
                  </a:lnTo>
                  <a:lnTo>
                    <a:pt x="366" y="674"/>
                  </a:lnTo>
                  <a:lnTo>
                    <a:pt x="425" y="648"/>
                  </a:lnTo>
                  <a:lnTo>
                    <a:pt x="444" y="577"/>
                  </a:lnTo>
                  <a:lnTo>
                    <a:pt x="569" y="603"/>
                  </a:lnTo>
                  <a:lnTo>
                    <a:pt x="612" y="520"/>
                  </a:lnTo>
                  <a:lnTo>
                    <a:pt x="574" y="364"/>
                  </a:lnTo>
                  <a:lnTo>
                    <a:pt x="588" y="307"/>
                  </a:lnTo>
                  <a:lnTo>
                    <a:pt x="692" y="267"/>
                  </a:lnTo>
                  <a:lnTo>
                    <a:pt x="898" y="312"/>
                  </a:lnTo>
                  <a:lnTo>
                    <a:pt x="976" y="260"/>
                  </a:lnTo>
                  <a:lnTo>
                    <a:pt x="1177" y="61"/>
                  </a:lnTo>
                  <a:lnTo>
                    <a:pt x="1250" y="24"/>
                  </a:lnTo>
                  <a:lnTo>
                    <a:pt x="1300" y="52"/>
                  </a:lnTo>
                  <a:lnTo>
                    <a:pt x="1328" y="19"/>
                  </a:lnTo>
                  <a:lnTo>
                    <a:pt x="1378" y="33"/>
                  </a:lnTo>
                  <a:lnTo>
                    <a:pt x="1425" y="0"/>
                  </a:lnTo>
                  <a:lnTo>
                    <a:pt x="1472" y="5"/>
                  </a:lnTo>
                  <a:lnTo>
                    <a:pt x="1604" y="83"/>
                  </a:lnTo>
                  <a:lnTo>
                    <a:pt x="1661" y="210"/>
                  </a:lnTo>
                  <a:lnTo>
                    <a:pt x="1732" y="255"/>
                  </a:lnTo>
                  <a:lnTo>
                    <a:pt x="1793" y="234"/>
                  </a:lnTo>
                  <a:lnTo>
                    <a:pt x="1810" y="156"/>
                  </a:lnTo>
                  <a:lnTo>
                    <a:pt x="1878" y="106"/>
                  </a:lnTo>
                  <a:lnTo>
                    <a:pt x="1980" y="229"/>
                  </a:lnTo>
                  <a:lnTo>
                    <a:pt x="2093" y="302"/>
                  </a:lnTo>
                  <a:lnTo>
                    <a:pt x="2152" y="421"/>
                  </a:lnTo>
                  <a:lnTo>
                    <a:pt x="2141" y="780"/>
                  </a:lnTo>
                  <a:lnTo>
                    <a:pt x="2131" y="1496"/>
                  </a:lnTo>
                  <a:lnTo>
                    <a:pt x="1774" y="1492"/>
                  </a:lnTo>
                  <a:lnTo>
                    <a:pt x="1675" y="156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7" name="Freeform 88">
              <a:extLst>
                <a:ext uri="{FF2B5EF4-FFF2-40B4-BE49-F238E27FC236}">
                  <a16:creationId xmlns:a16="http://schemas.microsoft.com/office/drawing/2014/main" id="{4DB35A7C-1EB3-4FC4-BDB4-6FCE2FC88C3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01" y="-2342"/>
              <a:ext cx="1467" cy="1135"/>
            </a:xfrm>
            <a:custGeom>
              <a:avLst/>
              <a:gdLst>
                <a:gd name="T0" fmla="*/ 336 w 1467"/>
                <a:gd name="T1" fmla="*/ 1135 h 1135"/>
                <a:gd name="T2" fmla="*/ 300 w 1467"/>
                <a:gd name="T3" fmla="*/ 1116 h 1135"/>
                <a:gd name="T4" fmla="*/ 284 w 1467"/>
                <a:gd name="T5" fmla="*/ 924 h 1135"/>
                <a:gd name="T6" fmla="*/ 194 w 1467"/>
                <a:gd name="T7" fmla="*/ 832 h 1135"/>
                <a:gd name="T8" fmla="*/ 83 w 1467"/>
                <a:gd name="T9" fmla="*/ 804 h 1135"/>
                <a:gd name="T10" fmla="*/ 40 w 1467"/>
                <a:gd name="T11" fmla="*/ 763 h 1135"/>
                <a:gd name="T12" fmla="*/ 14 w 1467"/>
                <a:gd name="T13" fmla="*/ 671 h 1135"/>
                <a:gd name="T14" fmla="*/ 55 w 1467"/>
                <a:gd name="T15" fmla="*/ 494 h 1135"/>
                <a:gd name="T16" fmla="*/ 0 w 1467"/>
                <a:gd name="T17" fmla="*/ 399 h 1135"/>
                <a:gd name="T18" fmla="*/ 258 w 1467"/>
                <a:gd name="T19" fmla="*/ 224 h 1135"/>
                <a:gd name="T20" fmla="*/ 577 w 1467"/>
                <a:gd name="T21" fmla="*/ 246 h 1135"/>
                <a:gd name="T22" fmla="*/ 643 w 1467"/>
                <a:gd name="T23" fmla="*/ 229 h 1135"/>
                <a:gd name="T24" fmla="*/ 546 w 1467"/>
                <a:gd name="T25" fmla="*/ 118 h 1135"/>
                <a:gd name="T26" fmla="*/ 544 w 1467"/>
                <a:gd name="T27" fmla="*/ 0 h 1135"/>
                <a:gd name="T28" fmla="*/ 886 w 1467"/>
                <a:gd name="T29" fmla="*/ 201 h 1135"/>
                <a:gd name="T30" fmla="*/ 1113 w 1467"/>
                <a:gd name="T31" fmla="*/ 468 h 1135"/>
                <a:gd name="T32" fmla="*/ 1182 w 1467"/>
                <a:gd name="T33" fmla="*/ 470 h 1135"/>
                <a:gd name="T34" fmla="*/ 1399 w 1467"/>
                <a:gd name="T35" fmla="*/ 622 h 1135"/>
                <a:gd name="T36" fmla="*/ 1467 w 1467"/>
                <a:gd name="T37" fmla="*/ 794 h 1135"/>
                <a:gd name="T38" fmla="*/ 1314 w 1467"/>
                <a:gd name="T39" fmla="*/ 1009 h 1135"/>
                <a:gd name="T40" fmla="*/ 1165 w 1467"/>
                <a:gd name="T41" fmla="*/ 1109 h 1135"/>
                <a:gd name="T42" fmla="*/ 804 w 1467"/>
                <a:gd name="T43" fmla="*/ 1083 h 1135"/>
                <a:gd name="T44" fmla="*/ 336 w 1467"/>
                <a:gd name="T45" fmla="*/ 1135 h 1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467" h="1135">
                  <a:moveTo>
                    <a:pt x="336" y="1135"/>
                  </a:moveTo>
                  <a:lnTo>
                    <a:pt x="300" y="1116"/>
                  </a:lnTo>
                  <a:lnTo>
                    <a:pt x="284" y="924"/>
                  </a:lnTo>
                  <a:lnTo>
                    <a:pt x="194" y="832"/>
                  </a:lnTo>
                  <a:lnTo>
                    <a:pt x="83" y="804"/>
                  </a:lnTo>
                  <a:lnTo>
                    <a:pt x="40" y="763"/>
                  </a:lnTo>
                  <a:lnTo>
                    <a:pt x="14" y="671"/>
                  </a:lnTo>
                  <a:lnTo>
                    <a:pt x="55" y="494"/>
                  </a:lnTo>
                  <a:lnTo>
                    <a:pt x="0" y="399"/>
                  </a:lnTo>
                  <a:lnTo>
                    <a:pt x="258" y="224"/>
                  </a:lnTo>
                  <a:lnTo>
                    <a:pt x="577" y="246"/>
                  </a:lnTo>
                  <a:lnTo>
                    <a:pt x="643" y="229"/>
                  </a:lnTo>
                  <a:lnTo>
                    <a:pt x="546" y="118"/>
                  </a:lnTo>
                  <a:lnTo>
                    <a:pt x="544" y="0"/>
                  </a:lnTo>
                  <a:lnTo>
                    <a:pt x="886" y="201"/>
                  </a:lnTo>
                  <a:lnTo>
                    <a:pt x="1113" y="468"/>
                  </a:lnTo>
                  <a:lnTo>
                    <a:pt x="1182" y="470"/>
                  </a:lnTo>
                  <a:lnTo>
                    <a:pt x="1399" y="622"/>
                  </a:lnTo>
                  <a:lnTo>
                    <a:pt x="1467" y="794"/>
                  </a:lnTo>
                  <a:lnTo>
                    <a:pt x="1314" y="1009"/>
                  </a:lnTo>
                  <a:lnTo>
                    <a:pt x="1165" y="1109"/>
                  </a:lnTo>
                  <a:lnTo>
                    <a:pt x="804" y="1083"/>
                  </a:lnTo>
                  <a:lnTo>
                    <a:pt x="336" y="113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8" name="Freeform 89">
              <a:extLst>
                <a:ext uri="{FF2B5EF4-FFF2-40B4-BE49-F238E27FC236}">
                  <a16:creationId xmlns:a16="http://schemas.microsoft.com/office/drawing/2014/main" id="{DC30F56A-CF92-4D65-9EDA-D61BEBCAFF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45" y="-2271"/>
              <a:ext cx="1016" cy="1161"/>
            </a:xfrm>
            <a:custGeom>
              <a:avLst/>
              <a:gdLst>
                <a:gd name="T0" fmla="*/ 364 w 1016"/>
                <a:gd name="T1" fmla="*/ 1161 h 1161"/>
                <a:gd name="T2" fmla="*/ 184 w 1016"/>
                <a:gd name="T3" fmla="*/ 1130 h 1161"/>
                <a:gd name="T4" fmla="*/ 61 w 1016"/>
                <a:gd name="T5" fmla="*/ 1071 h 1161"/>
                <a:gd name="T6" fmla="*/ 0 w 1016"/>
                <a:gd name="T7" fmla="*/ 529 h 1161"/>
                <a:gd name="T8" fmla="*/ 75 w 1016"/>
                <a:gd name="T9" fmla="*/ 380 h 1161"/>
                <a:gd name="T10" fmla="*/ 101 w 1016"/>
                <a:gd name="T11" fmla="*/ 130 h 1161"/>
                <a:gd name="T12" fmla="*/ 427 w 1016"/>
                <a:gd name="T13" fmla="*/ 0 h 1161"/>
                <a:gd name="T14" fmla="*/ 709 w 1016"/>
                <a:gd name="T15" fmla="*/ 480 h 1161"/>
                <a:gd name="T16" fmla="*/ 862 w 1016"/>
                <a:gd name="T17" fmla="*/ 553 h 1161"/>
                <a:gd name="T18" fmla="*/ 942 w 1016"/>
                <a:gd name="T19" fmla="*/ 631 h 1161"/>
                <a:gd name="T20" fmla="*/ 1016 w 1016"/>
                <a:gd name="T21" fmla="*/ 1040 h 1161"/>
                <a:gd name="T22" fmla="*/ 364 w 1016"/>
                <a:gd name="T23" fmla="*/ 1161 h 1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16" h="1161">
                  <a:moveTo>
                    <a:pt x="364" y="1161"/>
                  </a:moveTo>
                  <a:lnTo>
                    <a:pt x="184" y="1130"/>
                  </a:lnTo>
                  <a:lnTo>
                    <a:pt x="61" y="1071"/>
                  </a:lnTo>
                  <a:lnTo>
                    <a:pt x="0" y="529"/>
                  </a:lnTo>
                  <a:lnTo>
                    <a:pt x="75" y="380"/>
                  </a:lnTo>
                  <a:lnTo>
                    <a:pt x="101" y="130"/>
                  </a:lnTo>
                  <a:lnTo>
                    <a:pt x="427" y="0"/>
                  </a:lnTo>
                  <a:lnTo>
                    <a:pt x="709" y="480"/>
                  </a:lnTo>
                  <a:lnTo>
                    <a:pt x="862" y="553"/>
                  </a:lnTo>
                  <a:lnTo>
                    <a:pt x="942" y="631"/>
                  </a:lnTo>
                  <a:lnTo>
                    <a:pt x="1016" y="1040"/>
                  </a:lnTo>
                  <a:lnTo>
                    <a:pt x="364" y="116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79" name="Freeform 90">
              <a:extLst>
                <a:ext uri="{FF2B5EF4-FFF2-40B4-BE49-F238E27FC236}">
                  <a16:creationId xmlns:a16="http://schemas.microsoft.com/office/drawing/2014/main" id="{B058EB98-1BF5-474A-BAB1-49B87DFA4A7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4" y="-2141"/>
              <a:ext cx="976" cy="1317"/>
            </a:xfrm>
            <a:custGeom>
              <a:avLst/>
              <a:gdLst>
                <a:gd name="T0" fmla="*/ 121 w 976"/>
                <a:gd name="T1" fmla="*/ 182 h 1317"/>
                <a:gd name="T2" fmla="*/ 251 w 976"/>
                <a:gd name="T3" fmla="*/ 101 h 1317"/>
                <a:gd name="T4" fmla="*/ 390 w 976"/>
                <a:gd name="T5" fmla="*/ 101 h 1317"/>
                <a:gd name="T6" fmla="*/ 522 w 976"/>
                <a:gd name="T7" fmla="*/ 0 h 1317"/>
                <a:gd name="T8" fmla="*/ 496 w 976"/>
                <a:gd name="T9" fmla="*/ 250 h 1317"/>
                <a:gd name="T10" fmla="*/ 421 w 976"/>
                <a:gd name="T11" fmla="*/ 399 h 1317"/>
                <a:gd name="T12" fmla="*/ 482 w 976"/>
                <a:gd name="T13" fmla="*/ 941 h 1317"/>
                <a:gd name="T14" fmla="*/ 605 w 976"/>
                <a:gd name="T15" fmla="*/ 1000 h 1317"/>
                <a:gd name="T16" fmla="*/ 785 w 976"/>
                <a:gd name="T17" fmla="*/ 1031 h 1317"/>
                <a:gd name="T18" fmla="*/ 976 w 976"/>
                <a:gd name="T19" fmla="*/ 1116 h 1317"/>
                <a:gd name="T20" fmla="*/ 650 w 976"/>
                <a:gd name="T21" fmla="*/ 1317 h 1317"/>
                <a:gd name="T22" fmla="*/ 423 w 976"/>
                <a:gd name="T23" fmla="*/ 1307 h 1317"/>
                <a:gd name="T24" fmla="*/ 248 w 976"/>
                <a:gd name="T25" fmla="*/ 1087 h 1317"/>
                <a:gd name="T26" fmla="*/ 298 w 976"/>
                <a:gd name="T27" fmla="*/ 1201 h 1317"/>
                <a:gd name="T28" fmla="*/ 116 w 976"/>
                <a:gd name="T29" fmla="*/ 1151 h 1317"/>
                <a:gd name="T30" fmla="*/ 0 w 976"/>
                <a:gd name="T31" fmla="*/ 728 h 1317"/>
                <a:gd name="T32" fmla="*/ 121 w 976"/>
                <a:gd name="T33" fmla="*/ 182 h 1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76" h="1317">
                  <a:moveTo>
                    <a:pt x="121" y="182"/>
                  </a:moveTo>
                  <a:lnTo>
                    <a:pt x="251" y="101"/>
                  </a:lnTo>
                  <a:lnTo>
                    <a:pt x="390" y="101"/>
                  </a:lnTo>
                  <a:lnTo>
                    <a:pt x="522" y="0"/>
                  </a:lnTo>
                  <a:lnTo>
                    <a:pt x="496" y="250"/>
                  </a:lnTo>
                  <a:lnTo>
                    <a:pt x="421" y="399"/>
                  </a:lnTo>
                  <a:lnTo>
                    <a:pt x="482" y="941"/>
                  </a:lnTo>
                  <a:lnTo>
                    <a:pt x="605" y="1000"/>
                  </a:lnTo>
                  <a:lnTo>
                    <a:pt x="785" y="1031"/>
                  </a:lnTo>
                  <a:lnTo>
                    <a:pt x="976" y="1116"/>
                  </a:lnTo>
                  <a:lnTo>
                    <a:pt x="650" y="1317"/>
                  </a:lnTo>
                  <a:lnTo>
                    <a:pt x="423" y="1307"/>
                  </a:lnTo>
                  <a:lnTo>
                    <a:pt x="248" y="1087"/>
                  </a:lnTo>
                  <a:lnTo>
                    <a:pt x="298" y="1201"/>
                  </a:lnTo>
                  <a:lnTo>
                    <a:pt x="116" y="1151"/>
                  </a:lnTo>
                  <a:lnTo>
                    <a:pt x="0" y="728"/>
                  </a:lnTo>
                  <a:lnTo>
                    <a:pt x="121" y="18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0" name="Freeform 128">
              <a:extLst>
                <a:ext uri="{FF2B5EF4-FFF2-40B4-BE49-F238E27FC236}">
                  <a16:creationId xmlns:a16="http://schemas.microsoft.com/office/drawing/2014/main" id="{EEC559A2-65BD-4AD4-92C9-8890D4692C3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" y="-1895"/>
              <a:ext cx="1392" cy="929"/>
            </a:xfrm>
            <a:custGeom>
              <a:avLst/>
              <a:gdLst>
                <a:gd name="T0" fmla="*/ 1217 w 1392"/>
                <a:gd name="T1" fmla="*/ 929 h 929"/>
                <a:gd name="T2" fmla="*/ 598 w 1392"/>
                <a:gd name="T3" fmla="*/ 922 h 929"/>
                <a:gd name="T4" fmla="*/ 0 w 1392"/>
                <a:gd name="T5" fmla="*/ 893 h 929"/>
                <a:gd name="T6" fmla="*/ 10 w 1392"/>
                <a:gd name="T7" fmla="*/ 177 h 929"/>
                <a:gd name="T8" fmla="*/ 300 w 1392"/>
                <a:gd name="T9" fmla="*/ 118 h 929"/>
                <a:gd name="T10" fmla="*/ 355 w 1392"/>
                <a:gd name="T11" fmla="*/ 66 h 929"/>
                <a:gd name="T12" fmla="*/ 397 w 1392"/>
                <a:gd name="T13" fmla="*/ 80 h 929"/>
                <a:gd name="T14" fmla="*/ 456 w 1392"/>
                <a:gd name="T15" fmla="*/ 54 h 929"/>
                <a:gd name="T16" fmla="*/ 489 w 1392"/>
                <a:gd name="T17" fmla="*/ 80 h 929"/>
                <a:gd name="T18" fmla="*/ 577 w 1392"/>
                <a:gd name="T19" fmla="*/ 78 h 929"/>
                <a:gd name="T20" fmla="*/ 669 w 1392"/>
                <a:gd name="T21" fmla="*/ 127 h 929"/>
                <a:gd name="T22" fmla="*/ 806 w 1392"/>
                <a:gd name="T23" fmla="*/ 21 h 929"/>
                <a:gd name="T24" fmla="*/ 915 w 1392"/>
                <a:gd name="T25" fmla="*/ 40 h 929"/>
                <a:gd name="T26" fmla="*/ 1030 w 1392"/>
                <a:gd name="T27" fmla="*/ 0 h 929"/>
                <a:gd name="T28" fmla="*/ 1059 w 1392"/>
                <a:gd name="T29" fmla="*/ 7 h 929"/>
                <a:gd name="T30" fmla="*/ 1085 w 1392"/>
                <a:gd name="T31" fmla="*/ 87 h 929"/>
                <a:gd name="T32" fmla="*/ 1278 w 1392"/>
                <a:gd name="T33" fmla="*/ 94 h 929"/>
                <a:gd name="T34" fmla="*/ 1342 w 1392"/>
                <a:gd name="T35" fmla="*/ 142 h 929"/>
                <a:gd name="T36" fmla="*/ 1392 w 1392"/>
                <a:gd name="T37" fmla="*/ 234 h 929"/>
                <a:gd name="T38" fmla="*/ 1378 w 1392"/>
                <a:gd name="T39" fmla="*/ 614 h 929"/>
                <a:gd name="T40" fmla="*/ 1229 w 1392"/>
                <a:gd name="T41" fmla="*/ 676 h 929"/>
                <a:gd name="T42" fmla="*/ 1186 w 1392"/>
                <a:gd name="T43" fmla="*/ 725 h 929"/>
                <a:gd name="T44" fmla="*/ 1177 w 1392"/>
                <a:gd name="T45" fmla="*/ 820 h 929"/>
                <a:gd name="T46" fmla="*/ 1217 w 1392"/>
                <a:gd name="T47" fmla="*/ 929 h 9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392" h="929">
                  <a:moveTo>
                    <a:pt x="1217" y="929"/>
                  </a:moveTo>
                  <a:lnTo>
                    <a:pt x="598" y="922"/>
                  </a:lnTo>
                  <a:lnTo>
                    <a:pt x="0" y="893"/>
                  </a:lnTo>
                  <a:lnTo>
                    <a:pt x="10" y="177"/>
                  </a:lnTo>
                  <a:lnTo>
                    <a:pt x="300" y="118"/>
                  </a:lnTo>
                  <a:lnTo>
                    <a:pt x="355" y="66"/>
                  </a:lnTo>
                  <a:lnTo>
                    <a:pt x="397" y="80"/>
                  </a:lnTo>
                  <a:lnTo>
                    <a:pt x="456" y="54"/>
                  </a:lnTo>
                  <a:lnTo>
                    <a:pt x="489" y="80"/>
                  </a:lnTo>
                  <a:lnTo>
                    <a:pt x="577" y="78"/>
                  </a:lnTo>
                  <a:lnTo>
                    <a:pt x="669" y="127"/>
                  </a:lnTo>
                  <a:lnTo>
                    <a:pt x="806" y="21"/>
                  </a:lnTo>
                  <a:lnTo>
                    <a:pt x="915" y="40"/>
                  </a:lnTo>
                  <a:lnTo>
                    <a:pt x="1030" y="0"/>
                  </a:lnTo>
                  <a:lnTo>
                    <a:pt x="1059" y="7"/>
                  </a:lnTo>
                  <a:lnTo>
                    <a:pt x="1085" y="87"/>
                  </a:lnTo>
                  <a:lnTo>
                    <a:pt x="1278" y="94"/>
                  </a:lnTo>
                  <a:lnTo>
                    <a:pt x="1342" y="142"/>
                  </a:lnTo>
                  <a:lnTo>
                    <a:pt x="1392" y="234"/>
                  </a:lnTo>
                  <a:lnTo>
                    <a:pt x="1378" y="614"/>
                  </a:lnTo>
                  <a:lnTo>
                    <a:pt x="1229" y="676"/>
                  </a:lnTo>
                  <a:lnTo>
                    <a:pt x="1186" y="725"/>
                  </a:lnTo>
                  <a:lnTo>
                    <a:pt x="1177" y="820"/>
                  </a:lnTo>
                  <a:lnTo>
                    <a:pt x="1217" y="92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1" name="Freeform 129">
              <a:extLst>
                <a:ext uri="{FF2B5EF4-FFF2-40B4-BE49-F238E27FC236}">
                  <a16:creationId xmlns:a16="http://schemas.microsoft.com/office/drawing/2014/main" id="{9F881432-E2C5-4388-AD75-5445AB6F112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9" y="-1822"/>
              <a:ext cx="1727" cy="1754"/>
            </a:xfrm>
            <a:custGeom>
              <a:avLst/>
              <a:gdLst>
                <a:gd name="T0" fmla="*/ 936 w 1727"/>
                <a:gd name="T1" fmla="*/ 1754 h 1754"/>
                <a:gd name="T2" fmla="*/ 895 w 1727"/>
                <a:gd name="T3" fmla="*/ 1624 h 1754"/>
                <a:gd name="T4" fmla="*/ 763 w 1727"/>
                <a:gd name="T5" fmla="*/ 1447 h 1754"/>
                <a:gd name="T6" fmla="*/ 697 w 1727"/>
                <a:gd name="T7" fmla="*/ 1468 h 1754"/>
                <a:gd name="T8" fmla="*/ 598 w 1727"/>
                <a:gd name="T9" fmla="*/ 1347 h 1754"/>
                <a:gd name="T10" fmla="*/ 489 w 1727"/>
                <a:gd name="T11" fmla="*/ 1293 h 1754"/>
                <a:gd name="T12" fmla="*/ 373 w 1727"/>
                <a:gd name="T13" fmla="*/ 1135 h 1754"/>
                <a:gd name="T14" fmla="*/ 0 w 1727"/>
                <a:gd name="T15" fmla="*/ 972 h 1754"/>
                <a:gd name="T16" fmla="*/ 7 w 1727"/>
                <a:gd name="T17" fmla="*/ 759 h 1754"/>
                <a:gd name="T18" fmla="*/ 177 w 1727"/>
                <a:gd name="T19" fmla="*/ 343 h 1754"/>
                <a:gd name="T20" fmla="*/ 418 w 1727"/>
                <a:gd name="T21" fmla="*/ 388 h 1754"/>
                <a:gd name="T22" fmla="*/ 532 w 1727"/>
                <a:gd name="T23" fmla="*/ 139 h 1754"/>
                <a:gd name="T24" fmla="*/ 643 w 1727"/>
                <a:gd name="T25" fmla="*/ 137 h 1754"/>
                <a:gd name="T26" fmla="*/ 763 w 1727"/>
                <a:gd name="T27" fmla="*/ 0 h 1754"/>
                <a:gd name="T28" fmla="*/ 1316 w 1727"/>
                <a:gd name="T29" fmla="*/ 92 h 1754"/>
                <a:gd name="T30" fmla="*/ 1396 w 1727"/>
                <a:gd name="T31" fmla="*/ 184 h 1754"/>
                <a:gd name="T32" fmla="*/ 1559 w 1727"/>
                <a:gd name="T33" fmla="*/ 194 h 1754"/>
                <a:gd name="T34" fmla="*/ 1727 w 1727"/>
                <a:gd name="T35" fmla="*/ 253 h 1754"/>
                <a:gd name="T36" fmla="*/ 1330 w 1727"/>
                <a:gd name="T37" fmla="*/ 943 h 1754"/>
                <a:gd name="T38" fmla="*/ 936 w 1727"/>
                <a:gd name="T39" fmla="*/ 1754 h 1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727" h="1754">
                  <a:moveTo>
                    <a:pt x="936" y="1754"/>
                  </a:moveTo>
                  <a:lnTo>
                    <a:pt x="895" y="1624"/>
                  </a:lnTo>
                  <a:lnTo>
                    <a:pt x="763" y="1447"/>
                  </a:lnTo>
                  <a:lnTo>
                    <a:pt x="697" y="1468"/>
                  </a:lnTo>
                  <a:lnTo>
                    <a:pt x="598" y="1347"/>
                  </a:lnTo>
                  <a:lnTo>
                    <a:pt x="489" y="1293"/>
                  </a:lnTo>
                  <a:lnTo>
                    <a:pt x="373" y="1135"/>
                  </a:lnTo>
                  <a:lnTo>
                    <a:pt x="0" y="972"/>
                  </a:lnTo>
                  <a:lnTo>
                    <a:pt x="7" y="759"/>
                  </a:lnTo>
                  <a:lnTo>
                    <a:pt x="177" y="343"/>
                  </a:lnTo>
                  <a:lnTo>
                    <a:pt x="418" y="388"/>
                  </a:lnTo>
                  <a:lnTo>
                    <a:pt x="532" y="139"/>
                  </a:lnTo>
                  <a:lnTo>
                    <a:pt x="643" y="137"/>
                  </a:lnTo>
                  <a:lnTo>
                    <a:pt x="763" y="0"/>
                  </a:lnTo>
                  <a:lnTo>
                    <a:pt x="1316" y="92"/>
                  </a:lnTo>
                  <a:lnTo>
                    <a:pt x="1396" y="184"/>
                  </a:lnTo>
                  <a:lnTo>
                    <a:pt x="1559" y="194"/>
                  </a:lnTo>
                  <a:lnTo>
                    <a:pt x="1727" y="253"/>
                  </a:lnTo>
                  <a:lnTo>
                    <a:pt x="1330" y="943"/>
                  </a:lnTo>
                  <a:lnTo>
                    <a:pt x="936" y="175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2" name="Freeform 130">
              <a:extLst>
                <a:ext uri="{FF2B5EF4-FFF2-40B4-BE49-F238E27FC236}">
                  <a16:creationId xmlns:a16="http://schemas.microsoft.com/office/drawing/2014/main" id="{453148D4-65C5-4D87-A698-5939C7DEBAA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" y="-1810"/>
              <a:ext cx="1538" cy="1142"/>
            </a:xfrm>
            <a:custGeom>
              <a:avLst/>
              <a:gdLst>
                <a:gd name="T0" fmla="*/ 1498 w 1538"/>
                <a:gd name="T1" fmla="*/ 990 h 1142"/>
                <a:gd name="T2" fmla="*/ 1233 w 1538"/>
                <a:gd name="T3" fmla="*/ 931 h 1142"/>
                <a:gd name="T4" fmla="*/ 950 w 1538"/>
                <a:gd name="T5" fmla="*/ 931 h 1142"/>
                <a:gd name="T6" fmla="*/ 943 w 1538"/>
                <a:gd name="T7" fmla="*/ 1054 h 1142"/>
                <a:gd name="T8" fmla="*/ 553 w 1538"/>
                <a:gd name="T9" fmla="*/ 1045 h 1142"/>
                <a:gd name="T10" fmla="*/ 567 w 1538"/>
                <a:gd name="T11" fmla="*/ 1090 h 1142"/>
                <a:gd name="T12" fmla="*/ 406 w 1538"/>
                <a:gd name="T13" fmla="*/ 1142 h 1142"/>
                <a:gd name="T14" fmla="*/ 307 w 1538"/>
                <a:gd name="T15" fmla="*/ 1075 h 1142"/>
                <a:gd name="T16" fmla="*/ 286 w 1538"/>
                <a:gd name="T17" fmla="*/ 981 h 1142"/>
                <a:gd name="T18" fmla="*/ 184 w 1538"/>
                <a:gd name="T19" fmla="*/ 898 h 1142"/>
                <a:gd name="T20" fmla="*/ 137 w 1538"/>
                <a:gd name="T21" fmla="*/ 818 h 1142"/>
                <a:gd name="T22" fmla="*/ 75 w 1538"/>
                <a:gd name="T23" fmla="*/ 865 h 1142"/>
                <a:gd name="T24" fmla="*/ 40 w 1538"/>
                <a:gd name="T25" fmla="*/ 844 h 1142"/>
                <a:gd name="T26" fmla="*/ 0 w 1538"/>
                <a:gd name="T27" fmla="*/ 735 h 1142"/>
                <a:gd name="T28" fmla="*/ 9 w 1538"/>
                <a:gd name="T29" fmla="*/ 640 h 1142"/>
                <a:gd name="T30" fmla="*/ 52 w 1538"/>
                <a:gd name="T31" fmla="*/ 591 h 1142"/>
                <a:gd name="T32" fmla="*/ 201 w 1538"/>
                <a:gd name="T33" fmla="*/ 529 h 1142"/>
                <a:gd name="T34" fmla="*/ 215 w 1538"/>
                <a:gd name="T35" fmla="*/ 149 h 1142"/>
                <a:gd name="T36" fmla="*/ 165 w 1538"/>
                <a:gd name="T37" fmla="*/ 57 h 1142"/>
                <a:gd name="T38" fmla="*/ 175 w 1538"/>
                <a:gd name="T39" fmla="*/ 0 h 1142"/>
                <a:gd name="T40" fmla="*/ 1538 w 1538"/>
                <a:gd name="T41" fmla="*/ 28 h 1142"/>
                <a:gd name="T42" fmla="*/ 1498 w 1538"/>
                <a:gd name="T43" fmla="*/ 990 h 1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38" h="1142">
                  <a:moveTo>
                    <a:pt x="1498" y="990"/>
                  </a:moveTo>
                  <a:lnTo>
                    <a:pt x="1233" y="931"/>
                  </a:lnTo>
                  <a:lnTo>
                    <a:pt x="950" y="931"/>
                  </a:lnTo>
                  <a:lnTo>
                    <a:pt x="943" y="1054"/>
                  </a:lnTo>
                  <a:lnTo>
                    <a:pt x="553" y="1045"/>
                  </a:lnTo>
                  <a:lnTo>
                    <a:pt x="567" y="1090"/>
                  </a:lnTo>
                  <a:lnTo>
                    <a:pt x="406" y="1142"/>
                  </a:lnTo>
                  <a:lnTo>
                    <a:pt x="307" y="1075"/>
                  </a:lnTo>
                  <a:lnTo>
                    <a:pt x="286" y="981"/>
                  </a:lnTo>
                  <a:lnTo>
                    <a:pt x="184" y="898"/>
                  </a:lnTo>
                  <a:lnTo>
                    <a:pt x="137" y="818"/>
                  </a:lnTo>
                  <a:lnTo>
                    <a:pt x="75" y="865"/>
                  </a:lnTo>
                  <a:lnTo>
                    <a:pt x="40" y="844"/>
                  </a:lnTo>
                  <a:lnTo>
                    <a:pt x="0" y="735"/>
                  </a:lnTo>
                  <a:lnTo>
                    <a:pt x="9" y="640"/>
                  </a:lnTo>
                  <a:lnTo>
                    <a:pt x="52" y="591"/>
                  </a:lnTo>
                  <a:lnTo>
                    <a:pt x="201" y="529"/>
                  </a:lnTo>
                  <a:lnTo>
                    <a:pt x="215" y="149"/>
                  </a:lnTo>
                  <a:lnTo>
                    <a:pt x="165" y="57"/>
                  </a:lnTo>
                  <a:lnTo>
                    <a:pt x="175" y="0"/>
                  </a:lnTo>
                  <a:lnTo>
                    <a:pt x="1538" y="28"/>
                  </a:lnTo>
                  <a:lnTo>
                    <a:pt x="1498" y="99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3" name="Freeform 131">
              <a:extLst>
                <a:ext uri="{FF2B5EF4-FFF2-40B4-BE49-F238E27FC236}">
                  <a16:creationId xmlns:a16="http://schemas.microsoft.com/office/drawing/2014/main" id="{8EE5158C-F92A-4098-B748-8EF5BB83944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6" y="-1782"/>
              <a:ext cx="1632" cy="1416"/>
            </a:xfrm>
            <a:custGeom>
              <a:avLst/>
              <a:gdLst>
                <a:gd name="T0" fmla="*/ 1609 w 1632"/>
                <a:gd name="T1" fmla="*/ 1416 h 1416"/>
                <a:gd name="T2" fmla="*/ 0 w 1632"/>
                <a:gd name="T3" fmla="*/ 1315 h 1416"/>
                <a:gd name="T4" fmla="*/ 14 w 1632"/>
                <a:gd name="T5" fmla="*/ 962 h 1416"/>
                <a:gd name="T6" fmla="*/ 54 w 1632"/>
                <a:gd name="T7" fmla="*/ 0 h 1416"/>
                <a:gd name="T8" fmla="*/ 1632 w 1632"/>
                <a:gd name="T9" fmla="*/ 55 h 1416"/>
                <a:gd name="T10" fmla="*/ 1609 w 1632"/>
                <a:gd name="T11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32" h="1416">
                  <a:moveTo>
                    <a:pt x="1609" y="1416"/>
                  </a:moveTo>
                  <a:lnTo>
                    <a:pt x="0" y="1315"/>
                  </a:lnTo>
                  <a:lnTo>
                    <a:pt x="14" y="962"/>
                  </a:lnTo>
                  <a:lnTo>
                    <a:pt x="54" y="0"/>
                  </a:lnTo>
                  <a:lnTo>
                    <a:pt x="1632" y="55"/>
                  </a:lnTo>
                  <a:lnTo>
                    <a:pt x="1609" y="141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4" name="Freeform 132">
              <a:extLst>
                <a:ext uri="{FF2B5EF4-FFF2-40B4-BE49-F238E27FC236}">
                  <a16:creationId xmlns:a16="http://schemas.microsoft.com/office/drawing/2014/main" id="{8E8F178E-9E68-4721-8F42-AC0B6DAD66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3" y="-1768"/>
              <a:ext cx="966" cy="1615"/>
            </a:xfrm>
            <a:custGeom>
              <a:avLst/>
              <a:gdLst>
                <a:gd name="T0" fmla="*/ 940 w 966"/>
                <a:gd name="T1" fmla="*/ 1492 h 1615"/>
                <a:gd name="T2" fmla="*/ 966 w 966"/>
                <a:gd name="T3" fmla="*/ 1615 h 1615"/>
                <a:gd name="T4" fmla="*/ 0 w 966"/>
                <a:gd name="T5" fmla="*/ 1615 h 1615"/>
                <a:gd name="T6" fmla="*/ 12 w 966"/>
                <a:gd name="T7" fmla="*/ 1402 h 1615"/>
                <a:gd name="T8" fmla="*/ 35 w 966"/>
                <a:gd name="T9" fmla="*/ 41 h 1615"/>
                <a:gd name="T10" fmla="*/ 35 w 966"/>
                <a:gd name="T11" fmla="*/ 0 h 1615"/>
                <a:gd name="T12" fmla="*/ 902 w 966"/>
                <a:gd name="T13" fmla="*/ 43 h 1615"/>
                <a:gd name="T14" fmla="*/ 898 w 966"/>
                <a:gd name="T15" fmla="*/ 785 h 1615"/>
                <a:gd name="T16" fmla="*/ 862 w 966"/>
                <a:gd name="T17" fmla="*/ 1348 h 1615"/>
                <a:gd name="T18" fmla="*/ 940 w 966"/>
                <a:gd name="T19" fmla="*/ 1492 h 16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66" h="1615">
                  <a:moveTo>
                    <a:pt x="940" y="1492"/>
                  </a:moveTo>
                  <a:lnTo>
                    <a:pt x="966" y="1615"/>
                  </a:lnTo>
                  <a:lnTo>
                    <a:pt x="0" y="1615"/>
                  </a:lnTo>
                  <a:lnTo>
                    <a:pt x="12" y="1402"/>
                  </a:lnTo>
                  <a:lnTo>
                    <a:pt x="35" y="41"/>
                  </a:lnTo>
                  <a:lnTo>
                    <a:pt x="35" y="0"/>
                  </a:lnTo>
                  <a:lnTo>
                    <a:pt x="902" y="43"/>
                  </a:lnTo>
                  <a:lnTo>
                    <a:pt x="898" y="785"/>
                  </a:lnTo>
                  <a:lnTo>
                    <a:pt x="862" y="1348"/>
                  </a:lnTo>
                  <a:lnTo>
                    <a:pt x="940" y="149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5" name="Freeform 133">
              <a:extLst>
                <a:ext uri="{FF2B5EF4-FFF2-40B4-BE49-F238E27FC236}">
                  <a16:creationId xmlns:a16="http://schemas.microsoft.com/office/drawing/2014/main" id="{88B69A85-B834-4868-ACA7-0AFEDB1768F6}"/>
                </a:ext>
              </a:extLst>
            </p:cNvPr>
            <p:cNvSpPr>
              <a:spLocks/>
            </p:cNvSpPr>
            <p:nvPr/>
          </p:nvSpPr>
          <p:spPr bwMode="auto">
            <a:xfrm>
              <a:off x="11994" y="-1746"/>
              <a:ext cx="2034" cy="1683"/>
            </a:xfrm>
            <a:custGeom>
              <a:avLst/>
              <a:gdLst>
                <a:gd name="T0" fmla="*/ 1751 w 2034"/>
                <a:gd name="T1" fmla="*/ 1505 h 1683"/>
                <a:gd name="T2" fmla="*/ 1663 w 2034"/>
                <a:gd name="T3" fmla="*/ 1418 h 1683"/>
                <a:gd name="T4" fmla="*/ 1585 w 2034"/>
                <a:gd name="T5" fmla="*/ 1406 h 1683"/>
                <a:gd name="T6" fmla="*/ 1514 w 2034"/>
                <a:gd name="T7" fmla="*/ 1598 h 1683"/>
                <a:gd name="T8" fmla="*/ 1446 w 2034"/>
                <a:gd name="T9" fmla="*/ 1671 h 1683"/>
                <a:gd name="T10" fmla="*/ 1382 w 2034"/>
                <a:gd name="T11" fmla="*/ 1683 h 1683"/>
                <a:gd name="T12" fmla="*/ 1361 w 2034"/>
                <a:gd name="T13" fmla="*/ 1470 h 1683"/>
                <a:gd name="T14" fmla="*/ 1262 w 2034"/>
                <a:gd name="T15" fmla="*/ 1366 h 1683"/>
                <a:gd name="T16" fmla="*/ 1089 w 2034"/>
                <a:gd name="T17" fmla="*/ 1432 h 1683"/>
                <a:gd name="T18" fmla="*/ 1044 w 2034"/>
                <a:gd name="T19" fmla="*/ 1496 h 1683"/>
                <a:gd name="T20" fmla="*/ 905 w 2034"/>
                <a:gd name="T21" fmla="*/ 1513 h 1683"/>
                <a:gd name="T22" fmla="*/ 950 w 2034"/>
                <a:gd name="T23" fmla="*/ 1288 h 1683"/>
                <a:gd name="T24" fmla="*/ 928 w 2034"/>
                <a:gd name="T25" fmla="*/ 1219 h 1683"/>
                <a:gd name="T26" fmla="*/ 848 w 2034"/>
                <a:gd name="T27" fmla="*/ 1203 h 1683"/>
                <a:gd name="T28" fmla="*/ 772 w 2034"/>
                <a:gd name="T29" fmla="*/ 1245 h 1683"/>
                <a:gd name="T30" fmla="*/ 458 w 2034"/>
                <a:gd name="T31" fmla="*/ 1222 h 1683"/>
                <a:gd name="T32" fmla="*/ 435 w 2034"/>
                <a:gd name="T33" fmla="*/ 1203 h 1683"/>
                <a:gd name="T34" fmla="*/ 442 w 2034"/>
                <a:gd name="T35" fmla="*/ 997 h 1683"/>
                <a:gd name="T36" fmla="*/ 371 w 2034"/>
                <a:gd name="T37" fmla="*/ 995 h 1683"/>
                <a:gd name="T38" fmla="*/ 378 w 2034"/>
                <a:gd name="T39" fmla="*/ 929 h 1683"/>
                <a:gd name="T40" fmla="*/ 177 w 2034"/>
                <a:gd name="T41" fmla="*/ 841 h 1683"/>
                <a:gd name="T42" fmla="*/ 54 w 2034"/>
                <a:gd name="T43" fmla="*/ 761 h 1683"/>
                <a:gd name="T44" fmla="*/ 0 w 2034"/>
                <a:gd name="T45" fmla="*/ 683 h 1683"/>
                <a:gd name="T46" fmla="*/ 71 w 2034"/>
                <a:gd name="T47" fmla="*/ 607 h 1683"/>
                <a:gd name="T48" fmla="*/ 290 w 2034"/>
                <a:gd name="T49" fmla="*/ 550 h 1683"/>
                <a:gd name="T50" fmla="*/ 238 w 2034"/>
                <a:gd name="T51" fmla="*/ 484 h 1683"/>
                <a:gd name="T52" fmla="*/ 243 w 2034"/>
                <a:gd name="T53" fmla="*/ 435 h 1683"/>
                <a:gd name="T54" fmla="*/ 196 w 2034"/>
                <a:gd name="T55" fmla="*/ 338 h 1683"/>
                <a:gd name="T56" fmla="*/ 123 w 2034"/>
                <a:gd name="T57" fmla="*/ 309 h 1683"/>
                <a:gd name="T58" fmla="*/ 106 w 2034"/>
                <a:gd name="T59" fmla="*/ 115 h 1683"/>
                <a:gd name="T60" fmla="*/ 312 w 2034"/>
                <a:gd name="T61" fmla="*/ 104 h 1683"/>
                <a:gd name="T62" fmla="*/ 364 w 2034"/>
                <a:gd name="T63" fmla="*/ 0 h 1683"/>
                <a:gd name="T64" fmla="*/ 645 w 2034"/>
                <a:gd name="T65" fmla="*/ 30 h 1683"/>
                <a:gd name="T66" fmla="*/ 1075 w 2034"/>
                <a:gd name="T67" fmla="*/ 21 h 1683"/>
                <a:gd name="T68" fmla="*/ 1120 w 2034"/>
                <a:gd name="T69" fmla="*/ 42 h 1683"/>
                <a:gd name="T70" fmla="*/ 1871 w 2034"/>
                <a:gd name="T71" fmla="*/ 28 h 1683"/>
                <a:gd name="T72" fmla="*/ 1821 w 2034"/>
                <a:gd name="T73" fmla="*/ 380 h 1683"/>
                <a:gd name="T74" fmla="*/ 2034 w 2034"/>
                <a:gd name="T75" fmla="*/ 978 h 1683"/>
                <a:gd name="T76" fmla="*/ 1883 w 2034"/>
                <a:gd name="T77" fmla="*/ 1200 h 1683"/>
                <a:gd name="T78" fmla="*/ 2025 w 2034"/>
                <a:gd name="T79" fmla="*/ 1182 h 1683"/>
                <a:gd name="T80" fmla="*/ 1989 w 2034"/>
                <a:gd name="T81" fmla="*/ 1267 h 1683"/>
                <a:gd name="T82" fmla="*/ 1923 w 2034"/>
                <a:gd name="T83" fmla="*/ 1302 h 1683"/>
                <a:gd name="T84" fmla="*/ 1881 w 2034"/>
                <a:gd name="T85" fmla="*/ 1411 h 1683"/>
                <a:gd name="T86" fmla="*/ 1819 w 2034"/>
                <a:gd name="T87" fmla="*/ 1484 h 1683"/>
                <a:gd name="T88" fmla="*/ 1751 w 2034"/>
                <a:gd name="T89" fmla="*/ 1505 h 1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034" h="1683">
                  <a:moveTo>
                    <a:pt x="1751" y="1505"/>
                  </a:moveTo>
                  <a:lnTo>
                    <a:pt x="1663" y="1418"/>
                  </a:lnTo>
                  <a:lnTo>
                    <a:pt x="1585" y="1406"/>
                  </a:lnTo>
                  <a:lnTo>
                    <a:pt x="1514" y="1598"/>
                  </a:lnTo>
                  <a:lnTo>
                    <a:pt x="1446" y="1671"/>
                  </a:lnTo>
                  <a:lnTo>
                    <a:pt x="1382" y="1683"/>
                  </a:lnTo>
                  <a:lnTo>
                    <a:pt x="1361" y="1470"/>
                  </a:lnTo>
                  <a:lnTo>
                    <a:pt x="1262" y="1366"/>
                  </a:lnTo>
                  <a:lnTo>
                    <a:pt x="1089" y="1432"/>
                  </a:lnTo>
                  <a:lnTo>
                    <a:pt x="1044" y="1496"/>
                  </a:lnTo>
                  <a:lnTo>
                    <a:pt x="905" y="1513"/>
                  </a:lnTo>
                  <a:lnTo>
                    <a:pt x="950" y="1288"/>
                  </a:lnTo>
                  <a:lnTo>
                    <a:pt x="928" y="1219"/>
                  </a:lnTo>
                  <a:lnTo>
                    <a:pt x="848" y="1203"/>
                  </a:lnTo>
                  <a:lnTo>
                    <a:pt x="772" y="1245"/>
                  </a:lnTo>
                  <a:lnTo>
                    <a:pt x="458" y="1222"/>
                  </a:lnTo>
                  <a:lnTo>
                    <a:pt x="435" y="1203"/>
                  </a:lnTo>
                  <a:lnTo>
                    <a:pt x="442" y="997"/>
                  </a:lnTo>
                  <a:lnTo>
                    <a:pt x="371" y="995"/>
                  </a:lnTo>
                  <a:lnTo>
                    <a:pt x="378" y="929"/>
                  </a:lnTo>
                  <a:lnTo>
                    <a:pt x="177" y="841"/>
                  </a:lnTo>
                  <a:lnTo>
                    <a:pt x="54" y="761"/>
                  </a:lnTo>
                  <a:lnTo>
                    <a:pt x="0" y="683"/>
                  </a:lnTo>
                  <a:lnTo>
                    <a:pt x="71" y="607"/>
                  </a:lnTo>
                  <a:lnTo>
                    <a:pt x="290" y="550"/>
                  </a:lnTo>
                  <a:lnTo>
                    <a:pt x="238" y="484"/>
                  </a:lnTo>
                  <a:lnTo>
                    <a:pt x="243" y="435"/>
                  </a:lnTo>
                  <a:lnTo>
                    <a:pt x="196" y="338"/>
                  </a:lnTo>
                  <a:lnTo>
                    <a:pt x="123" y="309"/>
                  </a:lnTo>
                  <a:lnTo>
                    <a:pt x="106" y="115"/>
                  </a:lnTo>
                  <a:lnTo>
                    <a:pt x="312" y="104"/>
                  </a:lnTo>
                  <a:lnTo>
                    <a:pt x="364" y="0"/>
                  </a:lnTo>
                  <a:lnTo>
                    <a:pt x="645" y="30"/>
                  </a:lnTo>
                  <a:lnTo>
                    <a:pt x="1075" y="21"/>
                  </a:lnTo>
                  <a:lnTo>
                    <a:pt x="1120" y="42"/>
                  </a:lnTo>
                  <a:lnTo>
                    <a:pt x="1871" y="28"/>
                  </a:lnTo>
                  <a:lnTo>
                    <a:pt x="1821" y="380"/>
                  </a:lnTo>
                  <a:lnTo>
                    <a:pt x="2034" y="978"/>
                  </a:lnTo>
                  <a:lnTo>
                    <a:pt x="1883" y="1200"/>
                  </a:lnTo>
                  <a:lnTo>
                    <a:pt x="2025" y="1182"/>
                  </a:lnTo>
                  <a:lnTo>
                    <a:pt x="1989" y="1267"/>
                  </a:lnTo>
                  <a:lnTo>
                    <a:pt x="1923" y="1302"/>
                  </a:lnTo>
                  <a:lnTo>
                    <a:pt x="1881" y="1411"/>
                  </a:lnTo>
                  <a:lnTo>
                    <a:pt x="1819" y="1484"/>
                  </a:lnTo>
                  <a:lnTo>
                    <a:pt x="1751" y="150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6" name="Freeform 134">
              <a:extLst>
                <a:ext uri="{FF2B5EF4-FFF2-40B4-BE49-F238E27FC236}">
                  <a16:creationId xmlns:a16="http://schemas.microsoft.com/office/drawing/2014/main" id="{06C65131-4885-422F-9A53-E75A458E1E44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5" y="-1725"/>
              <a:ext cx="1019" cy="1506"/>
            </a:xfrm>
            <a:custGeom>
              <a:avLst/>
              <a:gdLst>
                <a:gd name="T0" fmla="*/ 806 w 1019"/>
                <a:gd name="T1" fmla="*/ 1489 h 1506"/>
                <a:gd name="T2" fmla="*/ 560 w 1019"/>
                <a:gd name="T3" fmla="*/ 1506 h 1506"/>
                <a:gd name="T4" fmla="*/ 78 w 1019"/>
                <a:gd name="T5" fmla="*/ 1449 h 1506"/>
                <a:gd name="T6" fmla="*/ 0 w 1019"/>
                <a:gd name="T7" fmla="*/ 1305 h 1506"/>
                <a:gd name="T8" fmla="*/ 36 w 1019"/>
                <a:gd name="T9" fmla="*/ 742 h 1506"/>
                <a:gd name="T10" fmla="*/ 40 w 1019"/>
                <a:gd name="T11" fmla="*/ 0 h 1506"/>
                <a:gd name="T12" fmla="*/ 355 w 1019"/>
                <a:gd name="T13" fmla="*/ 7 h 1506"/>
                <a:gd name="T14" fmla="*/ 1019 w 1019"/>
                <a:gd name="T15" fmla="*/ 7 h 1506"/>
                <a:gd name="T16" fmla="*/ 806 w 1019"/>
                <a:gd name="T17" fmla="*/ 1489 h 15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19" h="1506">
                  <a:moveTo>
                    <a:pt x="806" y="1489"/>
                  </a:moveTo>
                  <a:lnTo>
                    <a:pt x="560" y="1506"/>
                  </a:lnTo>
                  <a:lnTo>
                    <a:pt x="78" y="1449"/>
                  </a:lnTo>
                  <a:lnTo>
                    <a:pt x="0" y="1305"/>
                  </a:lnTo>
                  <a:lnTo>
                    <a:pt x="36" y="742"/>
                  </a:lnTo>
                  <a:lnTo>
                    <a:pt x="40" y="0"/>
                  </a:lnTo>
                  <a:lnTo>
                    <a:pt x="355" y="7"/>
                  </a:lnTo>
                  <a:lnTo>
                    <a:pt x="1019" y="7"/>
                  </a:lnTo>
                  <a:lnTo>
                    <a:pt x="806" y="148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7" name="Freeform 135">
              <a:extLst>
                <a:ext uri="{FF2B5EF4-FFF2-40B4-BE49-F238E27FC236}">
                  <a16:creationId xmlns:a16="http://schemas.microsoft.com/office/drawing/2014/main" id="{B7CD73B9-A3A8-47AC-8536-978A829C59C5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1" y="-1718"/>
              <a:ext cx="999" cy="1482"/>
            </a:xfrm>
            <a:custGeom>
              <a:avLst/>
              <a:gdLst>
                <a:gd name="T0" fmla="*/ 0 w 999"/>
                <a:gd name="T1" fmla="*/ 1482 h 1482"/>
                <a:gd name="T2" fmla="*/ 213 w 999"/>
                <a:gd name="T3" fmla="*/ 0 h 1482"/>
                <a:gd name="T4" fmla="*/ 673 w 999"/>
                <a:gd name="T5" fmla="*/ 9 h 1482"/>
                <a:gd name="T6" fmla="*/ 662 w 999"/>
                <a:gd name="T7" fmla="*/ 470 h 1482"/>
                <a:gd name="T8" fmla="*/ 683 w 999"/>
                <a:gd name="T9" fmla="*/ 603 h 1482"/>
                <a:gd name="T10" fmla="*/ 732 w 999"/>
                <a:gd name="T11" fmla="*/ 678 h 1482"/>
                <a:gd name="T12" fmla="*/ 858 w 999"/>
                <a:gd name="T13" fmla="*/ 671 h 1482"/>
                <a:gd name="T14" fmla="*/ 843 w 999"/>
                <a:gd name="T15" fmla="*/ 877 h 1482"/>
                <a:gd name="T16" fmla="*/ 924 w 999"/>
                <a:gd name="T17" fmla="*/ 816 h 1482"/>
                <a:gd name="T18" fmla="*/ 962 w 999"/>
                <a:gd name="T19" fmla="*/ 818 h 1482"/>
                <a:gd name="T20" fmla="*/ 999 w 999"/>
                <a:gd name="T21" fmla="*/ 934 h 1482"/>
                <a:gd name="T22" fmla="*/ 990 w 999"/>
                <a:gd name="T23" fmla="*/ 1014 h 1482"/>
                <a:gd name="T24" fmla="*/ 905 w 999"/>
                <a:gd name="T25" fmla="*/ 1180 h 1482"/>
                <a:gd name="T26" fmla="*/ 810 w 999"/>
                <a:gd name="T27" fmla="*/ 1260 h 1482"/>
                <a:gd name="T28" fmla="*/ 669 w 999"/>
                <a:gd name="T29" fmla="*/ 1239 h 1482"/>
                <a:gd name="T30" fmla="*/ 605 w 999"/>
                <a:gd name="T31" fmla="*/ 1473 h 1482"/>
                <a:gd name="T32" fmla="*/ 357 w 999"/>
                <a:gd name="T33" fmla="*/ 1473 h 1482"/>
                <a:gd name="T34" fmla="*/ 0 w 999"/>
                <a:gd name="T35" fmla="*/ 1482 h 14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9" h="1482">
                  <a:moveTo>
                    <a:pt x="0" y="1482"/>
                  </a:moveTo>
                  <a:lnTo>
                    <a:pt x="213" y="0"/>
                  </a:lnTo>
                  <a:lnTo>
                    <a:pt x="673" y="9"/>
                  </a:lnTo>
                  <a:lnTo>
                    <a:pt x="662" y="470"/>
                  </a:lnTo>
                  <a:lnTo>
                    <a:pt x="683" y="603"/>
                  </a:lnTo>
                  <a:lnTo>
                    <a:pt x="732" y="678"/>
                  </a:lnTo>
                  <a:lnTo>
                    <a:pt x="858" y="671"/>
                  </a:lnTo>
                  <a:lnTo>
                    <a:pt x="843" y="877"/>
                  </a:lnTo>
                  <a:lnTo>
                    <a:pt x="924" y="816"/>
                  </a:lnTo>
                  <a:lnTo>
                    <a:pt x="962" y="818"/>
                  </a:lnTo>
                  <a:lnTo>
                    <a:pt x="999" y="934"/>
                  </a:lnTo>
                  <a:lnTo>
                    <a:pt x="990" y="1014"/>
                  </a:lnTo>
                  <a:lnTo>
                    <a:pt x="905" y="1180"/>
                  </a:lnTo>
                  <a:lnTo>
                    <a:pt x="810" y="1260"/>
                  </a:lnTo>
                  <a:lnTo>
                    <a:pt x="669" y="1239"/>
                  </a:lnTo>
                  <a:lnTo>
                    <a:pt x="605" y="1473"/>
                  </a:lnTo>
                  <a:lnTo>
                    <a:pt x="357" y="1473"/>
                  </a:lnTo>
                  <a:lnTo>
                    <a:pt x="0" y="148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8" name="Freeform 136">
              <a:extLst>
                <a:ext uri="{FF2B5EF4-FFF2-40B4-BE49-F238E27FC236}">
                  <a16:creationId xmlns:a16="http://schemas.microsoft.com/office/drawing/2014/main" id="{DEB0184E-CE48-41FC-B4DA-1959D1FE4D57}"/>
                </a:ext>
              </a:extLst>
            </p:cNvPr>
            <p:cNvSpPr>
              <a:spLocks/>
            </p:cNvSpPr>
            <p:nvPr/>
          </p:nvSpPr>
          <p:spPr bwMode="auto">
            <a:xfrm>
              <a:off x="9055" y="-1569"/>
              <a:ext cx="1765" cy="1856"/>
            </a:xfrm>
            <a:custGeom>
              <a:avLst/>
              <a:gdLst>
                <a:gd name="T0" fmla="*/ 215 w 1765"/>
                <a:gd name="T1" fmla="*/ 1856 h 1856"/>
                <a:gd name="T2" fmla="*/ 156 w 1765"/>
                <a:gd name="T3" fmla="*/ 1853 h 1856"/>
                <a:gd name="T4" fmla="*/ 137 w 1765"/>
                <a:gd name="T5" fmla="*/ 1804 h 1856"/>
                <a:gd name="T6" fmla="*/ 63 w 1765"/>
                <a:gd name="T7" fmla="*/ 1775 h 1856"/>
                <a:gd name="T8" fmla="*/ 0 w 1765"/>
                <a:gd name="T9" fmla="*/ 1501 h 1856"/>
                <a:gd name="T10" fmla="*/ 394 w 1765"/>
                <a:gd name="T11" fmla="*/ 690 h 1856"/>
                <a:gd name="T12" fmla="*/ 791 w 1765"/>
                <a:gd name="T13" fmla="*/ 0 h 1856"/>
                <a:gd name="T14" fmla="*/ 857 w 1765"/>
                <a:gd name="T15" fmla="*/ 73 h 1856"/>
                <a:gd name="T16" fmla="*/ 895 w 1765"/>
                <a:gd name="T17" fmla="*/ 28 h 1856"/>
                <a:gd name="T18" fmla="*/ 952 w 1765"/>
                <a:gd name="T19" fmla="*/ 50 h 1856"/>
                <a:gd name="T20" fmla="*/ 1004 w 1765"/>
                <a:gd name="T21" fmla="*/ 33 h 1856"/>
                <a:gd name="T22" fmla="*/ 1058 w 1765"/>
                <a:gd name="T23" fmla="*/ 73 h 1856"/>
                <a:gd name="T24" fmla="*/ 1072 w 1765"/>
                <a:gd name="T25" fmla="*/ 156 h 1856"/>
                <a:gd name="T26" fmla="*/ 1171 w 1765"/>
                <a:gd name="T27" fmla="*/ 203 h 1856"/>
                <a:gd name="T28" fmla="*/ 1412 w 1765"/>
                <a:gd name="T29" fmla="*/ 239 h 1856"/>
                <a:gd name="T30" fmla="*/ 1443 w 1765"/>
                <a:gd name="T31" fmla="*/ 206 h 1856"/>
                <a:gd name="T32" fmla="*/ 1616 w 1765"/>
                <a:gd name="T33" fmla="*/ 196 h 1856"/>
                <a:gd name="T34" fmla="*/ 1703 w 1765"/>
                <a:gd name="T35" fmla="*/ 246 h 1856"/>
                <a:gd name="T36" fmla="*/ 1765 w 1765"/>
                <a:gd name="T37" fmla="*/ 206 h 1856"/>
                <a:gd name="T38" fmla="*/ 1351 w 1765"/>
                <a:gd name="T39" fmla="*/ 1347 h 1856"/>
                <a:gd name="T40" fmla="*/ 1304 w 1765"/>
                <a:gd name="T41" fmla="*/ 1421 h 1856"/>
                <a:gd name="T42" fmla="*/ 1214 w 1765"/>
                <a:gd name="T43" fmla="*/ 1385 h 1856"/>
                <a:gd name="T44" fmla="*/ 215 w 1765"/>
                <a:gd name="T45" fmla="*/ 1856 h 1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765" h="1856">
                  <a:moveTo>
                    <a:pt x="215" y="1856"/>
                  </a:moveTo>
                  <a:lnTo>
                    <a:pt x="156" y="1853"/>
                  </a:lnTo>
                  <a:lnTo>
                    <a:pt x="137" y="1804"/>
                  </a:lnTo>
                  <a:lnTo>
                    <a:pt x="63" y="1775"/>
                  </a:lnTo>
                  <a:lnTo>
                    <a:pt x="0" y="1501"/>
                  </a:lnTo>
                  <a:lnTo>
                    <a:pt x="394" y="690"/>
                  </a:lnTo>
                  <a:lnTo>
                    <a:pt x="791" y="0"/>
                  </a:lnTo>
                  <a:lnTo>
                    <a:pt x="857" y="73"/>
                  </a:lnTo>
                  <a:lnTo>
                    <a:pt x="895" y="28"/>
                  </a:lnTo>
                  <a:lnTo>
                    <a:pt x="952" y="50"/>
                  </a:lnTo>
                  <a:lnTo>
                    <a:pt x="1004" y="33"/>
                  </a:lnTo>
                  <a:lnTo>
                    <a:pt x="1058" y="73"/>
                  </a:lnTo>
                  <a:lnTo>
                    <a:pt x="1072" y="156"/>
                  </a:lnTo>
                  <a:lnTo>
                    <a:pt x="1171" y="203"/>
                  </a:lnTo>
                  <a:lnTo>
                    <a:pt x="1412" y="239"/>
                  </a:lnTo>
                  <a:lnTo>
                    <a:pt x="1443" y="206"/>
                  </a:lnTo>
                  <a:lnTo>
                    <a:pt x="1616" y="196"/>
                  </a:lnTo>
                  <a:lnTo>
                    <a:pt x="1703" y="246"/>
                  </a:lnTo>
                  <a:lnTo>
                    <a:pt x="1765" y="206"/>
                  </a:lnTo>
                  <a:lnTo>
                    <a:pt x="1351" y="1347"/>
                  </a:lnTo>
                  <a:lnTo>
                    <a:pt x="1304" y="1421"/>
                  </a:lnTo>
                  <a:lnTo>
                    <a:pt x="1214" y="1385"/>
                  </a:lnTo>
                  <a:lnTo>
                    <a:pt x="215" y="185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89" name="Freeform 137">
              <a:extLst>
                <a:ext uri="{FF2B5EF4-FFF2-40B4-BE49-F238E27FC236}">
                  <a16:creationId xmlns:a16="http://schemas.microsoft.com/office/drawing/2014/main" id="{654A4DD2-C624-467A-98FA-4393D19C7F7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6" y="-1373"/>
              <a:ext cx="1555" cy="1875"/>
            </a:xfrm>
            <a:custGeom>
              <a:avLst/>
              <a:gdLst>
                <a:gd name="T0" fmla="*/ 508 w 1555"/>
                <a:gd name="T1" fmla="*/ 1875 h 1875"/>
                <a:gd name="T2" fmla="*/ 310 w 1555"/>
                <a:gd name="T3" fmla="*/ 1603 h 1875"/>
                <a:gd name="T4" fmla="*/ 232 w 1555"/>
                <a:gd name="T5" fmla="*/ 1374 h 1875"/>
                <a:gd name="T6" fmla="*/ 241 w 1555"/>
                <a:gd name="T7" fmla="*/ 1267 h 1875"/>
                <a:gd name="T8" fmla="*/ 201 w 1555"/>
                <a:gd name="T9" fmla="*/ 1220 h 1875"/>
                <a:gd name="T10" fmla="*/ 0 w 1555"/>
                <a:gd name="T11" fmla="*/ 1151 h 1875"/>
                <a:gd name="T12" fmla="*/ 414 w 1555"/>
                <a:gd name="T13" fmla="*/ 10 h 1875"/>
                <a:gd name="T14" fmla="*/ 461 w 1555"/>
                <a:gd name="T15" fmla="*/ 0 h 1875"/>
                <a:gd name="T16" fmla="*/ 600 w 1555"/>
                <a:gd name="T17" fmla="*/ 78 h 1875"/>
                <a:gd name="T18" fmla="*/ 714 w 1555"/>
                <a:gd name="T19" fmla="*/ 194 h 1875"/>
                <a:gd name="T20" fmla="*/ 900 w 1555"/>
                <a:gd name="T21" fmla="*/ 229 h 1875"/>
                <a:gd name="T22" fmla="*/ 936 w 1555"/>
                <a:gd name="T23" fmla="*/ 253 h 1875"/>
                <a:gd name="T24" fmla="*/ 938 w 1555"/>
                <a:gd name="T25" fmla="*/ 359 h 1875"/>
                <a:gd name="T26" fmla="*/ 974 w 1555"/>
                <a:gd name="T27" fmla="*/ 437 h 1875"/>
                <a:gd name="T28" fmla="*/ 1167 w 1555"/>
                <a:gd name="T29" fmla="*/ 473 h 1875"/>
                <a:gd name="T30" fmla="*/ 1250 w 1555"/>
                <a:gd name="T31" fmla="*/ 523 h 1875"/>
                <a:gd name="T32" fmla="*/ 1290 w 1555"/>
                <a:gd name="T33" fmla="*/ 593 h 1875"/>
                <a:gd name="T34" fmla="*/ 1354 w 1555"/>
                <a:gd name="T35" fmla="*/ 598 h 1875"/>
                <a:gd name="T36" fmla="*/ 1555 w 1555"/>
                <a:gd name="T37" fmla="*/ 941 h 1875"/>
                <a:gd name="T38" fmla="*/ 1505 w 1555"/>
                <a:gd name="T39" fmla="*/ 1305 h 1875"/>
                <a:gd name="T40" fmla="*/ 1382 w 1555"/>
                <a:gd name="T41" fmla="*/ 1253 h 1875"/>
                <a:gd name="T42" fmla="*/ 1354 w 1555"/>
                <a:gd name="T43" fmla="*/ 1298 h 1875"/>
                <a:gd name="T44" fmla="*/ 1311 w 1555"/>
                <a:gd name="T45" fmla="*/ 1279 h 1875"/>
                <a:gd name="T46" fmla="*/ 1285 w 1555"/>
                <a:gd name="T47" fmla="*/ 1333 h 1875"/>
                <a:gd name="T48" fmla="*/ 1198 w 1555"/>
                <a:gd name="T49" fmla="*/ 1390 h 1875"/>
                <a:gd name="T50" fmla="*/ 1139 w 1555"/>
                <a:gd name="T51" fmla="*/ 1366 h 1875"/>
                <a:gd name="T52" fmla="*/ 1035 w 1555"/>
                <a:gd name="T53" fmla="*/ 1496 h 1875"/>
                <a:gd name="T54" fmla="*/ 508 w 1555"/>
                <a:gd name="T55" fmla="*/ 1875 h 1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555" h="1875">
                  <a:moveTo>
                    <a:pt x="508" y="1875"/>
                  </a:moveTo>
                  <a:lnTo>
                    <a:pt x="310" y="1603"/>
                  </a:lnTo>
                  <a:lnTo>
                    <a:pt x="232" y="1374"/>
                  </a:lnTo>
                  <a:lnTo>
                    <a:pt x="241" y="1267"/>
                  </a:lnTo>
                  <a:lnTo>
                    <a:pt x="201" y="1220"/>
                  </a:lnTo>
                  <a:lnTo>
                    <a:pt x="0" y="1151"/>
                  </a:lnTo>
                  <a:lnTo>
                    <a:pt x="414" y="10"/>
                  </a:lnTo>
                  <a:lnTo>
                    <a:pt x="461" y="0"/>
                  </a:lnTo>
                  <a:lnTo>
                    <a:pt x="600" y="78"/>
                  </a:lnTo>
                  <a:lnTo>
                    <a:pt x="714" y="194"/>
                  </a:lnTo>
                  <a:lnTo>
                    <a:pt x="900" y="229"/>
                  </a:lnTo>
                  <a:lnTo>
                    <a:pt x="936" y="253"/>
                  </a:lnTo>
                  <a:lnTo>
                    <a:pt x="938" y="359"/>
                  </a:lnTo>
                  <a:lnTo>
                    <a:pt x="974" y="437"/>
                  </a:lnTo>
                  <a:lnTo>
                    <a:pt x="1167" y="473"/>
                  </a:lnTo>
                  <a:lnTo>
                    <a:pt x="1250" y="523"/>
                  </a:lnTo>
                  <a:lnTo>
                    <a:pt x="1290" y="593"/>
                  </a:lnTo>
                  <a:lnTo>
                    <a:pt x="1354" y="598"/>
                  </a:lnTo>
                  <a:lnTo>
                    <a:pt x="1555" y="941"/>
                  </a:lnTo>
                  <a:lnTo>
                    <a:pt x="1505" y="1305"/>
                  </a:lnTo>
                  <a:lnTo>
                    <a:pt x="1382" y="1253"/>
                  </a:lnTo>
                  <a:lnTo>
                    <a:pt x="1354" y="1298"/>
                  </a:lnTo>
                  <a:lnTo>
                    <a:pt x="1311" y="1279"/>
                  </a:lnTo>
                  <a:lnTo>
                    <a:pt x="1285" y="1333"/>
                  </a:lnTo>
                  <a:lnTo>
                    <a:pt x="1198" y="1390"/>
                  </a:lnTo>
                  <a:lnTo>
                    <a:pt x="1139" y="1366"/>
                  </a:lnTo>
                  <a:lnTo>
                    <a:pt x="1035" y="1496"/>
                  </a:lnTo>
                  <a:lnTo>
                    <a:pt x="508" y="187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0" name="Freeform 138">
              <a:extLst>
                <a:ext uri="{FF2B5EF4-FFF2-40B4-BE49-F238E27FC236}">
                  <a16:creationId xmlns:a16="http://schemas.microsoft.com/office/drawing/2014/main" id="{BE029957-CA10-4EF1-A3C5-593026E4802C}"/>
                </a:ext>
              </a:extLst>
            </p:cNvPr>
            <p:cNvSpPr>
              <a:spLocks/>
            </p:cNvSpPr>
            <p:nvPr/>
          </p:nvSpPr>
          <p:spPr bwMode="auto">
            <a:xfrm>
              <a:off x="-2265" y="-1259"/>
              <a:ext cx="1543" cy="1449"/>
            </a:xfrm>
            <a:custGeom>
              <a:avLst/>
              <a:gdLst>
                <a:gd name="T0" fmla="*/ 1524 w 1543"/>
                <a:gd name="T1" fmla="*/ 1271 h 1449"/>
                <a:gd name="T2" fmla="*/ 1368 w 1543"/>
                <a:gd name="T3" fmla="*/ 1449 h 1449"/>
                <a:gd name="T4" fmla="*/ 1238 w 1543"/>
                <a:gd name="T5" fmla="*/ 1425 h 1449"/>
                <a:gd name="T6" fmla="*/ 1113 w 1543"/>
                <a:gd name="T7" fmla="*/ 1330 h 1449"/>
                <a:gd name="T8" fmla="*/ 784 w 1543"/>
                <a:gd name="T9" fmla="*/ 1347 h 1449"/>
                <a:gd name="T10" fmla="*/ 678 w 1543"/>
                <a:gd name="T11" fmla="*/ 1200 h 1449"/>
                <a:gd name="T12" fmla="*/ 333 w 1543"/>
                <a:gd name="T13" fmla="*/ 981 h 1449"/>
                <a:gd name="T14" fmla="*/ 184 w 1543"/>
                <a:gd name="T15" fmla="*/ 777 h 1449"/>
                <a:gd name="T16" fmla="*/ 104 w 1543"/>
                <a:gd name="T17" fmla="*/ 770 h 1449"/>
                <a:gd name="T18" fmla="*/ 97 w 1543"/>
                <a:gd name="T19" fmla="*/ 685 h 1449"/>
                <a:gd name="T20" fmla="*/ 9 w 1543"/>
                <a:gd name="T21" fmla="*/ 621 h 1449"/>
                <a:gd name="T22" fmla="*/ 236 w 1543"/>
                <a:gd name="T23" fmla="*/ 234 h 1449"/>
                <a:gd name="T24" fmla="*/ 0 w 1543"/>
                <a:gd name="T25" fmla="*/ 52 h 1449"/>
                <a:gd name="T26" fmla="*/ 468 w 1543"/>
                <a:gd name="T27" fmla="*/ 0 h 1449"/>
                <a:gd name="T28" fmla="*/ 829 w 1543"/>
                <a:gd name="T29" fmla="*/ 26 h 1449"/>
                <a:gd name="T30" fmla="*/ 921 w 1543"/>
                <a:gd name="T31" fmla="*/ 87 h 1449"/>
                <a:gd name="T32" fmla="*/ 1120 w 1543"/>
                <a:gd name="T33" fmla="*/ 137 h 1449"/>
                <a:gd name="T34" fmla="*/ 1200 w 1543"/>
                <a:gd name="T35" fmla="*/ 205 h 1449"/>
                <a:gd name="T36" fmla="*/ 1299 w 1543"/>
                <a:gd name="T37" fmla="*/ 243 h 1449"/>
                <a:gd name="T38" fmla="*/ 1330 w 1543"/>
                <a:gd name="T39" fmla="*/ 316 h 1449"/>
                <a:gd name="T40" fmla="*/ 1462 w 1543"/>
                <a:gd name="T41" fmla="*/ 404 h 1449"/>
                <a:gd name="T42" fmla="*/ 1543 w 1543"/>
                <a:gd name="T43" fmla="*/ 505 h 1449"/>
                <a:gd name="T44" fmla="*/ 1519 w 1543"/>
                <a:gd name="T45" fmla="*/ 505 h 1449"/>
                <a:gd name="T46" fmla="*/ 1486 w 1543"/>
                <a:gd name="T47" fmla="*/ 742 h 1449"/>
                <a:gd name="T48" fmla="*/ 1514 w 1543"/>
                <a:gd name="T49" fmla="*/ 952 h 1449"/>
                <a:gd name="T50" fmla="*/ 1493 w 1543"/>
                <a:gd name="T51" fmla="*/ 1144 h 1449"/>
                <a:gd name="T52" fmla="*/ 1524 w 1543"/>
                <a:gd name="T53" fmla="*/ 1271 h 1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43" h="1449">
                  <a:moveTo>
                    <a:pt x="1524" y="1271"/>
                  </a:moveTo>
                  <a:lnTo>
                    <a:pt x="1368" y="1449"/>
                  </a:lnTo>
                  <a:lnTo>
                    <a:pt x="1238" y="1425"/>
                  </a:lnTo>
                  <a:lnTo>
                    <a:pt x="1113" y="1330"/>
                  </a:lnTo>
                  <a:lnTo>
                    <a:pt x="784" y="1347"/>
                  </a:lnTo>
                  <a:lnTo>
                    <a:pt x="678" y="1200"/>
                  </a:lnTo>
                  <a:lnTo>
                    <a:pt x="333" y="981"/>
                  </a:lnTo>
                  <a:lnTo>
                    <a:pt x="184" y="777"/>
                  </a:lnTo>
                  <a:lnTo>
                    <a:pt x="104" y="770"/>
                  </a:lnTo>
                  <a:lnTo>
                    <a:pt x="97" y="685"/>
                  </a:lnTo>
                  <a:lnTo>
                    <a:pt x="9" y="621"/>
                  </a:lnTo>
                  <a:lnTo>
                    <a:pt x="236" y="234"/>
                  </a:lnTo>
                  <a:lnTo>
                    <a:pt x="0" y="52"/>
                  </a:lnTo>
                  <a:lnTo>
                    <a:pt x="468" y="0"/>
                  </a:lnTo>
                  <a:lnTo>
                    <a:pt x="829" y="26"/>
                  </a:lnTo>
                  <a:lnTo>
                    <a:pt x="921" y="87"/>
                  </a:lnTo>
                  <a:lnTo>
                    <a:pt x="1120" y="137"/>
                  </a:lnTo>
                  <a:lnTo>
                    <a:pt x="1200" y="205"/>
                  </a:lnTo>
                  <a:lnTo>
                    <a:pt x="1299" y="243"/>
                  </a:lnTo>
                  <a:lnTo>
                    <a:pt x="1330" y="316"/>
                  </a:lnTo>
                  <a:lnTo>
                    <a:pt x="1462" y="404"/>
                  </a:lnTo>
                  <a:lnTo>
                    <a:pt x="1543" y="505"/>
                  </a:lnTo>
                  <a:lnTo>
                    <a:pt x="1519" y="505"/>
                  </a:lnTo>
                  <a:lnTo>
                    <a:pt x="1486" y="742"/>
                  </a:lnTo>
                  <a:lnTo>
                    <a:pt x="1514" y="952"/>
                  </a:lnTo>
                  <a:lnTo>
                    <a:pt x="1493" y="1144"/>
                  </a:lnTo>
                  <a:lnTo>
                    <a:pt x="1524" y="127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1" name="Freeform 139">
              <a:extLst>
                <a:ext uri="{FF2B5EF4-FFF2-40B4-BE49-F238E27FC236}">
                  <a16:creationId xmlns:a16="http://schemas.microsoft.com/office/drawing/2014/main" id="{87A7B89B-9414-45AD-AD1A-D7A9CD27712A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60" y="-1063"/>
              <a:ext cx="1985" cy="1643"/>
            </a:xfrm>
            <a:custGeom>
              <a:avLst/>
              <a:gdLst>
                <a:gd name="T0" fmla="*/ 723 w 1985"/>
                <a:gd name="T1" fmla="*/ 1321 h 1643"/>
                <a:gd name="T2" fmla="*/ 631 w 1985"/>
                <a:gd name="T3" fmla="*/ 1231 h 1643"/>
                <a:gd name="T4" fmla="*/ 461 w 1985"/>
                <a:gd name="T5" fmla="*/ 1215 h 1643"/>
                <a:gd name="T6" fmla="*/ 449 w 1985"/>
                <a:gd name="T7" fmla="*/ 1123 h 1643"/>
                <a:gd name="T8" fmla="*/ 151 w 1985"/>
                <a:gd name="T9" fmla="*/ 995 h 1643"/>
                <a:gd name="T10" fmla="*/ 201 w 1985"/>
                <a:gd name="T11" fmla="*/ 631 h 1643"/>
                <a:gd name="T12" fmla="*/ 0 w 1985"/>
                <a:gd name="T13" fmla="*/ 288 h 1643"/>
                <a:gd name="T14" fmla="*/ 234 w 1985"/>
                <a:gd name="T15" fmla="*/ 0 h 1643"/>
                <a:gd name="T16" fmla="*/ 288 w 1985"/>
                <a:gd name="T17" fmla="*/ 78 h 1643"/>
                <a:gd name="T18" fmla="*/ 411 w 1985"/>
                <a:gd name="T19" fmla="*/ 158 h 1643"/>
                <a:gd name="T20" fmla="*/ 612 w 1985"/>
                <a:gd name="T21" fmla="*/ 246 h 1643"/>
                <a:gd name="T22" fmla="*/ 605 w 1985"/>
                <a:gd name="T23" fmla="*/ 312 h 1643"/>
                <a:gd name="T24" fmla="*/ 676 w 1985"/>
                <a:gd name="T25" fmla="*/ 314 h 1643"/>
                <a:gd name="T26" fmla="*/ 669 w 1985"/>
                <a:gd name="T27" fmla="*/ 520 h 1643"/>
                <a:gd name="T28" fmla="*/ 692 w 1985"/>
                <a:gd name="T29" fmla="*/ 539 h 1643"/>
                <a:gd name="T30" fmla="*/ 1006 w 1985"/>
                <a:gd name="T31" fmla="*/ 562 h 1643"/>
                <a:gd name="T32" fmla="*/ 1082 w 1985"/>
                <a:gd name="T33" fmla="*/ 520 h 1643"/>
                <a:gd name="T34" fmla="*/ 1162 w 1985"/>
                <a:gd name="T35" fmla="*/ 536 h 1643"/>
                <a:gd name="T36" fmla="*/ 1184 w 1985"/>
                <a:gd name="T37" fmla="*/ 605 h 1643"/>
                <a:gd name="T38" fmla="*/ 1139 w 1985"/>
                <a:gd name="T39" fmla="*/ 830 h 1643"/>
                <a:gd name="T40" fmla="*/ 1278 w 1985"/>
                <a:gd name="T41" fmla="*/ 813 h 1643"/>
                <a:gd name="T42" fmla="*/ 1323 w 1985"/>
                <a:gd name="T43" fmla="*/ 749 h 1643"/>
                <a:gd name="T44" fmla="*/ 1496 w 1985"/>
                <a:gd name="T45" fmla="*/ 683 h 1643"/>
                <a:gd name="T46" fmla="*/ 1595 w 1985"/>
                <a:gd name="T47" fmla="*/ 787 h 1643"/>
                <a:gd name="T48" fmla="*/ 1616 w 1985"/>
                <a:gd name="T49" fmla="*/ 1000 h 1643"/>
                <a:gd name="T50" fmla="*/ 1680 w 1985"/>
                <a:gd name="T51" fmla="*/ 988 h 1643"/>
                <a:gd name="T52" fmla="*/ 1748 w 1985"/>
                <a:gd name="T53" fmla="*/ 915 h 1643"/>
                <a:gd name="T54" fmla="*/ 1819 w 1985"/>
                <a:gd name="T55" fmla="*/ 723 h 1643"/>
                <a:gd name="T56" fmla="*/ 1897 w 1985"/>
                <a:gd name="T57" fmla="*/ 735 h 1643"/>
                <a:gd name="T58" fmla="*/ 1985 w 1985"/>
                <a:gd name="T59" fmla="*/ 822 h 1643"/>
                <a:gd name="T60" fmla="*/ 1909 w 1985"/>
                <a:gd name="T61" fmla="*/ 1012 h 1643"/>
                <a:gd name="T62" fmla="*/ 1914 w 1985"/>
                <a:gd name="T63" fmla="*/ 1092 h 1643"/>
                <a:gd name="T64" fmla="*/ 1848 w 1985"/>
                <a:gd name="T65" fmla="*/ 1224 h 1643"/>
                <a:gd name="T66" fmla="*/ 1807 w 1985"/>
                <a:gd name="T67" fmla="*/ 1428 h 1643"/>
                <a:gd name="T68" fmla="*/ 1356 w 1985"/>
                <a:gd name="T69" fmla="*/ 1643 h 1643"/>
                <a:gd name="T70" fmla="*/ 780 w 1985"/>
                <a:gd name="T71" fmla="*/ 1305 h 1643"/>
                <a:gd name="T72" fmla="*/ 723 w 1985"/>
                <a:gd name="T73" fmla="*/ 1321 h 1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985" h="1643">
                  <a:moveTo>
                    <a:pt x="723" y="1321"/>
                  </a:moveTo>
                  <a:lnTo>
                    <a:pt x="631" y="1231"/>
                  </a:lnTo>
                  <a:lnTo>
                    <a:pt x="461" y="1215"/>
                  </a:lnTo>
                  <a:lnTo>
                    <a:pt x="449" y="1123"/>
                  </a:lnTo>
                  <a:lnTo>
                    <a:pt x="151" y="995"/>
                  </a:lnTo>
                  <a:lnTo>
                    <a:pt x="201" y="631"/>
                  </a:lnTo>
                  <a:lnTo>
                    <a:pt x="0" y="288"/>
                  </a:lnTo>
                  <a:lnTo>
                    <a:pt x="234" y="0"/>
                  </a:lnTo>
                  <a:lnTo>
                    <a:pt x="288" y="78"/>
                  </a:lnTo>
                  <a:lnTo>
                    <a:pt x="411" y="158"/>
                  </a:lnTo>
                  <a:lnTo>
                    <a:pt x="612" y="246"/>
                  </a:lnTo>
                  <a:lnTo>
                    <a:pt x="605" y="312"/>
                  </a:lnTo>
                  <a:lnTo>
                    <a:pt x="676" y="314"/>
                  </a:lnTo>
                  <a:lnTo>
                    <a:pt x="669" y="520"/>
                  </a:lnTo>
                  <a:lnTo>
                    <a:pt x="692" y="539"/>
                  </a:lnTo>
                  <a:lnTo>
                    <a:pt x="1006" y="562"/>
                  </a:lnTo>
                  <a:lnTo>
                    <a:pt x="1082" y="520"/>
                  </a:lnTo>
                  <a:lnTo>
                    <a:pt x="1162" y="536"/>
                  </a:lnTo>
                  <a:lnTo>
                    <a:pt x="1184" y="605"/>
                  </a:lnTo>
                  <a:lnTo>
                    <a:pt x="1139" y="830"/>
                  </a:lnTo>
                  <a:lnTo>
                    <a:pt x="1278" y="813"/>
                  </a:lnTo>
                  <a:lnTo>
                    <a:pt x="1323" y="749"/>
                  </a:lnTo>
                  <a:lnTo>
                    <a:pt x="1496" y="683"/>
                  </a:lnTo>
                  <a:lnTo>
                    <a:pt x="1595" y="787"/>
                  </a:lnTo>
                  <a:lnTo>
                    <a:pt x="1616" y="1000"/>
                  </a:lnTo>
                  <a:lnTo>
                    <a:pt x="1680" y="988"/>
                  </a:lnTo>
                  <a:lnTo>
                    <a:pt x="1748" y="915"/>
                  </a:lnTo>
                  <a:lnTo>
                    <a:pt x="1819" y="723"/>
                  </a:lnTo>
                  <a:lnTo>
                    <a:pt x="1897" y="735"/>
                  </a:lnTo>
                  <a:lnTo>
                    <a:pt x="1985" y="822"/>
                  </a:lnTo>
                  <a:lnTo>
                    <a:pt x="1909" y="1012"/>
                  </a:lnTo>
                  <a:lnTo>
                    <a:pt x="1914" y="1092"/>
                  </a:lnTo>
                  <a:lnTo>
                    <a:pt x="1848" y="1224"/>
                  </a:lnTo>
                  <a:lnTo>
                    <a:pt x="1807" y="1428"/>
                  </a:lnTo>
                  <a:lnTo>
                    <a:pt x="1356" y="1643"/>
                  </a:lnTo>
                  <a:lnTo>
                    <a:pt x="780" y="1305"/>
                  </a:lnTo>
                  <a:lnTo>
                    <a:pt x="723" y="132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2" name="Freeform 140">
              <a:extLst>
                <a:ext uri="{FF2B5EF4-FFF2-40B4-BE49-F238E27FC236}">
                  <a16:creationId xmlns:a16="http://schemas.microsoft.com/office/drawing/2014/main" id="{59DC11CC-E538-4380-A87E-D02557949180}"/>
                </a:ext>
              </a:extLst>
            </p:cNvPr>
            <p:cNvSpPr>
              <a:spLocks/>
            </p:cNvSpPr>
            <p:nvPr/>
          </p:nvSpPr>
          <p:spPr bwMode="auto">
            <a:xfrm>
              <a:off x="6682" y="-1058"/>
              <a:ext cx="2373" cy="2148"/>
            </a:xfrm>
            <a:custGeom>
              <a:avLst/>
              <a:gdLst>
                <a:gd name="T0" fmla="*/ 248 w 2373"/>
                <a:gd name="T1" fmla="*/ 1919 h 2148"/>
                <a:gd name="T2" fmla="*/ 0 w 2373"/>
                <a:gd name="T3" fmla="*/ 1832 h 2148"/>
                <a:gd name="T4" fmla="*/ 192 w 2373"/>
                <a:gd name="T5" fmla="*/ 1203 h 2148"/>
                <a:gd name="T6" fmla="*/ 173 w 2373"/>
                <a:gd name="T7" fmla="*/ 1167 h 2148"/>
                <a:gd name="T8" fmla="*/ 296 w 2373"/>
                <a:gd name="T9" fmla="*/ 813 h 2148"/>
                <a:gd name="T10" fmla="*/ 544 w 2373"/>
                <a:gd name="T11" fmla="*/ 813 h 2148"/>
                <a:gd name="T12" fmla="*/ 608 w 2373"/>
                <a:gd name="T13" fmla="*/ 579 h 2148"/>
                <a:gd name="T14" fmla="*/ 749 w 2373"/>
                <a:gd name="T15" fmla="*/ 600 h 2148"/>
                <a:gd name="T16" fmla="*/ 844 w 2373"/>
                <a:gd name="T17" fmla="*/ 520 h 2148"/>
                <a:gd name="T18" fmla="*/ 929 w 2373"/>
                <a:gd name="T19" fmla="*/ 354 h 2148"/>
                <a:gd name="T20" fmla="*/ 938 w 2373"/>
                <a:gd name="T21" fmla="*/ 274 h 2148"/>
                <a:gd name="T22" fmla="*/ 901 w 2373"/>
                <a:gd name="T23" fmla="*/ 158 h 2148"/>
                <a:gd name="T24" fmla="*/ 863 w 2373"/>
                <a:gd name="T25" fmla="*/ 156 h 2148"/>
                <a:gd name="T26" fmla="*/ 782 w 2373"/>
                <a:gd name="T27" fmla="*/ 217 h 2148"/>
                <a:gd name="T28" fmla="*/ 797 w 2373"/>
                <a:gd name="T29" fmla="*/ 11 h 2148"/>
                <a:gd name="T30" fmla="*/ 967 w 2373"/>
                <a:gd name="T31" fmla="*/ 0 h 2148"/>
                <a:gd name="T32" fmla="*/ 1437 w 2373"/>
                <a:gd name="T33" fmla="*/ 208 h 2148"/>
                <a:gd name="T34" fmla="*/ 1810 w 2373"/>
                <a:gd name="T35" fmla="*/ 371 h 2148"/>
                <a:gd name="T36" fmla="*/ 1926 w 2373"/>
                <a:gd name="T37" fmla="*/ 529 h 2148"/>
                <a:gd name="T38" fmla="*/ 2035 w 2373"/>
                <a:gd name="T39" fmla="*/ 583 h 2148"/>
                <a:gd name="T40" fmla="*/ 2134 w 2373"/>
                <a:gd name="T41" fmla="*/ 704 h 2148"/>
                <a:gd name="T42" fmla="*/ 2200 w 2373"/>
                <a:gd name="T43" fmla="*/ 683 h 2148"/>
                <a:gd name="T44" fmla="*/ 2332 w 2373"/>
                <a:gd name="T45" fmla="*/ 860 h 2148"/>
                <a:gd name="T46" fmla="*/ 2373 w 2373"/>
                <a:gd name="T47" fmla="*/ 990 h 2148"/>
                <a:gd name="T48" fmla="*/ 1661 w 2373"/>
                <a:gd name="T49" fmla="*/ 1460 h 2148"/>
                <a:gd name="T50" fmla="*/ 943 w 2373"/>
                <a:gd name="T51" fmla="*/ 2148 h 2148"/>
                <a:gd name="T52" fmla="*/ 248 w 2373"/>
                <a:gd name="T53" fmla="*/ 1919 h 2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373" h="2148">
                  <a:moveTo>
                    <a:pt x="248" y="1919"/>
                  </a:moveTo>
                  <a:lnTo>
                    <a:pt x="0" y="1832"/>
                  </a:lnTo>
                  <a:lnTo>
                    <a:pt x="192" y="1203"/>
                  </a:lnTo>
                  <a:lnTo>
                    <a:pt x="173" y="1167"/>
                  </a:lnTo>
                  <a:lnTo>
                    <a:pt x="296" y="813"/>
                  </a:lnTo>
                  <a:lnTo>
                    <a:pt x="544" y="813"/>
                  </a:lnTo>
                  <a:lnTo>
                    <a:pt x="608" y="579"/>
                  </a:lnTo>
                  <a:lnTo>
                    <a:pt x="749" y="600"/>
                  </a:lnTo>
                  <a:lnTo>
                    <a:pt x="844" y="520"/>
                  </a:lnTo>
                  <a:lnTo>
                    <a:pt x="929" y="354"/>
                  </a:lnTo>
                  <a:lnTo>
                    <a:pt x="938" y="274"/>
                  </a:lnTo>
                  <a:lnTo>
                    <a:pt x="901" y="158"/>
                  </a:lnTo>
                  <a:lnTo>
                    <a:pt x="863" y="156"/>
                  </a:lnTo>
                  <a:lnTo>
                    <a:pt x="782" y="217"/>
                  </a:lnTo>
                  <a:lnTo>
                    <a:pt x="797" y="11"/>
                  </a:lnTo>
                  <a:lnTo>
                    <a:pt x="967" y="0"/>
                  </a:lnTo>
                  <a:lnTo>
                    <a:pt x="1437" y="208"/>
                  </a:lnTo>
                  <a:lnTo>
                    <a:pt x="1810" y="371"/>
                  </a:lnTo>
                  <a:lnTo>
                    <a:pt x="1926" y="529"/>
                  </a:lnTo>
                  <a:lnTo>
                    <a:pt x="2035" y="583"/>
                  </a:lnTo>
                  <a:lnTo>
                    <a:pt x="2134" y="704"/>
                  </a:lnTo>
                  <a:lnTo>
                    <a:pt x="2200" y="683"/>
                  </a:lnTo>
                  <a:lnTo>
                    <a:pt x="2332" y="860"/>
                  </a:lnTo>
                  <a:lnTo>
                    <a:pt x="2373" y="990"/>
                  </a:lnTo>
                  <a:lnTo>
                    <a:pt x="1661" y="1460"/>
                  </a:lnTo>
                  <a:lnTo>
                    <a:pt x="943" y="2148"/>
                  </a:lnTo>
                  <a:lnTo>
                    <a:pt x="248" y="191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3" name="Freeform 141">
              <a:extLst>
                <a:ext uri="{FF2B5EF4-FFF2-40B4-BE49-F238E27FC236}">
                  <a16:creationId xmlns:a16="http://schemas.microsoft.com/office/drawing/2014/main" id="{953C04D4-9A24-45D2-803E-1BA206B8F051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" y="-1006"/>
              <a:ext cx="1337" cy="2148"/>
            </a:xfrm>
            <a:custGeom>
              <a:avLst/>
              <a:gdLst>
                <a:gd name="T0" fmla="*/ 1219 w 1337"/>
                <a:gd name="T1" fmla="*/ 2146 h 2148"/>
                <a:gd name="T2" fmla="*/ 1061 w 1337"/>
                <a:gd name="T3" fmla="*/ 2148 h 2148"/>
                <a:gd name="T4" fmla="*/ 491 w 1337"/>
                <a:gd name="T5" fmla="*/ 2139 h 2148"/>
                <a:gd name="T6" fmla="*/ 503 w 1337"/>
                <a:gd name="T7" fmla="*/ 2063 h 2148"/>
                <a:gd name="T8" fmla="*/ 470 w 1337"/>
                <a:gd name="T9" fmla="*/ 2004 h 2148"/>
                <a:gd name="T10" fmla="*/ 567 w 1337"/>
                <a:gd name="T11" fmla="*/ 1706 h 2148"/>
                <a:gd name="T12" fmla="*/ 338 w 1337"/>
                <a:gd name="T13" fmla="*/ 1404 h 2148"/>
                <a:gd name="T14" fmla="*/ 172 w 1337"/>
                <a:gd name="T15" fmla="*/ 1338 h 2148"/>
                <a:gd name="T16" fmla="*/ 118 w 1337"/>
                <a:gd name="T17" fmla="*/ 1219 h 2148"/>
                <a:gd name="T18" fmla="*/ 0 w 1337"/>
                <a:gd name="T19" fmla="*/ 1108 h 2148"/>
                <a:gd name="T20" fmla="*/ 191 w 1337"/>
                <a:gd name="T21" fmla="*/ 858 h 2148"/>
                <a:gd name="T22" fmla="*/ 364 w 1337"/>
                <a:gd name="T23" fmla="*/ 302 h 2148"/>
                <a:gd name="T24" fmla="*/ 283 w 1337"/>
                <a:gd name="T25" fmla="*/ 73 h 2148"/>
                <a:gd name="T26" fmla="*/ 382 w 1337"/>
                <a:gd name="T27" fmla="*/ 0 h 2148"/>
                <a:gd name="T28" fmla="*/ 739 w 1337"/>
                <a:gd name="T29" fmla="*/ 4 h 2148"/>
                <a:gd name="T30" fmla="*/ 1337 w 1337"/>
                <a:gd name="T31" fmla="*/ 33 h 2148"/>
                <a:gd name="T32" fmla="*/ 1285 w 1337"/>
                <a:gd name="T33" fmla="*/ 796 h 2148"/>
                <a:gd name="T34" fmla="*/ 1094 w 1337"/>
                <a:gd name="T35" fmla="*/ 1463 h 2148"/>
                <a:gd name="T36" fmla="*/ 1219 w 1337"/>
                <a:gd name="T37" fmla="*/ 2146 h 2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337" h="2148">
                  <a:moveTo>
                    <a:pt x="1219" y="2146"/>
                  </a:moveTo>
                  <a:lnTo>
                    <a:pt x="1061" y="2148"/>
                  </a:lnTo>
                  <a:lnTo>
                    <a:pt x="491" y="2139"/>
                  </a:lnTo>
                  <a:lnTo>
                    <a:pt x="503" y="2063"/>
                  </a:lnTo>
                  <a:lnTo>
                    <a:pt x="470" y="2004"/>
                  </a:lnTo>
                  <a:lnTo>
                    <a:pt x="567" y="1706"/>
                  </a:lnTo>
                  <a:lnTo>
                    <a:pt x="338" y="1404"/>
                  </a:lnTo>
                  <a:lnTo>
                    <a:pt x="172" y="1338"/>
                  </a:lnTo>
                  <a:lnTo>
                    <a:pt x="118" y="1219"/>
                  </a:lnTo>
                  <a:lnTo>
                    <a:pt x="0" y="1108"/>
                  </a:lnTo>
                  <a:lnTo>
                    <a:pt x="191" y="858"/>
                  </a:lnTo>
                  <a:lnTo>
                    <a:pt x="364" y="302"/>
                  </a:lnTo>
                  <a:lnTo>
                    <a:pt x="283" y="73"/>
                  </a:lnTo>
                  <a:lnTo>
                    <a:pt x="382" y="0"/>
                  </a:lnTo>
                  <a:lnTo>
                    <a:pt x="739" y="4"/>
                  </a:lnTo>
                  <a:lnTo>
                    <a:pt x="1337" y="33"/>
                  </a:lnTo>
                  <a:lnTo>
                    <a:pt x="1285" y="796"/>
                  </a:lnTo>
                  <a:lnTo>
                    <a:pt x="1094" y="1463"/>
                  </a:lnTo>
                  <a:lnTo>
                    <a:pt x="1219" y="214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4" name="Freeform 142">
              <a:extLst>
                <a:ext uri="{FF2B5EF4-FFF2-40B4-BE49-F238E27FC236}">
                  <a16:creationId xmlns:a16="http://schemas.microsoft.com/office/drawing/2014/main" id="{EDD4EA3D-FF02-4DD7-8C3F-19168F60923C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1" y="-992"/>
              <a:ext cx="1096" cy="1198"/>
            </a:xfrm>
            <a:custGeom>
              <a:avLst/>
              <a:gdLst>
                <a:gd name="T0" fmla="*/ 794 w 1096"/>
                <a:gd name="T1" fmla="*/ 1198 h 1198"/>
                <a:gd name="T2" fmla="*/ 692 w 1096"/>
                <a:gd name="T3" fmla="*/ 1080 h 1198"/>
                <a:gd name="T4" fmla="*/ 572 w 1096"/>
                <a:gd name="T5" fmla="*/ 1056 h 1198"/>
                <a:gd name="T6" fmla="*/ 425 w 1096"/>
                <a:gd name="T7" fmla="*/ 931 h 1198"/>
                <a:gd name="T8" fmla="*/ 314 w 1096"/>
                <a:gd name="T9" fmla="*/ 896 h 1198"/>
                <a:gd name="T10" fmla="*/ 227 w 1096"/>
                <a:gd name="T11" fmla="*/ 827 h 1198"/>
                <a:gd name="T12" fmla="*/ 0 w 1096"/>
                <a:gd name="T13" fmla="*/ 782 h 1198"/>
                <a:gd name="T14" fmla="*/ 52 w 1096"/>
                <a:gd name="T15" fmla="*/ 19 h 1198"/>
                <a:gd name="T16" fmla="*/ 671 w 1096"/>
                <a:gd name="T17" fmla="*/ 26 h 1198"/>
                <a:gd name="T18" fmla="*/ 706 w 1096"/>
                <a:gd name="T19" fmla="*/ 47 h 1198"/>
                <a:gd name="T20" fmla="*/ 768 w 1096"/>
                <a:gd name="T21" fmla="*/ 0 h 1198"/>
                <a:gd name="T22" fmla="*/ 815 w 1096"/>
                <a:gd name="T23" fmla="*/ 80 h 1198"/>
                <a:gd name="T24" fmla="*/ 917 w 1096"/>
                <a:gd name="T25" fmla="*/ 163 h 1198"/>
                <a:gd name="T26" fmla="*/ 938 w 1096"/>
                <a:gd name="T27" fmla="*/ 257 h 1198"/>
                <a:gd name="T28" fmla="*/ 1037 w 1096"/>
                <a:gd name="T29" fmla="*/ 324 h 1198"/>
                <a:gd name="T30" fmla="*/ 1094 w 1096"/>
                <a:gd name="T31" fmla="*/ 425 h 1198"/>
                <a:gd name="T32" fmla="*/ 1096 w 1096"/>
                <a:gd name="T33" fmla="*/ 607 h 1198"/>
                <a:gd name="T34" fmla="*/ 957 w 1096"/>
                <a:gd name="T35" fmla="*/ 652 h 1198"/>
                <a:gd name="T36" fmla="*/ 1018 w 1096"/>
                <a:gd name="T37" fmla="*/ 754 h 1198"/>
                <a:gd name="T38" fmla="*/ 1018 w 1096"/>
                <a:gd name="T39" fmla="*/ 806 h 1198"/>
                <a:gd name="T40" fmla="*/ 990 w 1096"/>
                <a:gd name="T41" fmla="*/ 829 h 1198"/>
                <a:gd name="T42" fmla="*/ 929 w 1096"/>
                <a:gd name="T43" fmla="*/ 808 h 1198"/>
                <a:gd name="T44" fmla="*/ 893 w 1096"/>
                <a:gd name="T45" fmla="*/ 865 h 1198"/>
                <a:gd name="T46" fmla="*/ 827 w 1096"/>
                <a:gd name="T47" fmla="*/ 863 h 1198"/>
                <a:gd name="T48" fmla="*/ 792 w 1096"/>
                <a:gd name="T49" fmla="*/ 896 h 1198"/>
                <a:gd name="T50" fmla="*/ 723 w 1096"/>
                <a:gd name="T51" fmla="*/ 853 h 1198"/>
                <a:gd name="T52" fmla="*/ 742 w 1096"/>
                <a:gd name="T53" fmla="*/ 1040 h 1198"/>
                <a:gd name="T54" fmla="*/ 813 w 1096"/>
                <a:gd name="T55" fmla="*/ 1123 h 1198"/>
                <a:gd name="T56" fmla="*/ 794 w 1096"/>
                <a:gd name="T57" fmla="*/ 1198 h 1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096" h="1198">
                  <a:moveTo>
                    <a:pt x="794" y="1198"/>
                  </a:moveTo>
                  <a:lnTo>
                    <a:pt x="692" y="1080"/>
                  </a:lnTo>
                  <a:lnTo>
                    <a:pt x="572" y="1056"/>
                  </a:lnTo>
                  <a:lnTo>
                    <a:pt x="425" y="931"/>
                  </a:lnTo>
                  <a:lnTo>
                    <a:pt x="314" y="896"/>
                  </a:lnTo>
                  <a:lnTo>
                    <a:pt x="227" y="827"/>
                  </a:lnTo>
                  <a:lnTo>
                    <a:pt x="0" y="782"/>
                  </a:lnTo>
                  <a:lnTo>
                    <a:pt x="52" y="19"/>
                  </a:lnTo>
                  <a:lnTo>
                    <a:pt x="671" y="26"/>
                  </a:lnTo>
                  <a:lnTo>
                    <a:pt x="706" y="47"/>
                  </a:lnTo>
                  <a:lnTo>
                    <a:pt x="768" y="0"/>
                  </a:lnTo>
                  <a:lnTo>
                    <a:pt x="815" y="80"/>
                  </a:lnTo>
                  <a:lnTo>
                    <a:pt x="917" y="163"/>
                  </a:lnTo>
                  <a:lnTo>
                    <a:pt x="938" y="257"/>
                  </a:lnTo>
                  <a:lnTo>
                    <a:pt x="1037" y="324"/>
                  </a:lnTo>
                  <a:lnTo>
                    <a:pt x="1094" y="425"/>
                  </a:lnTo>
                  <a:lnTo>
                    <a:pt x="1096" y="607"/>
                  </a:lnTo>
                  <a:lnTo>
                    <a:pt x="957" y="652"/>
                  </a:lnTo>
                  <a:lnTo>
                    <a:pt x="1018" y="754"/>
                  </a:lnTo>
                  <a:lnTo>
                    <a:pt x="1018" y="806"/>
                  </a:lnTo>
                  <a:lnTo>
                    <a:pt x="990" y="829"/>
                  </a:lnTo>
                  <a:lnTo>
                    <a:pt x="929" y="808"/>
                  </a:lnTo>
                  <a:lnTo>
                    <a:pt x="893" y="865"/>
                  </a:lnTo>
                  <a:lnTo>
                    <a:pt x="827" y="863"/>
                  </a:lnTo>
                  <a:lnTo>
                    <a:pt x="792" y="896"/>
                  </a:lnTo>
                  <a:lnTo>
                    <a:pt x="723" y="853"/>
                  </a:lnTo>
                  <a:lnTo>
                    <a:pt x="742" y="1040"/>
                  </a:lnTo>
                  <a:lnTo>
                    <a:pt x="813" y="1123"/>
                  </a:lnTo>
                  <a:lnTo>
                    <a:pt x="794" y="119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5" name="Freeform 143">
              <a:extLst>
                <a:ext uri="{FF2B5EF4-FFF2-40B4-BE49-F238E27FC236}">
                  <a16:creationId xmlns:a16="http://schemas.microsoft.com/office/drawing/2014/main" id="{02C4CD4B-8ED8-406D-81D7-C2EF8B1B0B63}"/>
                </a:ext>
              </a:extLst>
            </p:cNvPr>
            <p:cNvSpPr>
              <a:spLocks/>
            </p:cNvSpPr>
            <p:nvPr/>
          </p:nvSpPr>
          <p:spPr bwMode="auto">
            <a:xfrm>
              <a:off x="-779" y="-933"/>
              <a:ext cx="1099" cy="1035"/>
            </a:xfrm>
            <a:custGeom>
              <a:avLst/>
              <a:gdLst>
                <a:gd name="T0" fmla="*/ 735 w 1099"/>
                <a:gd name="T1" fmla="*/ 1035 h 1035"/>
                <a:gd name="T2" fmla="*/ 678 w 1099"/>
                <a:gd name="T3" fmla="*/ 969 h 1035"/>
                <a:gd name="T4" fmla="*/ 633 w 1099"/>
                <a:gd name="T5" fmla="*/ 834 h 1035"/>
                <a:gd name="T6" fmla="*/ 38 w 1099"/>
                <a:gd name="T7" fmla="*/ 945 h 1035"/>
                <a:gd name="T8" fmla="*/ 7 w 1099"/>
                <a:gd name="T9" fmla="*/ 818 h 1035"/>
                <a:gd name="T10" fmla="*/ 28 w 1099"/>
                <a:gd name="T11" fmla="*/ 626 h 1035"/>
                <a:gd name="T12" fmla="*/ 0 w 1099"/>
                <a:gd name="T13" fmla="*/ 416 h 1035"/>
                <a:gd name="T14" fmla="*/ 33 w 1099"/>
                <a:gd name="T15" fmla="*/ 179 h 1035"/>
                <a:gd name="T16" fmla="*/ 57 w 1099"/>
                <a:gd name="T17" fmla="*/ 179 h 1035"/>
                <a:gd name="T18" fmla="*/ 331 w 1099"/>
                <a:gd name="T19" fmla="*/ 45 h 1035"/>
                <a:gd name="T20" fmla="*/ 581 w 1099"/>
                <a:gd name="T21" fmla="*/ 54 h 1035"/>
                <a:gd name="T22" fmla="*/ 687 w 1099"/>
                <a:gd name="T23" fmla="*/ 14 h 1035"/>
                <a:gd name="T24" fmla="*/ 815 w 1099"/>
                <a:gd name="T25" fmla="*/ 57 h 1035"/>
                <a:gd name="T26" fmla="*/ 1018 w 1099"/>
                <a:gd name="T27" fmla="*/ 0 h 1035"/>
                <a:gd name="T28" fmla="*/ 1099 w 1099"/>
                <a:gd name="T29" fmla="*/ 229 h 1035"/>
                <a:gd name="T30" fmla="*/ 926 w 1099"/>
                <a:gd name="T31" fmla="*/ 785 h 1035"/>
                <a:gd name="T32" fmla="*/ 735 w 1099"/>
                <a:gd name="T33" fmla="*/ 1035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099" h="1035">
                  <a:moveTo>
                    <a:pt x="735" y="1035"/>
                  </a:moveTo>
                  <a:lnTo>
                    <a:pt x="678" y="969"/>
                  </a:lnTo>
                  <a:lnTo>
                    <a:pt x="633" y="834"/>
                  </a:lnTo>
                  <a:lnTo>
                    <a:pt x="38" y="945"/>
                  </a:lnTo>
                  <a:lnTo>
                    <a:pt x="7" y="818"/>
                  </a:lnTo>
                  <a:lnTo>
                    <a:pt x="28" y="626"/>
                  </a:lnTo>
                  <a:lnTo>
                    <a:pt x="0" y="416"/>
                  </a:lnTo>
                  <a:lnTo>
                    <a:pt x="33" y="179"/>
                  </a:lnTo>
                  <a:lnTo>
                    <a:pt x="57" y="179"/>
                  </a:lnTo>
                  <a:lnTo>
                    <a:pt x="331" y="45"/>
                  </a:lnTo>
                  <a:lnTo>
                    <a:pt x="581" y="54"/>
                  </a:lnTo>
                  <a:lnTo>
                    <a:pt x="687" y="14"/>
                  </a:lnTo>
                  <a:lnTo>
                    <a:pt x="815" y="57"/>
                  </a:lnTo>
                  <a:lnTo>
                    <a:pt x="1018" y="0"/>
                  </a:lnTo>
                  <a:lnTo>
                    <a:pt x="1099" y="229"/>
                  </a:lnTo>
                  <a:lnTo>
                    <a:pt x="926" y="785"/>
                  </a:lnTo>
                  <a:lnTo>
                    <a:pt x="735" y="103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6" name="Freeform 144">
              <a:extLst>
                <a:ext uri="{FF2B5EF4-FFF2-40B4-BE49-F238E27FC236}">
                  <a16:creationId xmlns:a16="http://schemas.microsoft.com/office/drawing/2014/main" id="{23FB9FC0-C039-4121-BC7E-5BD5643F3A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64" y="-879"/>
              <a:ext cx="1406" cy="2028"/>
            </a:xfrm>
            <a:custGeom>
              <a:avLst/>
              <a:gdLst>
                <a:gd name="T0" fmla="*/ 1321 w 1406"/>
                <a:gd name="T1" fmla="*/ 2026 h 2028"/>
                <a:gd name="T2" fmla="*/ 947 w 1406"/>
                <a:gd name="T3" fmla="*/ 2028 h 2028"/>
                <a:gd name="T4" fmla="*/ 860 w 1406"/>
                <a:gd name="T5" fmla="*/ 1757 h 2028"/>
                <a:gd name="T6" fmla="*/ 725 w 1406"/>
                <a:gd name="T7" fmla="*/ 1560 h 2028"/>
                <a:gd name="T8" fmla="*/ 617 w 1406"/>
                <a:gd name="T9" fmla="*/ 1511 h 2028"/>
                <a:gd name="T10" fmla="*/ 489 w 1406"/>
                <a:gd name="T11" fmla="*/ 1331 h 2028"/>
                <a:gd name="T12" fmla="*/ 487 w 1406"/>
                <a:gd name="T13" fmla="*/ 1208 h 2028"/>
                <a:gd name="T14" fmla="*/ 324 w 1406"/>
                <a:gd name="T15" fmla="*/ 1222 h 2028"/>
                <a:gd name="T16" fmla="*/ 71 w 1406"/>
                <a:gd name="T17" fmla="*/ 1085 h 2028"/>
                <a:gd name="T18" fmla="*/ 90 w 1406"/>
                <a:gd name="T19" fmla="*/ 1010 h 2028"/>
                <a:gd name="T20" fmla="*/ 19 w 1406"/>
                <a:gd name="T21" fmla="*/ 927 h 2028"/>
                <a:gd name="T22" fmla="*/ 0 w 1406"/>
                <a:gd name="T23" fmla="*/ 740 h 2028"/>
                <a:gd name="T24" fmla="*/ 69 w 1406"/>
                <a:gd name="T25" fmla="*/ 783 h 2028"/>
                <a:gd name="T26" fmla="*/ 104 w 1406"/>
                <a:gd name="T27" fmla="*/ 750 h 2028"/>
                <a:gd name="T28" fmla="*/ 170 w 1406"/>
                <a:gd name="T29" fmla="*/ 752 h 2028"/>
                <a:gd name="T30" fmla="*/ 206 w 1406"/>
                <a:gd name="T31" fmla="*/ 695 h 2028"/>
                <a:gd name="T32" fmla="*/ 267 w 1406"/>
                <a:gd name="T33" fmla="*/ 716 h 2028"/>
                <a:gd name="T34" fmla="*/ 295 w 1406"/>
                <a:gd name="T35" fmla="*/ 693 h 2028"/>
                <a:gd name="T36" fmla="*/ 295 w 1406"/>
                <a:gd name="T37" fmla="*/ 641 h 2028"/>
                <a:gd name="T38" fmla="*/ 234 w 1406"/>
                <a:gd name="T39" fmla="*/ 539 h 2028"/>
                <a:gd name="T40" fmla="*/ 373 w 1406"/>
                <a:gd name="T41" fmla="*/ 494 h 2028"/>
                <a:gd name="T42" fmla="*/ 371 w 1406"/>
                <a:gd name="T43" fmla="*/ 312 h 2028"/>
                <a:gd name="T44" fmla="*/ 314 w 1406"/>
                <a:gd name="T45" fmla="*/ 211 h 2028"/>
                <a:gd name="T46" fmla="*/ 475 w 1406"/>
                <a:gd name="T47" fmla="*/ 159 h 2028"/>
                <a:gd name="T48" fmla="*/ 461 w 1406"/>
                <a:gd name="T49" fmla="*/ 114 h 2028"/>
                <a:gd name="T50" fmla="*/ 851 w 1406"/>
                <a:gd name="T51" fmla="*/ 123 h 2028"/>
                <a:gd name="T52" fmla="*/ 858 w 1406"/>
                <a:gd name="T53" fmla="*/ 0 h 2028"/>
                <a:gd name="T54" fmla="*/ 1141 w 1406"/>
                <a:gd name="T55" fmla="*/ 0 h 2028"/>
                <a:gd name="T56" fmla="*/ 1406 w 1406"/>
                <a:gd name="T57" fmla="*/ 59 h 2028"/>
                <a:gd name="T58" fmla="*/ 1392 w 1406"/>
                <a:gd name="T59" fmla="*/ 412 h 2028"/>
                <a:gd name="T60" fmla="*/ 1321 w 1406"/>
                <a:gd name="T61" fmla="*/ 2026 h 2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406" h="2028">
                  <a:moveTo>
                    <a:pt x="1321" y="2026"/>
                  </a:moveTo>
                  <a:lnTo>
                    <a:pt x="947" y="2028"/>
                  </a:lnTo>
                  <a:lnTo>
                    <a:pt x="860" y="1757"/>
                  </a:lnTo>
                  <a:lnTo>
                    <a:pt x="725" y="1560"/>
                  </a:lnTo>
                  <a:lnTo>
                    <a:pt x="617" y="1511"/>
                  </a:lnTo>
                  <a:lnTo>
                    <a:pt x="489" y="1331"/>
                  </a:lnTo>
                  <a:lnTo>
                    <a:pt x="487" y="1208"/>
                  </a:lnTo>
                  <a:lnTo>
                    <a:pt x="324" y="1222"/>
                  </a:lnTo>
                  <a:lnTo>
                    <a:pt x="71" y="1085"/>
                  </a:lnTo>
                  <a:lnTo>
                    <a:pt x="90" y="1010"/>
                  </a:lnTo>
                  <a:lnTo>
                    <a:pt x="19" y="927"/>
                  </a:lnTo>
                  <a:lnTo>
                    <a:pt x="0" y="740"/>
                  </a:lnTo>
                  <a:lnTo>
                    <a:pt x="69" y="783"/>
                  </a:lnTo>
                  <a:lnTo>
                    <a:pt x="104" y="750"/>
                  </a:lnTo>
                  <a:lnTo>
                    <a:pt x="170" y="752"/>
                  </a:lnTo>
                  <a:lnTo>
                    <a:pt x="206" y="695"/>
                  </a:lnTo>
                  <a:lnTo>
                    <a:pt x="267" y="716"/>
                  </a:lnTo>
                  <a:lnTo>
                    <a:pt x="295" y="693"/>
                  </a:lnTo>
                  <a:lnTo>
                    <a:pt x="295" y="641"/>
                  </a:lnTo>
                  <a:lnTo>
                    <a:pt x="234" y="539"/>
                  </a:lnTo>
                  <a:lnTo>
                    <a:pt x="373" y="494"/>
                  </a:lnTo>
                  <a:lnTo>
                    <a:pt x="371" y="312"/>
                  </a:lnTo>
                  <a:lnTo>
                    <a:pt x="314" y="211"/>
                  </a:lnTo>
                  <a:lnTo>
                    <a:pt x="475" y="159"/>
                  </a:lnTo>
                  <a:lnTo>
                    <a:pt x="461" y="114"/>
                  </a:lnTo>
                  <a:lnTo>
                    <a:pt x="851" y="123"/>
                  </a:lnTo>
                  <a:lnTo>
                    <a:pt x="858" y="0"/>
                  </a:lnTo>
                  <a:lnTo>
                    <a:pt x="1141" y="0"/>
                  </a:lnTo>
                  <a:lnTo>
                    <a:pt x="1406" y="59"/>
                  </a:lnTo>
                  <a:lnTo>
                    <a:pt x="1392" y="412"/>
                  </a:lnTo>
                  <a:lnTo>
                    <a:pt x="1321" y="202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7" name="Freeform 145">
              <a:extLst>
                <a:ext uri="{FF2B5EF4-FFF2-40B4-BE49-F238E27FC236}">
                  <a16:creationId xmlns:a16="http://schemas.microsoft.com/office/drawing/2014/main" id="{01BDC4C9-EFC2-45E9-A2D7-0F7164F0AAA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837" y="-775"/>
              <a:ext cx="1940" cy="1735"/>
            </a:xfrm>
            <a:custGeom>
              <a:avLst/>
              <a:gdLst>
                <a:gd name="T0" fmla="*/ 539 w 1940"/>
                <a:gd name="T1" fmla="*/ 1653 h 1735"/>
                <a:gd name="T2" fmla="*/ 383 w 1940"/>
                <a:gd name="T3" fmla="*/ 1085 h 1735"/>
                <a:gd name="T4" fmla="*/ 0 w 1940"/>
                <a:gd name="T5" fmla="*/ 768 h 1735"/>
                <a:gd name="T6" fmla="*/ 33 w 1940"/>
                <a:gd name="T7" fmla="*/ 695 h 1735"/>
                <a:gd name="T8" fmla="*/ 168 w 1940"/>
                <a:gd name="T9" fmla="*/ 660 h 1735"/>
                <a:gd name="T10" fmla="*/ 253 w 1940"/>
                <a:gd name="T11" fmla="*/ 579 h 1735"/>
                <a:gd name="T12" fmla="*/ 253 w 1940"/>
                <a:gd name="T13" fmla="*/ 404 h 1735"/>
                <a:gd name="T14" fmla="*/ 142 w 1940"/>
                <a:gd name="T15" fmla="*/ 159 h 1735"/>
                <a:gd name="T16" fmla="*/ 201 w 1940"/>
                <a:gd name="T17" fmla="*/ 50 h 1735"/>
                <a:gd name="T18" fmla="*/ 269 w 1940"/>
                <a:gd name="T19" fmla="*/ 0 h 1735"/>
                <a:gd name="T20" fmla="*/ 333 w 1940"/>
                <a:gd name="T21" fmla="*/ 21 h 1735"/>
                <a:gd name="T22" fmla="*/ 399 w 1940"/>
                <a:gd name="T23" fmla="*/ 97 h 1735"/>
                <a:gd name="T24" fmla="*/ 581 w 1940"/>
                <a:gd name="T25" fmla="*/ 137 h 1735"/>
                <a:gd name="T26" fmla="*/ 669 w 1940"/>
                <a:gd name="T27" fmla="*/ 201 h 1735"/>
                <a:gd name="T28" fmla="*/ 676 w 1940"/>
                <a:gd name="T29" fmla="*/ 286 h 1735"/>
                <a:gd name="T30" fmla="*/ 756 w 1940"/>
                <a:gd name="T31" fmla="*/ 293 h 1735"/>
                <a:gd name="T32" fmla="*/ 905 w 1940"/>
                <a:gd name="T33" fmla="*/ 497 h 1735"/>
                <a:gd name="T34" fmla="*/ 1250 w 1940"/>
                <a:gd name="T35" fmla="*/ 716 h 1735"/>
                <a:gd name="T36" fmla="*/ 1356 w 1940"/>
                <a:gd name="T37" fmla="*/ 863 h 1735"/>
                <a:gd name="T38" fmla="*/ 1685 w 1940"/>
                <a:gd name="T39" fmla="*/ 846 h 1735"/>
                <a:gd name="T40" fmla="*/ 1810 w 1940"/>
                <a:gd name="T41" fmla="*/ 941 h 1735"/>
                <a:gd name="T42" fmla="*/ 1940 w 1940"/>
                <a:gd name="T43" fmla="*/ 965 h 1735"/>
                <a:gd name="T44" fmla="*/ 1848 w 1940"/>
                <a:gd name="T45" fmla="*/ 1170 h 1735"/>
                <a:gd name="T46" fmla="*/ 1562 w 1940"/>
                <a:gd name="T47" fmla="*/ 1527 h 1735"/>
                <a:gd name="T48" fmla="*/ 1472 w 1940"/>
                <a:gd name="T49" fmla="*/ 1705 h 1735"/>
                <a:gd name="T50" fmla="*/ 1349 w 1940"/>
                <a:gd name="T51" fmla="*/ 1728 h 1735"/>
                <a:gd name="T52" fmla="*/ 1266 w 1940"/>
                <a:gd name="T53" fmla="*/ 1702 h 1735"/>
                <a:gd name="T54" fmla="*/ 1089 w 1940"/>
                <a:gd name="T55" fmla="*/ 1735 h 1735"/>
                <a:gd name="T56" fmla="*/ 959 w 1940"/>
                <a:gd name="T57" fmla="*/ 1688 h 1735"/>
                <a:gd name="T58" fmla="*/ 926 w 1940"/>
                <a:gd name="T59" fmla="*/ 1664 h 1735"/>
                <a:gd name="T60" fmla="*/ 907 w 1940"/>
                <a:gd name="T61" fmla="*/ 1570 h 1735"/>
                <a:gd name="T62" fmla="*/ 751 w 1940"/>
                <a:gd name="T63" fmla="*/ 1546 h 1735"/>
                <a:gd name="T64" fmla="*/ 702 w 1940"/>
                <a:gd name="T65" fmla="*/ 1615 h 1735"/>
                <a:gd name="T66" fmla="*/ 539 w 1940"/>
                <a:gd name="T67" fmla="*/ 1653 h 17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940" h="1735">
                  <a:moveTo>
                    <a:pt x="539" y="1653"/>
                  </a:moveTo>
                  <a:lnTo>
                    <a:pt x="383" y="1085"/>
                  </a:lnTo>
                  <a:lnTo>
                    <a:pt x="0" y="768"/>
                  </a:lnTo>
                  <a:lnTo>
                    <a:pt x="33" y="695"/>
                  </a:lnTo>
                  <a:lnTo>
                    <a:pt x="168" y="660"/>
                  </a:lnTo>
                  <a:lnTo>
                    <a:pt x="253" y="579"/>
                  </a:lnTo>
                  <a:lnTo>
                    <a:pt x="253" y="404"/>
                  </a:lnTo>
                  <a:lnTo>
                    <a:pt x="142" y="159"/>
                  </a:lnTo>
                  <a:lnTo>
                    <a:pt x="201" y="50"/>
                  </a:lnTo>
                  <a:lnTo>
                    <a:pt x="269" y="0"/>
                  </a:lnTo>
                  <a:lnTo>
                    <a:pt x="333" y="21"/>
                  </a:lnTo>
                  <a:lnTo>
                    <a:pt x="399" y="97"/>
                  </a:lnTo>
                  <a:lnTo>
                    <a:pt x="581" y="137"/>
                  </a:lnTo>
                  <a:lnTo>
                    <a:pt x="669" y="201"/>
                  </a:lnTo>
                  <a:lnTo>
                    <a:pt x="676" y="286"/>
                  </a:lnTo>
                  <a:lnTo>
                    <a:pt x="756" y="293"/>
                  </a:lnTo>
                  <a:lnTo>
                    <a:pt x="905" y="497"/>
                  </a:lnTo>
                  <a:lnTo>
                    <a:pt x="1250" y="716"/>
                  </a:lnTo>
                  <a:lnTo>
                    <a:pt x="1356" y="863"/>
                  </a:lnTo>
                  <a:lnTo>
                    <a:pt x="1685" y="846"/>
                  </a:lnTo>
                  <a:lnTo>
                    <a:pt x="1810" y="941"/>
                  </a:lnTo>
                  <a:lnTo>
                    <a:pt x="1940" y="965"/>
                  </a:lnTo>
                  <a:lnTo>
                    <a:pt x="1848" y="1170"/>
                  </a:lnTo>
                  <a:lnTo>
                    <a:pt x="1562" y="1527"/>
                  </a:lnTo>
                  <a:lnTo>
                    <a:pt x="1472" y="1705"/>
                  </a:lnTo>
                  <a:lnTo>
                    <a:pt x="1349" y="1728"/>
                  </a:lnTo>
                  <a:lnTo>
                    <a:pt x="1266" y="1702"/>
                  </a:lnTo>
                  <a:lnTo>
                    <a:pt x="1089" y="1735"/>
                  </a:lnTo>
                  <a:lnTo>
                    <a:pt x="959" y="1688"/>
                  </a:lnTo>
                  <a:lnTo>
                    <a:pt x="926" y="1664"/>
                  </a:lnTo>
                  <a:lnTo>
                    <a:pt x="907" y="1570"/>
                  </a:lnTo>
                  <a:lnTo>
                    <a:pt x="751" y="1546"/>
                  </a:lnTo>
                  <a:lnTo>
                    <a:pt x="702" y="1615"/>
                  </a:lnTo>
                  <a:lnTo>
                    <a:pt x="539" y="165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8" name="Freeform 146">
              <a:extLst>
                <a:ext uri="{FF2B5EF4-FFF2-40B4-BE49-F238E27FC236}">
                  <a16:creationId xmlns:a16="http://schemas.microsoft.com/office/drawing/2014/main" id="{941F1836-180F-402D-8EA9-6B3AEE701C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567" y="-706"/>
              <a:ext cx="1531" cy="1094"/>
            </a:xfrm>
            <a:custGeom>
              <a:avLst/>
              <a:gdLst>
                <a:gd name="T0" fmla="*/ 1371 w 1531"/>
                <a:gd name="T1" fmla="*/ 1094 h 1094"/>
                <a:gd name="T2" fmla="*/ 653 w 1531"/>
                <a:gd name="T3" fmla="*/ 1080 h 1094"/>
                <a:gd name="T4" fmla="*/ 0 w 1531"/>
                <a:gd name="T5" fmla="*/ 1071 h 1094"/>
                <a:gd name="T6" fmla="*/ 41 w 1531"/>
                <a:gd name="T7" fmla="*/ 867 h 1094"/>
                <a:gd name="T8" fmla="*/ 107 w 1531"/>
                <a:gd name="T9" fmla="*/ 735 h 1094"/>
                <a:gd name="T10" fmla="*/ 102 w 1531"/>
                <a:gd name="T11" fmla="*/ 655 h 1094"/>
                <a:gd name="T12" fmla="*/ 178 w 1531"/>
                <a:gd name="T13" fmla="*/ 465 h 1094"/>
                <a:gd name="T14" fmla="*/ 246 w 1531"/>
                <a:gd name="T15" fmla="*/ 444 h 1094"/>
                <a:gd name="T16" fmla="*/ 308 w 1531"/>
                <a:gd name="T17" fmla="*/ 371 h 1094"/>
                <a:gd name="T18" fmla="*/ 350 w 1531"/>
                <a:gd name="T19" fmla="*/ 262 h 1094"/>
                <a:gd name="T20" fmla="*/ 416 w 1531"/>
                <a:gd name="T21" fmla="*/ 227 h 1094"/>
                <a:gd name="T22" fmla="*/ 452 w 1531"/>
                <a:gd name="T23" fmla="*/ 142 h 1094"/>
                <a:gd name="T24" fmla="*/ 1368 w 1531"/>
                <a:gd name="T25" fmla="*/ 0 h 1094"/>
                <a:gd name="T26" fmla="*/ 1489 w 1531"/>
                <a:gd name="T27" fmla="*/ 177 h 1094"/>
                <a:gd name="T28" fmla="*/ 1451 w 1531"/>
                <a:gd name="T29" fmla="*/ 302 h 1094"/>
                <a:gd name="T30" fmla="*/ 1531 w 1531"/>
                <a:gd name="T31" fmla="*/ 461 h 1094"/>
                <a:gd name="T32" fmla="*/ 1371 w 1531"/>
                <a:gd name="T33" fmla="*/ 740 h 1094"/>
                <a:gd name="T34" fmla="*/ 1371 w 1531"/>
                <a:gd name="T35" fmla="*/ 1094 h 10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31" h="1094">
                  <a:moveTo>
                    <a:pt x="1371" y="1094"/>
                  </a:moveTo>
                  <a:lnTo>
                    <a:pt x="653" y="1080"/>
                  </a:lnTo>
                  <a:lnTo>
                    <a:pt x="0" y="1071"/>
                  </a:lnTo>
                  <a:lnTo>
                    <a:pt x="41" y="867"/>
                  </a:lnTo>
                  <a:lnTo>
                    <a:pt x="107" y="735"/>
                  </a:lnTo>
                  <a:lnTo>
                    <a:pt x="102" y="655"/>
                  </a:lnTo>
                  <a:lnTo>
                    <a:pt x="178" y="465"/>
                  </a:lnTo>
                  <a:lnTo>
                    <a:pt x="246" y="444"/>
                  </a:lnTo>
                  <a:lnTo>
                    <a:pt x="308" y="371"/>
                  </a:lnTo>
                  <a:lnTo>
                    <a:pt x="350" y="262"/>
                  </a:lnTo>
                  <a:lnTo>
                    <a:pt x="416" y="227"/>
                  </a:lnTo>
                  <a:lnTo>
                    <a:pt x="452" y="142"/>
                  </a:lnTo>
                  <a:lnTo>
                    <a:pt x="1368" y="0"/>
                  </a:lnTo>
                  <a:lnTo>
                    <a:pt x="1489" y="177"/>
                  </a:lnTo>
                  <a:lnTo>
                    <a:pt x="1451" y="302"/>
                  </a:lnTo>
                  <a:lnTo>
                    <a:pt x="1531" y="461"/>
                  </a:lnTo>
                  <a:lnTo>
                    <a:pt x="1371" y="740"/>
                  </a:lnTo>
                  <a:lnTo>
                    <a:pt x="1371" y="109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499" name="Freeform 147">
              <a:extLst>
                <a:ext uri="{FF2B5EF4-FFF2-40B4-BE49-F238E27FC236}">
                  <a16:creationId xmlns:a16="http://schemas.microsoft.com/office/drawing/2014/main" id="{A3EC462F-7EAE-4454-8F55-06C5EB3531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4938" y="-704"/>
              <a:ext cx="1219" cy="1504"/>
            </a:xfrm>
            <a:custGeom>
              <a:avLst/>
              <a:gdLst>
                <a:gd name="T0" fmla="*/ 768 w 1219"/>
                <a:gd name="T1" fmla="*/ 1102 h 1504"/>
                <a:gd name="T2" fmla="*/ 631 w 1219"/>
                <a:gd name="T3" fmla="*/ 1463 h 1504"/>
                <a:gd name="T4" fmla="*/ 560 w 1219"/>
                <a:gd name="T5" fmla="*/ 1504 h 1504"/>
                <a:gd name="T6" fmla="*/ 354 w 1219"/>
                <a:gd name="T7" fmla="*/ 1435 h 1504"/>
                <a:gd name="T8" fmla="*/ 430 w 1219"/>
                <a:gd name="T9" fmla="*/ 1130 h 1504"/>
                <a:gd name="T10" fmla="*/ 0 w 1219"/>
                <a:gd name="T11" fmla="*/ 1092 h 1504"/>
                <a:gd name="T12" fmla="*/ 0 w 1219"/>
                <a:gd name="T13" fmla="*/ 738 h 1504"/>
                <a:gd name="T14" fmla="*/ 160 w 1219"/>
                <a:gd name="T15" fmla="*/ 459 h 1504"/>
                <a:gd name="T16" fmla="*/ 80 w 1219"/>
                <a:gd name="T17" fmla="*/ 300 h 1504"/>
                <a:gd name="T18" fmla="*/ 118 w 1219"/>
                <a:gd name="T19" fmla="*/ 175 h 1504"/>
                <a:gd name="T20" fmla="*/ 621 w 1219"/>
                <a:gd name="T21" fmla="*/ 0 h 1504"/>
                <a:gd name="T22" fmla="*/ 1016 w 1219"/>
                <a:gd name="T23" fmla="*/ 54 h 1504"/>
                <a:gd name="T24" fmla="*/ 1219 w 1219"/>
                <a:gd name="T25" fmla="*/ 222 h 1504"/>
                <a:gd name="T26" fmla="*/ 1061 w 1219"/>
                <a:gd name="T27" fmla="*/ 865 h 1504"/>
                <a:gd name="T28" fmla="*/ 1165 w 1219"/>
                <a:gd name="T29" fmla="*/ 1154 h 1504"/>
                <a:gd name="T30" fmla="*/ 768 w 1219"/>
                <a:gd name="T31" fmla="*/ 1102 h 1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19" h="1504">
                  <a:moveTo>
                    <a:pt x="768" y="1102"/>
                  </a:moveTo>
                  <a:lnTo>
                    <a:pt x="631" y="1463"/>
                  </a:lnTo>
                  <a:lnTo>
                    <a:pt x="560" y="1504"/>
                  </a:lnTo>
                  <a:lnTo>
                    <a:pt x="354" y="1435"/>
                  </a:lnTo>
                  <a:lnTo>
                    <a:pt x="430" y="1130"/>
                  </a:lnTo>
                  <a:lnTo>
                    <a:pt x="0" y="1092"/>
                  </a:lnTo>
                  <a:lnTo>
                    <a:pt x="0" y="738"/>
                  </a:lnTo>
                  <a:lnTo>
                    <a:pt x="160" y="459"/>
                  </a:lnTo>
                  <a:lnTo>
                    <a:pt x="80" y="300"/>
                  </a:lnTo>
                  <a:lnTo>
                    <a:pt x="118" y="175"/>
                  </a:lnTo>
                  <a:lnTo>
                    <a:pt x="621" y="0"/>
                  </a:lnTo>
                  <a:lnTo>
                    <a:pt x="1016" y="54"/>
                  </a:lnTo>
                  <a:lnTo>
                    <a:pt x="1219" y="222"/>
                  </a:lnTo>
                  <a:lnTo>
                    <a:pt x="1061" y="865"/>
                  </a:lnTo>
                  <a:lnTo>
                    <a:pt x="1165" y="1154"/>
                  </a:lnTo>
                  <a:lnTo>
                    <a:pt x="768" y="110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0" name="Freeform 148">
              <a:extLst>
                <a:ext uri="{FF2B5EF4-FFF2-40B4-BE49-F238E27FC236}">
                  <a16:creationId xmlns:a16="http://schemas.microsoft.com/office/drawing/2014/main" id="{040B7C7C-FB09-44AD-89CC-A78CA07E7E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5" y="-467"/>
              <a:ext cx="1680" cy="1614"/>
            </a:xfrm>
            <a:custGeom>
              <a:avLst/>
              <a:gdLst>
                <a:gd name="T0" fmla="*/ 954 w 1680"/>
                <a:gd name="T1" fmla="*/ 1614 h 1614"/>
                <a:gd name="T2" fmla="*/ 0 w 1680"/>
                <a:gd name="T3" fmla="*/ 1614 h 1614"/>
                <a:gd name="T4" fmla="*/ 71 w 1680"/>
                <a:gd name="T5" fmla="*/ 0 h 1614"/>
                <a:gd name="T6" fmla="*/ 1680 w 1680"/>
                <a:gd name="T7" fmla="*/ 101 h 1614"/>
                <a:gd name="T8" fmla="*/ 1668 w 1680"/>
                <a:gd name="T9" fmla="*/ 314 h 1614"/>
                <a:gd name="T10" fmla="*/ 1623 w 1680"/>
                <a:gd name="T11" fmla="*/ 1586 h 1614"/>
                <a:gd name="T12" fmla="*/ 954 w 1680"/>
                <a:gd name="T13" fmla="*/ 1614 h 1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80" h="1614">
                  <a:moveTo>
                    <a:pt x="954" y="1614"/>
                  </a:moveTo>
                  <a:lnTo>
                    <a:pt x="0" y="1614"/>
                  </a:lnTo>
                  <a:lnTo>
                    <a:pt x="71" y="0"/>
                  </a:lnTo>
                  <a:lnTo>
                    <a:pt x="1680" y="101"/>
                  </a:lnTo>
                  <a:lnTo>
                    <a:pt x="1668" y="314"/>
                  </a:lnTo>
                  <a:lnTo>
                    <a:pt x="1623" y="1586"/>
                  </a:lnTo>
                  <a:lnTo>
                    <a:pt x="954" y="161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1" name="Freeform 149">
              <a:extLst>
                <a:ext uri="{FF2B5EF4-FFF2-40B4-BE49-F238E27FC236}">
                  <a16:creationId xmlns:a16="http://schemas.microsoft.com/office/drawing/2014/main" id="{CDB30271-9C86-4BD1-994C-E8734E093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8" y="-276"/>
              <a:ext cx="2070" cy="1407"/>
            </a:xfrm>
            <a:custGeom>
              <a:avLst/>
              <a:gdLst>
                <a:gd name="T0" fmla="*/ 0 w 2070"/>
                <a:gd name="T1" fmla="*/ 1395 h 1407"/>
                <a:gd name="T2" fmla="*/ 45 w 2070"/>
                <a:gd name="T3" fmla="*/ 123 h 1407"/>
                <a:gd name="T4" fmla="*/ 1011 w 2070"/>
                <a:gd name="T5" fmla="*/ 123 h 1407"/>
                <a:gd name="T6" fmla="*/ 985 w 2070"/>
                <a:gd name="T7" fmla="*/ 0 h 1407"/>
                <a:gd name="T8" fmla="*/ 1467 w 2070"/>
                <a:gd name="T9" fmla="*/ 57 h 1407"/>
                <a:gd name="T10" fmla="*/ 1713 w 2070"/>
                <a:gd name="T11" fmla="*/ 40 h 1407"/>
                <a:gd name="T12" fmla="*/ 2070 w 2070"/>
                <a:gd name="T13" fmla="*/ 31 h 1407"/>
                <a:gd name="T14" fmla="*/ 1947 w 2070"/>
                <a:gd name="T15" fmla="*/ 385 h 1407"/>
                <a:gd name="T16" fmla="*/ 1966 w 2070"/>
                <a:gd name="T17" fmla="*/ 421 h 1407"/>
                <a:gd name="T18" fmla="*/ 1774 w 2070"/>
                <a:gd name="T19" fmla="*/ 1050 h 1407"/>
                <a:gd name="T20" fmla="*/ 2022 w 2070"/>
                <a:gd name="T21" fmla="*/ 1137 h 1407"/>
                <a:gd name="T22" fmla="*/ 1852 w 2070"/>
                <a:gd name="T23" fmla="*/ 1378 h 1407"/>
                <a:gd name="T24" fmla="*/ 1647 w 2070"/>
                <a:gd name="T25" fmla="*/ 1253 h 1407"/>
                <a:gd name="T26" fmla="*/ 1555 w 2070"/>
                <a:gd name="T27" fmla="*/ 1059 h 1407"/>
                <a:gd name="T28" fmla="*/ 1347 w 2070"/>
                <a:gd name="T29" fmla="*/ 957 h 1407"/>
                <a:gd name="T30" fmla="*/ 1151 w 2070"/>
                <a:gd name="T31" fmla="*/ 1151 h 1407"/>
                <a:gd name="T32" fmla="*/ 1101 w 2070"/>
                <a:gd name="T33" fmla="*/ 1236 h 1407"/>
                <a:gd name="T34" fmla="*/ 1068 w 2070"/>
                <a:gd name="T35" fmla="*/ 1246 h 1407"/>
                <a:gd name="T36" fmla="*/ 1047 w 2070"/>
                <a:gd name="T37" fmla="*/ 1189 h 1407"/>
                <a:gd name="T38" fmla="*/ 891 w 2070"/>
                <a:gd name="T39" fmla="*/ 1326 h 1407"/>
                <a:gd name="T40" fmla="*/ 858 w 2070"/>
                <a:gd name="T41" fmla="*/ 1272 h 1407"/>
                <a:gd name="T42" fmla="*/ 796 w 2070"/>
                <a:gd name="T43" fmla="*/ 1279 h 1407"/>
                <a:gd name="T44" fmla="*/ 765 w 2070"/>
                <a:gd name="T45" fmla="*/ 1293 h 1407"/>
                <a:gd name="T46" fmla="*/ 773 w 2070"/>
                <a:gd name="T47" fmla="*/ 1340 h 1407"/>
                <a:gd name="T48" fmla="*/ 714 w 2070"/>
                <a:gd name="T49" fmla="*/ 1359 h 1407"/>
                <a:gd name="T50" fmla="*/ 678 w 2070"/>
                <a:gd name="T51" fmla="*/ 1407 h 1407"/>
                <a:gd name="T52" fmla="*/ 0 w 2070"/>
                <a:gd name="T53" fmla="*/ 1395 h 14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070" h="1407">
                  <a:moveTo>
                    <a:pt x="0" y="1395"/>
                  </a:moveTo>
                  <a:lnTo>
                    <a:pt x="45" y="123"/>
                  </a:lnTo>
                  <a:lnTo>
                    <a:pt x="1011" y="123"/>
                  </a:lnTo>
                  <a:lnTo>
                    <a:pt x="985" y="0"/>
                  </a:lnTo>
                  <a:lnTo>
                    <a:pt x="1467" y="57"/>
                  </a:lnTo>
                  <a:lnTo>
                    <a:pt x="1713" y="40"/>
                  </a:lnTo>
                  <a:lnTo>
                    <a:pt x="2070" y="31"/>
                  </a:lnTo>
                  <a:lnTo>
                    <a:pt x="1947" y="385"/>
                  </a:lnTo>
                  <a:lnTo>
                    <a:pt x="1966" y="421"/>
                  </a:lnTo>
                  <a:lnTo>
                    <a:pt x="1774" y="1050"/>
                  </a:lnTo>
                  <a:lnTo>
                    <a:pt x="2022" y="1137"/>
                  </a:lnTo>
                  <a:lnTo>
                    <a:pt x="1852" y="1378"/>
                  </a:lnTo>
                  <a:lnTo>
                    <a:pt x="1647" y="1253"/>
                  </a:lnTo>
                  <a:lnTo>
                    <a:pt x="1555" y="1059"/>
                  </a:lnTo>
                  <a:lnTo>
                    <a:pt x="1347" y="957"/>
                  </a:lnTo>
                  <a:lnTo>
                    <a:pt x="1151" y="1151"/>
                  </a:lnTo>
                  <a:lnTo>
                    <a:pt x="1101" y="1236"/>
                  </a:lnTo>
                  <a:lnTo>
                    <a:pt x="1068" y="1246"/>
                  </a:lnTo>
                  <a:lnTo>
                    <a:pt x="1047" y="1189"/>
                  </a:lnTo>
                  <a:lnTo>
                    <a:pt x="891" y="1326"/>
                  </a:lnTo>
                  <a:lnTo>
                    <a:pt x="858" y="1272"/>
                  </a:lnTo>
                  <a:lnTo>
                    <a:pt x="796" y="1279"/>
                  </a:lnTo>
                  <a:lnTo>
                    <a:pt x="765" y="1293"/>
                  </a:lnTo>
                  <a:lnTo>
                    <a:pt x="773" y="1340"/>
                  </a:lnTo>
                  <a:lnTo>
                    <a:pt x="714" y="1359"/>
                  </a:lnTo>
                  <a:lnTo>
                    <a:pt x="678" y="1407"/>
                  </a:lnTo>
                  <a:lnTo>
                    <a:pt x="0" y="139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2" name="Freeform 150">
              <a:extLst>
                <a:ext uri="{FF2B5EF4-FFF2-40B4-BE49-F238E27FC236}">
                  <a16:creationId xmlns:a16="http://schemas.microsoft.com/office/drawing/2014/main" id="{A03A5877-CA43-4D31-883D-0A1F8DE4E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70" y="-222"/>
              <a:ext cx="1644" cy="1100"/>
            </a:xfrm>
            <a:custGeom>
              <a:avLst/>
              <a:gdLst>
                <a:gd name="T0" fmla="*/ 387 w 1644"/>
                <a:gd name="T1" fmla="*/ 1069 h 1100"/>
                <a:gd name="T2" fmla="*/ 198 w 1644"/>
                <a:gd name="T3" fmla="*/ 1010 h 1100"/>
                <a:gd name="T4" fmla="*/ 78 w 1644"/>
                <a:gd name="T5" fmla="*/ 674 h 1100"/>
                <a:gd name="T6" fmla="*/ 80 w 1644"/>
                <a:gd name="T7" fmla="*/ 570 h 1100"/>
                <a:gd name="T8" fmla="*/ 0 w 1644"/>
                <a:gd name="T9" fmla="*/ 509 h 1100"/>
                <a:gd name="T10" fmla="*/ 999 w 1644"/>
                <a:gd name="T11" fmla="*/ 38 h 1100"/>
                <a:gd name="T12" fmla="*/ 1089 w 1644"/>
                <a:gd name="T13" fmla="*/ 74 h 1100"/>
                <a:gd name="T14" fmla="*/ 1136 w 1644"/>
                <a:gd name="T15" fmla="*/ 0 h 1100"/>
                <a:gd name="T16" fmla="*/ 1337 w 1644"/>
                <a:gd name="T17" fmla="*/ 69 h 1100"/>
                <a:gd name="T18" fmla="*/ 1377 w 1644"/>
                <a:gd name="T19" fmla="*/ 116 h 1100"/>
                <a:gd name="T20" fmla="*/ 1368 w 1644"/>
                <a:gd name="T21" fmla="*/ 223 h 1100"/>
                <a:gd name="T22" fmla="*/ 1446 w 1644"/>
                <a:gd name="T23" fmla="*/ 452 h 1100"/>
                <a:gd name="T24" fmla="*/ 1644 w 1644"/>
                <a:gd name="T25" fmla="*/ 724 h 1100"/>
                <a:gd name="T26" fmla="*/ 1557 w 1644"/>
                <a:gd name="T27" fmla="*/ 788 h 1100"/>
                <a:gd name="T28" fmla="*/ 1148 w 1644"/>
                <a:gd name="T29" fmla="*/ 1100 h 1100"/>
                <a:gd name="T30" fmla="*/ 1146 w 1644"/>
                <a:gd name="T31" fmla="*/ 1066 h 1100"/>
                <a:gd name="T32" fmla="*/ 588 w 1644"/>
                <a:gd name="T33" fmla="*/ 1092 h 1100"/>
                <a:gd name="T34" fmla="*/ 404 w 1644"/>
                <a:gd name="T35" fmla="*/ 1022 h 1100"/>
                <a:gd name="T36" fmla="*/ 387 w 1644"/>
                <a:gd name="T37" fmla="*/ 1069 h 1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44" h="1100">
                  <a:moveTo>
                    <a:pt x="387" y="1069"/>
                  </a:moveTo>
                  <a:lnTo>
                    <a:pt x="198" y="1010"/>
                  </a:lnTo>
                  <a:lnTo>
                    <a:pt x="78" y="674"/>
                  </a:lnTo>
                  <a:lnTo>
                    <a:pt x="80" y="570"/>
                  </a:lnTo>
                  <a:lnTo>
                    <a:pt x="0" y="509"/>
                  </a:lnTo>
                  <a:lnTo>
                    <a:pt x="999" y="38"/>
                  </a:lnTo>
                  <a:lnTo>
                    <a:pt x="1089" y="74"/>
                  </a:lnTo>
                  <a:lnTo>
                    <a:pt x="1136" y="0"/>
                  </a:lnTo>
                  <a:lnTo>
                    <a:pt x="1337" y="69"/>
                  </a:lnTo>
                  <a:lnTo>
                    <a:pt x="1377" y="116"/>
                  </a:lnTo>
                  <a:lnTo>
                    <a:pt x="1368" y="223"/>
                  </a:lnTo>
                  <a:lnTo>
                    <a:pt x="1446" y="452"/>
                  </a:lnTo>
                  <a:lnTo>
                    <a:pt x="1644" y="724"/>
                  </a:lnTo>
                  <a:lnTo>
                    <a:pt x="1557" y="788"/>
                  </a:lnTo>
                  <a:lnTo>
                    <a:pt x="1148" y="1100"/>
                  </a:lnTo>
                  <a:lnTo>
                    <a:pt x="1146" y="1066"/>
                  </a:lnTo>
                  <a:lnTo>
                    <a:pt x="588" y="1092"/>
                  </a:lnTo>
                  <a:lnTo>
                    <a:pt x="404" y="1022"/>
                  </a:lnTo>
                  <a:lnTo>
                    <a:pt x="387" y="106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3" name="Freeform 151">
              <a:extLst>
                <a:ext uri="{FF2B5EF4-FFF2-40B4-BE49-F238E27FC236}">
                  <a16:creationId xmlns:a16="http://schemas.microsoft.com/office/drawing/2014/main" id="{02D0F597-6D98-439D-8D4A-6A67BDFD330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0" y="-210"/>
              <a:ext cx="1861" cy="1400"/>
            </a:xfrm>
            <a:custGeom>
              <a:avLst/>
              <a:gdLst>
                <a:gd name="T0" fmla="*/ 1491 w 1861"/>
                <a:gd name="T1" fmla="*/ 1400 h 1400"/>
                <a:gd name="T2" fmla="*/ 125 w 1861"/>
                <a:gd name="T3" fmla="*/ 1350 h 1400"/>
                <a:gd name="T4" fmla="*/ 0 w 1861"/>
                <a:gd name="T5" fmla="*/ 667 h 1400"/>
                <a:gd name="T6" fmla="*/ 191 w 1861"/>
                <a:gd name="T7" fmla="*/ 0 h 1400"/>
                <a:gd name="T8" fmla="*/ 418 w 1861"/>
                <a:gd name="T9" fmla="*/ 45 h 1400"/>
                <a:gd name="T10" fmla="*/ 505 w 1861"/>
                <a:gd name="T11" fmla="*/ 114 h 1400"/>
                <a:gd name="T12" fmla="*/ 616 w 1861"/>
                <a:gd name="T13" fmla="*/ 149 h 1400"/>
                <a:gd name="T14" fmla="*/ 763 w 1861"/>
                <a:gd name="T15" fmla="*/ 274 h 1400"/>
                <a:gd name="T16" fmla="*/ 883 w 1861"/>
                <a:gd name="T17" fmla="*/ 298 h 1400"/>
                <a:gd name="T18" fmla="*/ 985 w 1861"/>
                <a:gd name="T19" fmla="*/ 416 h 1400"/>
                <a:gd name="T20" fmla="*/ 1238 w 1861"/>
                <a:gd name="T21" fmla="*/ 553 h 1400"/>
                <a:gd name="T22" fmla="*/ 1401 w 1861"/>
                <a:gd name="T23" fmla="*/ 539 h 1400"/>
                <a:gd name="T24" fmla="*/ 1403 w 1861"/>
                <a:gd name="T25" fmla="*/ 662 h 1400"/>
                <a:gd name="T26" fmla="*/ 1531 w 1861"/>
                <a:gd name="T27" fmla="*/ 842 h 1400"/>
                <a:gd name="T28" fmla="*/ 1639 w 1861"/>
                <a:gd name="T29" fmla="*/ 891 h 1400"/>
                <a:gd name="T30" fmla="*/ 1774 w 1861"/>
                <a:gd name="T31" fmla="*/ 1088 h 1400"/>
                <a:gd name="T32" fmla="*/ 1861 w 1861"/>
                <a:gd name="T33" fmla="*/ 1359 h 1400"/>
                <a:gd name="T34" fmla="*/ 1491 w 1861"/>
                <a:gd name="T35" fmla="*/ 1400 h 14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61" h="1400">
                  <a:moveTo>
                    <a:pt x="1491" y="1400"/>
                  </a:moveTo>
                  <a:lnTo>
                    <a:pt x="125" y="1350"/>
                  </a:lnTo>
                  <a:lnTo>
                    <a:pt x="0" y="667"/>
                  </a:lnTo>
                  <a:lnTo>
                    <a:pt x="191" y="0"/>
                  </a:lnTo>
                  <a:lnTo>
                    <a:pt x="418" y="45"/>
                  </a:lnTo>
                  <a:lnTo>
                    <a:pt x="505" y="114"/>
                  </a:lnTo>
                  <a:lnTo>
                    <a:pt x="616" y="149"/>
                  </a:lnTo>
                  <a:lnTo>
                    <a:pt x="763" y="274"/>
                  </a:lnTo>
                  <a:lnTo>
                    <a:pt x="883" y="298"/>
                  </a:lnTo>
                  <a:lnTo>
                    <a:pt x="985" y="416"/>
                  </a:lnTo>
                  <a:lnTo>
                    <a:pt x="1238" y="553"/>
                  </a:lnTo>
                  <a:lnTo>
                    <a:pt x="1401" y="539"/>
                  </a:lnTo>
                  <a:lnTo>
                    <a:pt x="1403" y="662"/>
                  </a:lnTo>
                  <a:lnTo>
                    <a:pt x="1531" y="842"/>
                  </a:lnTo>
                  <a:lnTo>
                    <a:pt x="1639" y="891"/>
                  </a:lnTo>
                  <a:lnTo>
                    <a:pt x="1774" y="1088"/>
                  </a:lnTo>
                  <a:lnTo>
                    <a:pt x="1861" y="1359"/>
                  </a:lnTo>
                  <a:lnTo>
                    <a:pt x="1491" y="140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4" name="Freeform 152">
              <a:extLst>
                <a:ext uri="{FF2B5EF4-FFF2-40B4-BE49-F238E27FC236}">
                  <a16:creationId xmlns:a16="http://schemas.microsoft.com/office/drawing/2014/main" id="{70839A80-7113-4BD6-B99E-73FBF3FC133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27" y="-120"/>
              <a:ext cx="1895" cy="1981"/>
            </a:xfrm>
            <a:custGeom>
              <a:avLst/>
              <a:gdLst>
                <a:gd name="T0" fmla="*/ 716 w 1895"/>
                <a:gd name="T1" fmla="*/ 1596 h 1981"/>
                <a:gd name="T2" fmla="*/ 616 w 1895"/>
                <a:gd name="T3" fmla="*/ 1350 h 1981"/>
                <a:gd name="T4" fmla="*/ 619 w 1895"/>
                <a:gd name="T5" fmla="*/ 1274 h 1981"/>
                <a:gd name="T6" fmla="*/ 564 w 1895"/>
                <a:gd name="T7" fmla="*/ 1225 h 1981"/>
                <a:gd name="T8" fmla="*/ 557 w 1895"/>
                <a:gd name="T9" fmla="*/ 1170 h 1981"/>
                <a:gd name="T10" fmla="*/ 475 w 1895"/>
                <a:gd name="T11" fmla="*/ 1189 h 1981"/>
                <a:gd name="T12" fmla="*/ 425 w 1895"/>
                <a:gd name="T13" fmla="*/ 1165 h 1981"/>
                <a:gd name="T14" fmla="*/ 205 w 1895"/>
                <a:gd name="T15" fmla="*/ 946 h 1981"/>
                <a:gd name="T16" fmla="*/ 0 w 1895"/>
                <a:gd name="T17" fmla="*/ 686 h 1981"/>
                <a:gd name="T18" fmla="*/ 87 w 1895"/>
                <a:gd name="T19" fmla="*/ 622 h 1981"/>
                <a:gd name="T20" fmla="*/ 614 w 1895"/>
                <a:gd name="T21" fmla="*/ 243 h 1981"/>
                <a:gd name="T22" fmla="*/ 718 w 1895"/>
                <a:gd name="T23" fmla="*/ 113 h 1981"/>
                <a:gd name="T24" fmla="*/ 777 w 1895"/>
                <a:gd name="T25" fmla="*/ 137 h 1981"/>
                <a:gd name="T26" fmla="*/ 864 w 1895"/>
                <a:gd name="T27" fmla="*/ 80 h 1981"/>
                <a:gd name="T28" fmla="*/ 890 w 1895"/>
                <a:gd name="T29" fmla="*/ 26 h 1981"/>
                <a:gd name="T30" fmla="*/ 933 w 1895"/>
                <a:gd name="T31" fmla="*/ 45 h 1981"/>
                <a:gd name="T32" fmla="*/ 961 w 1895"/>
                <a:gd name="T33" fmla="*/ 0 h 1981"/>
                <a:gd name="T34" fmla="*/ 1084 w 1895"/>
                <a:gd name="T35" fmla="*/ 52 h 1981"/>
                <a:gd name="T36" fmla="*/ 1382 w 1895"/>
                <a:gd name="T37" fmla="*/ 180 h 1981"/>
                <a:gd name="T38" fmla="*/ 1394 w 1895"/>
                <a:gd name="T39" fmla="*/ 272 h 1981"/>
                <a:gd name="T40" fmla="*/ 1564 w 1895"/>
                <a:gd name="T41" fmla="*/ 288 h 1981"/>
                <a:gd name="T42" fmla="*/ 1656 w 1895"/>
                <a:gd name="T43" fmla="*/ 378 h 1981"/>
                <a:gd name="T44" fmla="*/ 1661 w 1895"/>
                <a:gd name="T45" fmla="*/ 449 h 1981"/>
                <a:gd name="T46" fmla="*/ 1613 w 1895"/>
                <a:gd name="T47" fmla="*/ 459 h 1981"/>
                <a:gd name="T48" fmla="*/ 1602 w 1895"/>
                <a:gd name="T49" fmla="*/ 506 h 1981"/>
                <a:gd name="T50" fmla="*/ 1665 w 1895"/>
                <a:gd name="T51" fmla="*/ 598 h 1981"/>
                <a:gd name="T52" fmla="*/ 1630 w 1895"/>
                <a:gd name="T53" fmla="*/ 645 h 1981"/>
                <a:gd name="T54" fmla="*/ 1668 w 1895"/>
                <a:gd name="T55" fmla="*/ 759 h 1981"/>
                <a:gd name="T56" fmla="*/ 1741 w 1895"/>
                <a:gd name="T57" fmla="*/ 820 h 1981"/>
                <a:gd name="T58" fmla="*/ 1753 w 1895"/>
                <a:gd name="T59" fmla="*/ 905 h 1981"/>
                <a:gd name="T60" fmla="*/ 1845 w 1895"/>
                <a:gd name="T61" fmla="*/ 955 h 1981"/>
                <a:gd name="T62" fmla="*/ 1895 w 1895"/>
                <a:gd name="T63" fmla="*/ 1092 h 1981"/>
                <a:gd name="T64" fmla="*/ 1755 w 1895"/>
                <a:gd name="T65" fmla="*/ 1104 h 1981"/>
                <a:gd name="T66" fmla="*/ 1677 w 1895"/>
                <a:gd name="T67" fmla="*/ 1215 h 1981"/>
                <a:gd name="T68" fmla="*/ 1604 w 1895"/>
                <a:gd name="T69" fmla="*/ 1591 h 1981"/>
                <a:gd name="T70" fmla="*/ 1552 w 1895"/>
                <a:gd name="T71" fmla="*/ 1697 h 1981"/>
                <a:gd name="T72" fmla="*/ 1460 w 1895"/>
                <a:gd name="T73" fmla="*/ 1759 h 1981"/>
                <a:gd name="T74" fmla="*/ 1448 w 1895"/>
                <a:gd name="T75" fmla="*/ 1860 h 1981"/>
                <a:gd name="T76" fmla="*/ 1384 w 1895"/>
                <a:gd name="T77" fmla="*/ 1877 h 1981"/>
                <a:gd name="T78" fmla="*/ 1290 w 1895"/>
                <a:gd name="T79" fmla="*/ 1782 h 1981"/>
                <a:gd name="T80" fmla="*/ 1096 w 1895"/>
                <a:gd name="T81" fmla="*/ 1981 h 1981"/>
                <a:gd name="T82" fmla="*/ 994 w 1895"/>
                <a:gd name="T83" fmla="*/ 1957 h 1981"/>
                <a:gd name="T84" fmla="*/ 947 w 1895"/>
                <a:gd name="T85" fmla="*/ 1905 h 1981"/>
                <a:gd name="T86" fmla="*/ 810 w 1895"/>
                <a:gd name="T87" fmla="*/ 1858 h 1981"/>
                <a:gd name="T88" fmla="*/ 716 w 1895"/>
                <a:gd name="T89" fmla="*/ 1596 h 1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1895" h="1981">
                  <a:moveTo>
                    <a:pt x="716" y="1596"/>
                  </a:moveTo>
                  <a:lnTo>
                    <a:pt x="616" y="1350"/>
                  </a:lnTo>
                  <a:lnTo>
                    <a:pt x="619" y="1274"/>
                  </a:lnTo>
                  <a:lnTo>
                    <a:pt x="564" y="1225"/>
                  </a:lnTo>
                  <a:lnTo>
                    <a:pt x="557" y="1170"/>
                  </a:lnTo>
                  <a:lnTo>
                    <a:pt x="475" y="1189"/>
                  </a:lnTo>
                  <a:lnTo>
                    <a:pt x="425" y="1165"/>
                  </a:lnTo>
                  <a:lnTo>
                    <a:pt x="205" y="946"/>
                  </a:lnTo>
                  <a:lnTo>
                    <a:pt x="0" y="686"/>
                  </a:lnTo>
                  <a:lnTo>
                    <a:pt x="87" y="622"/>
                  </a:lnTo>
                  <a:lnTo>
                    <a:pt x="614" y="243"/>
                  </a:lnTo>
                  <a:lnTo>
                    <a:pt x="718" y="113"/>
                  </a:lnTo>
                  <a:lnTo>
                    <a:pt x="777" y="137"/>
                  </a:lnTo>
                  <a:lnTo>
                    <a:pt x="864" y="80"/>
                  </a:lnTo>
                  <a:lnTo>
                    <a:pt x="890" y="26"/>
                  </a:lnTo>
                  <a:lnTo>
                    <a:pt x="933" y="45"/>
                  </a:lnTo>
                  <a:lnTo>
                    <a:pt x="961" y="0"/>
                  </a:lnTo>
                  <a:lnTo>
                    <a:pt x="1084" y="52"/>
                  </a:lnTo>
                  <a:lnTo>
                    <a:pt x="1382" y="180"/>
                  </a:lnTo>
                  <a:lnTo>
                    <a:pt x="1394" y="272"/>
                  </a:lnTo>
                  <a:lnTo>
                    <a:pt x="1564" y="288"/>
                  </a:lnTo>
                  <a:lnTo>
                    <a:pt x="1656" y="378"/>
                  </a:lnTo>
                  <a:lnTo>
                    <a:pt x="1661" y="449"/>
                  </a:lnTo>
                  <a:lnTo>
                    <a:pt x="1613" y="459"/>
                  </a:lnTo>
                  <a:lnTo>
                    <a:pt x="1602" y="506"/>
                  </a:lnTo>
                  <a:lnTo>
                    <a:pt x="1665" y="598"/>
                  </a:lnTo>
                  <a:lnTo>
                    <a:pt x="1630" y="645"/>
                  </a:lnTo>
                  <a:lnTo>
                    <a:pt x="1668" y="759"/>
                  </a:lnTo>
                  <a:lnTo>
                    <a:pt x="1741" y="820"/>
                  </a:lnTo>
                  <a:lnTo>
                    <a:pt x="1753" y="905"/>
                  </a:lnTo>
                  <a:lnTo>
                    <a:pt x="1845" y="955"/>
                  </a:lnTo>
                  <a:lnTo>
                    <a:pt x="1895" y="1092"/>
                  </a:lnTo>
                  <a:lnTo>
                    <a:pt x="1755" y="1104"/>
                  </a:lnTo>
                  <a:lnTo>
                    <a:pt x="1677" y="1215"/>
                  </a:lnTo>
                  <a:lnTo>
                    <a:pt x="1604" y="1591"/>
                  </a:lnTo>
                  <a:lnTo>
                    <a:pt x="1552" y="1697"/>
                  </a:lnTo>
                  <a:lnTo>
                    <a:pt x="1460" y="1759"/>
                  </a:lnTo>
                  <a:lnTo>
                    <a:pt x="1448" y="1860"/>
                  </a:lnTo>
                  <a:lnTo>
                    <a:pt x="1384" y="1877"/>
                  </a:lnTo>
                  <a:lnTo>
                    <a:pt x="1290" y="1782"/>
                  </a:lnTo>
                  <a:lnTo>
                    <a:pt x="1096" y="1981"/>
                  </a:lnTo>
                  <a:lnTo>
                    <a:pt x="994" y="1957"/>
                  </a:lnTo>
                  <a:lnTo>
                    <a:pt x="947" y="1905"/>
                  </a:lnTo>
                  <a:lnTo>
                    <a:pt x="810" y="1858"/>
                  </a:lnTo>
                  <a:lnTo>
                    <a:pt x="716" y="159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5" name="Freeform 153">
              <a:extLst>
                <a:ext uri="{FF2B5EF4-FFF2-40B4-BE49-F238E27FC236}">
                  <a16:creationId xmlns:a16="http://schemas.microsoft.com/office/drawing/2014/main" id="{8D383AE3-82E3-422C-991D-86C3133221F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65" y="-99"/>
              <a:ext cx="1888" cy="1097"/>
            </a:xfrm>
            <a:custGeom>
              <a:avLst/>
              <a:gdLst>
                <a:gd name="T0" fmla="*/ 1791 w 1888"/>
                <a:gd name="T1" fmla="*/ 1097 h 1097"/>
                <a:gd name="T2" fmla="*/ 0 w 1888"/>
                <a:gd name="T3" fmla="*/ 1029 h 1097"/>
                <a:gd name="T4" fmla="*/ 90 w 1888"/>
                <a:gd name="T5" fmla="*/ 851 h 1097"/>
                <a:gd name="T6" fmla="*/ 376 w 1888"/>
                <a:gd name="T7" fmla="*/ 494 h 1097"/>
                <a:gd name="T8" fmla="*/ 468 w 1888"/>
                <a:gd name="T9" fmla="*/ 289 h 1097"/>
                <a:gd name="T10" fmla="*/ 624 w 1888"/>
                <a:gd name="T11" fmla="*/ 111 h 1097"/>
                <a:gd name="T12" fmla="*/ 1219 w 1888"/>
                <a:gd name="T13" fmla="*/ 0 h 1097"/>
                <a:gd name="T14" fmla="*/ 1264 w 1888"/>
                <a:gd name="T15" fmla="*/ 135 h 1097"/>
                <a:gd name="T16" fmla="*/ 1321 w 1888"/>
                <a:gd name="T17" fmla="*/ 201 h 1097"/>
                <a:gd name="T18" fmla="*/ 1439 w 1888"/>
                <a:gd name="T19" fmla="*/ 312 h 1097"/>
                <a:gd name="T20" fmla="*/ 1493 w 1888"/>
                <a:gd name="T21" fmla="*/ 431 h 1097"/>
                <a:gd name="T22" fmla="*/ 1659 w 1888"/>
                <a:gd name="T23" fmla="*/ 497 h 1097"/>
                <a:gd name="T24" fmla="*/ 1888 w 1888"/>
                <a:gd name="T25" fmla="*/ 799 h 1097"/>
                <a:gd name="T26" fmla="*/ 1791 w 1888"/>
                <a:gd name="T27" fmla="*/ 1097 h 10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888" h="1097">
                  <a:moveTo>
                    <a:pt x="1791" y="1097"/>
                  </a:moveTo>
                  <a:lnTo>
                    <a:pt x="0" y="1029"/>
                  </a:lnTo>
                  <a:lnTo>
                    <a:pt x="90" y="851"/>
                  </a:lnTo>
                  <a:lnTo>
                    <a:pt x="376" y="494"/>
                  </a:lnTo>
                  <a:lnTo>
                    <a:pt x="468" y="289"/>
                  </a:lnTo>
                  <a:lnTo>
                    <a:pt x="624" y="111"/>
                  </a:lnTo>
                  <a:lnTo>
                    <a:pt x="1219" y="0"/>
                  </a:lnTo>
                  <a:lnTo>
                    <a:pt x="1264" y="135"/>
                  </a:lnTo>
                  <a:lnTo>
                    <a:pt x="1321" y="201"/>
                  </a:lnTo>
                  <a:lnTo>
                    <a:pt x="1439" y="312"/>
                  </a:lnTo>
                  <a:lnTo>
                    <a:pt x="1493" y="431"/>
                  </a:lnTo>
                  <a:lnTo>
                    <a:pt x="1659" y="497"/>
                  </a:lnTo>
                  <a:lnTo>
                    <a:pt x="1888" y="799"/>
                  </a:lnTo>
                  <a:lnTo>
                    <a:pt x="1791" y="109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6" name="Freeform 154">
              <a:extLst>
                <a:ext uri="{FF2B5EF4-FFF2-40B4-BE49-F238E27FC236}">
                  <a16:creationId xmlns:a16="http://schemas.microsoft.com/office/drawing/2014/main" id="{3149D7F2-BB23-4D24-98E6-A9A1F253C450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6" y="-68"/>
              <a:ext cx="2051" cy="2220"/>
            </a:xfrm>
            <a:custGeom>
              <a:avLst/>
              <a:gdLst>
                <a:gd name="T0" fmla="*/ 541 w 2051"/>
                <a:gd name="T1" fmla="*/ 1960 h 2220"/>
                <a:gd name="T2" fmla="*/ 539 w 2051"/>
                <a:gd name="T3" fmla="*/ 1877 h 2220"/>
                <a:gd name="T4" fmla="*/ 345 w 2051"/>
                <a:gd name="T5" fmla="*/ 1617 h 2220"/>
                <a:gd name="T6" fmla="*/ 274 w 2051"/>
                <a:gd name="T7" fmla="*/ 1447 h 2220"/>
                <a:gd name="T8" fmla="*/ 64 w 2051"/>
                <a:gd name="T9" fmla="*/ 1208 h 2220"/>
                <a:gd name="T10" fmla="*/ 0 w 2051"/>
                <a:gd name="T11" fmla="*/ 1182 h 2220"/>
                <a:gd name="T12" fmla="*/ 19 w 2051"/>
                <a:gd name="T13" fmla="*/ 1158 h 2220"/>
                <a:gd name="T14" fmla="*/ 737 w 2051"/>
                <a:gd name="T15" fmla="*/ 470 h 2220"/>
                <a:gd name="T16" fmla="*/ 1449 w 2051"/>
                <a:gd name="T17" fmla="*/ 0 h 2220"/>
                <a:gd name="T18" fmla="*/ 1512 w 2051"/>
                <a:gd name="T19" fmla="*/ 274 h 2220"/>
                <a:gd name="T20" fmla="*/ 1586 w 2051"/>
                <a:gd name="T21" fmla="*/ 303 h 2220"/>
                <a:gd name="T22" fmla="*/ 1605 w 2051"/>
                <a:gd name="T23" fmla="*/ 352 h 2220"/>
                <a:gd name="T24" fmla="*/ 1664 w 2051"/>
                <a:gd name="T25" fmla="*/ 355 h 2220"/>
                <a:gd name="T26" fmla="*/ 1744 w 2051"/>
                <a:gd name="T27" fmla="*/ 416 h 2220"/>
                <a:gd name="T28" fmla="*/ 1742 w 2051"/>
                <a:gd name="T29" fmla="*/ 520 h 2220"/>
                <a:gd name="T30" fmla="*/ 1862 w 2051"/>
                <a:gd name="T31" fmla="*/ 856 h 2220"/>
                <a:gd name="T32" fmla="*/ 2051 w 2051"/>
                <a:gd name="T33" fmla="*/ 915 h 2220"/>
                <a:gd name="T34" fmla="*/ 1794 w 2051"/>
                <a:gd name="T35" fmla="*/ 1515 h 2220"/>
                <a:gd name="T36" fmla="*/ 1760 w 2051"/>
                <a:gd name="T37" fmla="*/ 1823 h 2220"/>
                <a:gd name="T38" fmla="*/ 1694 w 2051"/>
                <a:gd name="T39" fmla="*/ 1865 h 2220"/>
                <a:gd name="T40" fmla="*/ 1593 w 2051"/>
                <a:gd name="T41" fmla="*/ 1868 h 2220"/>
                <a:gd name="T42" fmla="*/ 1503 w 2051"/>
                <a:gd name="T43" fmla="*/ 1962 h 2220"/>
                <a:gd name="T44" fmla="*/ 1404 w 2051"/>
                <a:gd name="T45" fmla="*/ 1953 h 2220"/>
                <a:gd name="T46" fmla="*/ 1271 w 2051"/>
                <a:gd name="T47" fmla="*/ 2097 h 2220"/>
                <a:gd name="T48" fmla="*/ 931 w 2051"/>
                <a:gd name="T49" fmla="*/ 2220 h 2220"/>
                <a:gd name="T50" fmla="*/ 685 w 2051"/>
                <a:gd name="T51" fmla="*/ 2177 h 2220"/>
                <a:gd name="T52" fmla="*/ 541 w 2051"/>
                <a:gd name="T53" fmla="*/ 1960 h 2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051" h="2220">
                  <a:moveTo>
                    <a:pt x="541" y="1960"/>
                  </a:moveTo>
                  <a:lnTo>
                    <a:pt x="539" y="1877"/>
                  </a:lnTo>
                  <a:lnTo>
                    <a:pt x="345" y="1617"/>
                  </a:lnTo>
                  <a:lnTo>
                    <a:pt x="274" y="1447"/>
                  </a:lnTo>
                  <a:lnTo>
                    <a:pt x="64" y="1208"/>
                  </a:lnTo>
                  <a:lnTo>
                    <a:pt x="0" y="1182"/>
                  </a:lnTo>
                  <a:lnTo>
                    <a:pt x="19" y="1158"/>
                  </a:lnTo>
                  <a:lnTo>
                    <a:pt x="737" y="470"/>
                  </a:lnTo>
                  <a:lnTo>
                    <a:pt x="1449" y="0"/>
                  </a:lnTo>
                  <a:lnTo>
                    <a:pt x="1512" y="274"/>
                  </a:lnTo>
                  <a:lnTo>
                    <a:pt x="1586" y="303"/>
                  </a:lnTo>
                  <a:lnTo>
                    <a:pt x="1605" y="352"/>
                  </a:lnTo>
                  <a:lnTo>
                    <a:pt x="1664" y="355"/>
                  </a:lnTo>
                  <a:lnTo>
                    <a:pt x="1744" y="416"/>
                  </a:lnTo>
                  <a:lnTo>
                    <a:pt x="1742" y="520"/>
                  </a:lnTo>
                  <a:lnTo>
                    <a:pt x="1862" y="856"/>
                  </a:lnTo>
                  <a:lnTo>
                    <a:pt x="2051" y="915"/>
                  </a:lnTo>
                  <a:lnTo>
                    <a:pt x="1794" y="1515"/>
                  </a:lnTo>
                  <a:lnTo>
                    <a:pt x="1760" y="1823"/>
                  </a:lnTo>
                  <a:lnTo>
                    <a:pt x="1694" y="1865"/>
                  </a:lnTo>
                  <a:lnTo>
                    <a:pt x="1593" y="1868"/>
                  </a:lnTo>
                  <a:lnTo>
                    <a:pt x="1503" y="1962"/>
                  </a:lnTo>
                  <a:lnTo>
                    <a:pt x="1404" y="1953"/>
                  </a:lnTo>
                  <a:lnTo>
                    <a:pt x="1271" y="2097"/>
                  </a:lnTo>
                  <a:lnTo>
                    <a:pt x="931" y="2220"/>
                  </a:lnTo>
                  <a:lnTo>
                    <a:pt x="685" y="2177"/>
                  </a:lnTo>
                  <a:lnTo>
                    <a:pt x="541" y="196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7" name="Freeform 155">
              <a:extLst>
                <a:ext uri="{FF2B5EF4-FFF2-40B4-BE49-F238E27FC236}">
                  <a16:creationId xmlns:a16="http://schemas.microsoft.com/office/drawing/2014/main" id="{FABDBFCA-6127-47EB-8D0E-7FED8959A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6171" y="-1699"/>
              <a:ext cx="1801" cy="4080"/>
            </a:xfrm>
            <a:custGeom>
              <a:avLst/>
              <a:gdLst>
                <a:gd name="T0" fmla="*/ 1555 w 1801"/>
                <a:gd name="T1" fmla="*/ 1813 h 4080"/>
                <a:gd name="T2" fmla="*/ 1689 w 1801"/>
                <a:gd name="T3" fmla="*/ 2201 h 4080"/>
                <a:gd name="T4" fmla="*/ 1741 w 1801"/>
                <a:gd name="T5" fmla="*/ 2617 h 4080"/>
                <a:gd name="T6" fmla="*/ 1595 w 1801"/>
                <a:gd name="T7" fmla="*/ 3723 h 4080"/>
                <a:gd name="T8" fmla="*/ 1052 w 1801"/>
                <a:gd name="T9" fmla="*/ 3905 h 4080"/>
                <a:gd name="T10" fmla="*/ 867 w 1801"/>
                <a:gd name="T11" fmla="*/ 4080 h 4080"/>
                <a:gd name="T12" fmla="*/ 1578 w 1801"/>
                <a:gd name="T13" fmla="*/ 3931 h 4080"/>
                <a:gd name="T14" fmla="*/ 1801 w 1801"/>
                <a:gd name="T15" fmla="*/ 2409 h 4080"/>
                <a:gd name="T16" fmla="*/ 1555 w 1801"/>
                <a:gd name="T17" fmla="*/ 1813 h 4080"/>
                <a:gd name="T18" fmla="*/ 1016 w 1801"/>
                <a:gd name="T19" fmla="*/ 707 h 4080"/>
                <a:gd name="T20" fmla="*/ 1519 w 1801"/>
                <a:gd name="T21" fmla="*/ 1737 h 4080"/>
                <a:gd name="T22" fmla="*/ 792 w 1801"/>
                <a:gd name="T23" fmla="*/ 0 h 4080"/>
                <a:gd name="T24" fmla="*/ 761 w 1801"/>
                <a:gd name="T25" fmla="*/ 14 h 4080"/>
                <a:gd name="T26" fmla="*/ 896 w 1801"/>
                <a:gd name="T27" fmla="*/ 704 h 4080"/>
                <a:gd name="T28" fmla="*/ 1016 w 1801"/>
                <a:gd name="T29" fmla="*/ 707 h 4080"/>
                <a:gd name="T30" fmla="*/ 870 w 1801"/>
                <a:gd name="T31" fmla="*/ 1418 h 4080"/>
                <a:gd name="T32" fmla="*/ 648 w 1801"/>
                <a:gd name="T33" fmla="*/ 1205 h 4080"/>
                <a:gd name="T34" fmla="*/ 106 w 1801"/>
                <a:gd name="T35" fmla="*/ 1326 h 4080"/>
                <a:gd name="T36" fmla="*/ 0 w 1801"/>
                <a:gd name="T37" fmla="*/ 2205 h 4080"/>
                <a:gd name="T38" fmla="*/ 362 w 1801"/>
                <a:gd name="T39" fmla="*/ 2220 h 4080"/>
                <a:gd name="T40" fmla="*/ 414 w 1801"/>
                <a:gd name="T41" fmla="*/ 2354 h 4080"/>
                <a:gd name="T42" fmla="*/ 773 w 1801"/>
                <a:gd name="T43" fmla="*/ 2560 h 4080"/>
                <a:gd name="T44" fmla="*/ 931 w 1801"/>
                <a:gd name="T45" fmla="*/ 2220 h 4080"/>
                <a:gd name="T46" fmla="*/ 870 w 1801"/>
                <a:gd name="T47" fmla="*/ 1418 h 40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01" h="4080">
                  <a:moveTo>
                    <a:pt x="1555" y="1813"/>
                  </a:moveTo>
                  <a:lnTo>
                    <a:pt x="1689" y="2201"/>
                  </a:lnTo>
                  <a:lnTo>
                    <a:pt x="1741" y="2617"/>
                  </a:lnTo>
                  <a:lnTo>
                    <a:pt x="1595" y="3723"/>
                  </a:lnTo>
                  <a:lnTo>
                    <a:pt x="1052" y="3905"/>
                  </a:lnTo>
                  <a:lnTo>
                    <a:pt x="867" y="4080"/>
                  </a:lnTo>
                  <a:lnTo>
                    <a:pt x="1578" y="3931"/>
                  </a:lnTo>
                  <a:lnTo>
                    <a:pt x="1801" y="2409"/>
                  </a:lnTo>
                  <a:lnTo>
                    <a:pt x="1555" y="1813"/>
                  </a:lnTo>
                  <a:close/>
                  <a:moveTo>
                    <a:pt x="1016" y="707"/>
                  </a:moveTo>
                  <a:lnTo>
                    <a:pt x="1519" y="1737"/>
                  </a:lnTo>
                  <a:lnTo>
                    <a:pt x="792" y="0"/>
                  </a:lnTo>
                  <a:lnTo>
                    <a:pt x="761" y="14"/>
                  </a:lnTo>
                  <a:lnTo>
                    <a:pt x="896" y="704"/>
                  </a:lnTo>
                  <a:lnTo>
                    <a:pt x="1016" y="707"/>
                  </a:lnTo>
                  <a:close/>
                  <a:moveTo>
                    <a:pt x="870" y="1418"/>
                  </a:moveTo>
                  <a:lnTo>
                    <a:pt x="648" y="1205"/>
                  </a:lnTo>
                  <a:lnTo>
                    <a:pt x="106" y="1326"/>
                  </a:lnTo>
                  <a:lnTo>
                    <a:pt x="0" y="2205"/>
                  </a:lnTo>
                  <a:lnTo>
                    <a:pt x="362" y="2220"/>
                  </a:lnTo>
                  <a:lnTo>
                    <a:pt x="414" y="2354"/>
                  </a:lnTo>
                  <a:lnTo>
                    <a:pt x="773" y="2560"/>
                  </a:lnTo>
                  <a:lnTo>
                    <a:pt x="931" y="2220"/>
                  </a:lnTo>
                  <a:lnTo>
                    <a:pt x="870" y="141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8" name="Freeform 156">
              <a:extLst>
                <a:ext uri="{FF2B5EF4-FFF2-40B4-BE49-F238E27FC236}">
                  <a16:creationId xmlns:a16="http://schemas.microsoft.com/office/drawing/2014/main" id="{280D9585-A1CD-4A1D-ADE6-CEB3056DD9F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31" y="972"/>
              <a:ext cx="1850" cy="1303"/>
            </a:xfrm>
            <a:custGeom>
              <a:avLst/>
              <a:gdLst>
                <a:gd name="T0" fmla="*/ 291 w 1850"/>
                <a:gd name="T1" fmla="*/ 0 h 1303"/>
                <a:gd name="T2" fmla="*/ 676 w 1850"/>
                <a:gd name="T3" fmla="*/ 447 h 1303"/>
                <a:gd name="T4" fmla="*/ 1595 w 1850"/>
                <a:gd name="T5" fmla="*/ 783 h 1303"/>
                <a:gd name="T6" fmla="*/ 1850 w 1850"/>
                <a:gd name="T7" fmla="*/ 1085 h 1303"/>
                <a:gd name="T8" fmla="*/ 1767 w 1850"/>
                <a:gd name="T9" fmla="*/ 1225 h 1303"/>
                <a:gd name="T10" fmla="*/ 1099 w 1850"/>
                <a:gd name="T11" fmla="*/ 1303 h 1303"/>
                <a:gd name="T12" fmla="*/ 947 w 1850"/>
                <a:gd name="T13" fmla="*/ 1168 h 1303"/>
                <a:gd name="T14" fmla="*/ 0 w 1850"/>
                <a:gd name="T15" fmla="*/ 499 h 1303"/>
                <a:gd name="T16" fmla="*/ 73 w 1850"/>
                <a:gd name="T17" fmla="*/ 123 h 1303"/>
                <a:gd name="T18" fmla="*/ 151 w 1850"/>
                <a:gd name="T19" fmla="*/ 12 h 1303"/>
                <a:gd name="T20" fmla="*/ 291 w 1850"/>
                <a:gd name="T21" fmla="*/ 0 h 1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50" h="1303">
                  <a:moveTo>
                    <a:pt x="291" y="0"/>
                  </a:moveTo>
                  <a:lnTo>
                    <a:pt x="676" y="447"/>
                  </a:lnTo>
                  <a:lnTo>
                    <a:pt x="1595" y="783"/>
                  </a:lnTo>
                  <a:lnTo>
                    <a:pt x="1850" y="1085"/>
                  </a:lnTo>
                  <a:lnTo>
                    <a:pt x="1767" y="1225"/>
                  </a:lnTo>
                  <a:lnTo>
                    <a:pt x="1099" y="1303"/>
                  </a:lnTo>
                  <a:lnTo>
                    <a:pt x="947" y="1168"/>
                  </a:lnTo>
                  <a:lnTo>
                    <a:pt x="0" y="499"/>
                  </a:lnTo>
                  <a:lnTo>
                    <a:pt x="73" y="123"/>
                  </a:lnTo>
                  <a:lnTo>
                    <a:pt x="151" y="12"/>
                  </a:lnTo>
                  <a:lnTo>
                    <a:pt x="291" y="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09" name="Freeform 157">
              <a:extLst>
                <a:ext uri="{FF2B5EF4-FFF2-40B4-BE49-F238E27FC236}">
                  <a16:creationId xmlns:a16="http://schemas.microsoft.com/office/drawing/2014/main" id="{94C8C7E8-AEAA-4372-9959-E7182073C20F}"/>
                </a:ext>
              </a:extLst>
            </p:cNvPr>
            <p:cNvSpPr>
              <a:spLocks/>
            </p:cNvSpPr>
            <p:nvPr/>
          </p:nvSpPr>
          <p:spPr bwMode="auto">
            <a:xfrm>
              <a:off x="12429" y="242"/>
              <a:ext cx="2242" cy="1271"/>
            </a:xfrm>
            <a:custGeom>
              <a:avLst/>
              <a:gdLst>
                <a:gd name="T0" fmla="*/ 687 w 2242"/>
                <a:gd name="T1" fmla="*/ 338 h 1271"/>
                <a:gd name="T2" fmla="*/ 1138 w 2242"/>
                <a:gd name="T3" fmla="*/ 123 h 1271"/>
                <a:gd name="T4" fmla="*/ 1791 w 2242"/>
                <a:gd name="T5" fmla="*/ 132 h 1271"/>
                <a:gd name="T6" fmla="*/ 1871 w 2242"/>
                <a:gd name="T7" fmla="*/ 283 h 1271"/>
                <a:gd name="T8" fmla="*/ 1873 w 2242"/>
                <a:gd name="T9" fmla="*/ 397 h 1271"/>
                <a:gd name="T10" fmla="*/ 1944 w 2242"/>
                <a:gd name="T11" fmla="*/ 498 h 1271"/>
                <a:gd name="T12" fmla="*/ 2091 w 2242"/>
                <a:gd name="T13" fmla="*/ 560 h 1271"/>
                <a:gd name="T14" fmla="*/ 2157 w 2242"/>
                <a:gd name="T15" fmla="*/ 624 h 1271"/>
                <a:gd name="T16" fmla="*/ 2242 w 2242"/>
                <a:gd name="T17" fmla="*/ 763 h 1271"/>
                <a:gd name="T18" fmla="*/ 1776 w 2242"/>
                <a:gd name="T19" fmla="*/ 848 h 1271"/>
                <a:gd name="T20" fmla="*/ 1807 w 2242"/>
                <a:gd name="T21" fmla="*/ 1170 h 1271"/>
                <a:gd name="T22" fmla="*/ 1564 w 2242"/>
                <a:gd name="T23" fmla="*/ 1271 h 1271"/>
                <a:gd name="T24" fmla="*/ 293 w 2242"/>
                <a:gd name="T25" fmla="*/ 730 h 1271"/>
                <a:gd name="T26" fmla="*/ 243 w 2242"/>
                <a:gd name="T27" fmla="*/ 593 h 1271"/>
                <a:gd name="T28" fmla="*/ 151 w 2242"/>
                <a:gd name="T29" fmla="*/ 543 h 1271"/>
                <a:gd name="T30" fmla="*/ 139 w 2242"/>
                <a:gd name="T31" fmla="*/ 458 h 1271"/>
                <a:gd name="T32" fmla="*/ 66 w 2242"/>
                <a:gd name="T33" fmla="*/ 397 h 1271"/>
                <a:gd name="T34" fmla="*/ 28 w 2242"/>
                <a:gd name="T35" fmla="*/ 283 h 1271"/>
                <a:gd name="T36" fmla="*/ 63 w 2242"/>
                <a:gd name="T37" fmla="*/ 236 h 1271"/>
                <a:gd name="T38" fmla="*/ 0 w 2242"/>
                <a:gd name="T39" fmla="*/ 144 h 1271"/>
                <a:gd name="T40" fmla="*/ 11 w 2242"/>
                <a:gd name="T41" fmla="*/ 97 h 1271"/>
                <a:gd name="T42" fmla="*/ 59 w 2242"/>
                <a:gd name="T43" fmla="*/ 87 h 1271"/>
                <a:gd name="T44" fmla="*/ 54 w 2242"/>
                <a:gd name="T45" fmla="*/ 16 h 1271"/>
                <a:gd name="T46" fmla="*/ 111 w 2242"/>
                <a:gd name="T47" fmla="*/ 0 h 1271"/>
                <a:gd name="T48" fmla="*/ 687 w 2242"/>
                <a:gd name="T49" fmla="*/ 338 h 1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242" h="1271">
                  <a:moveTo>
                    <a:pt x="687" y="338"/>
                  </a:moveTo>
                  <a:lnTo>
                    <a:pt x="1138" y="123"/>
                  </a:lnTo>
                  <a:lnTo>
                    <a:pt x="1791" y="132"/>
                  </a:lnTo>
                  <a:lnTo>
                    <a:pt x="1871" y="283"/>
                  </a:lnTo>
                  <a:lnTo>
                    <a:pt x="1873" y="397"/>
                  </a:lnTo>
                  <a:lnTo>
                    <a:pt x="1944" y="498"/>
                  </a:lnTo>
                  <a:lnTo>
                    <a:pt x="2091" y="560"/>
                  </a:lnTo>
                  <a:lnTo>
                    <a:pt x="2157" y="624"/>
                  </a:lnTo>
                  <a:lnTo>
                    <a:pt x="2242" y="763"/>
                  </a:lnTo>
                  <a:lnTo>
                    <a:pt x="1776" y="848"/>
                  </a:lnTo>
                  <a:lnTo>
                    <a:pt x="1807" y="1170"/>
                  </a:lnTo>
                  <a:lnTo>
                    <a:pt x="1564" y="1271"/>
                  </a:lnTo>
                  <a:lnTo>
                    <a:pt x="293" y="730"/>
                  </a:lnTo>
                  <a:lnTo>
                    <a:pt x="243" y="593"/>
                  </a:lnTo>
                  <a:lnTo>
                    <a:pt x="151" y="543"/>
                  </a:lnTo>
                  <a:lnTo>
                    <a:pt x="139" y="458"/>
                  </a:lnTo>
                  <a:lnTo>
                    <a:pt x="66" y="397"/>
                  </a:lnTo>
                  <a:lnTo>
                    <a:pt x="28" y="283"/>
                  </a:lnTo>
                  <a:lnTo>
                    <a:pt x="63" y="236"/>
                  </a:lnTo>
                  <a:lnTo>
                    <a:pt x="0" y="144"/>
                  </a:lnTo>
                  <a:lnTo>
                    <a:pt x="11" y="97"/>
                  </a:lnTo>
                  <a:lnTo>
                    <a:pt x="59" y="87"/>
                  </a:lnTo>
                  <a:lnTo>
                    <a:pt x="54" y="16"/>
                  </a:lnTo>
                  <a:lnTo>
                    <a:pt x="111" y="0"/>
                  </a:lnTo>
                  <a:lnTo>
                    <a:pt x="687" y="33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0" name="Freeform 158">
              <a:extLst>
                <a:ext uri="{FF2B5EF4-FFF2-40B4-BE49-F238E27FC236}">
                  <a16:creationId xmlns:a16="http://schemas.microsoft.com/office/drawing/2014/main" id="{661B0A15-E32A-42CA-803C-AB53F9DF11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06" y="566"/>
              <a:ext cx="1137" cy="1231"/>
            </a:xfrm>
            <a:custGeom>
              <a:avLst/>
              <a:gdLst>
                <a:gd name="T0" fmla="*/ 80 w 1137"/>
                <a:gd name="T1" fmla="*/ 1134 h 1231"/>
                <a:gd name="T2" fmla="*/ 83 w 1137"/>
                <a:gd name="T3" fmla="*/ 988 h 1231"/>
                <a:gd name="T4" fmla="*/ 0 w 1137"/>
                <a:gd name="T5" fmla="*/ 903 h 1231"/>
                <a:gd name="T6" fmla="*/ 12 w 1137"/>
                <a:gd name="T7" fmla="*/ 312 h 1231"/>
                <a:gd name="T8" fmla="*/ 421 w 1137"/>
                <a:gd name="T9" fmla="*/ 0 h 1231"/>
                <a:gd name="T10" fmla="*/ 626 w 1137"/>
                <a:gd name="T11" fmla="*/ 260 h 1231"/>
                <a:gd name="T12" fmla="*/ 846 w 1137"/>
                <a:gd name="T13" fmla="*/ 479 h 1231"/>
                <a:gd name="T14" fmla="*/ 896 w 1137"/>
                <a:gd name="T15" fmla="*/ 503 h 1231"/>
                <a:gd name="T16" fmla="*/ 978 w 1137"/>
                <a:gd name="T17" fmla="*/ 484 h 1231"/>
                <a:gd name="T18" fmla="*/ 985 w 1137"/>
                <a:gd name="T19" fmla="*/ 539 h 1231"/>
                <a:gd name="T20" fmla="*/ 1040 w 1137"/>
                <a:gd name="T21" fmla="*/ 588 h 1231"/>
                <a:gd name="T22" fmla="*/ 1037 w 1137"/>
                <a:gd name="T23" fmla="*/ 664 h 1231"/>
                <a:gd name="T24" fmla="*/ 1137 w 1137"/>
                <a:gd name="T25" fmla="*/ 910 h 1231"/>
                <a:gd name="T26" fmla="*/ 1070 w 1137"/>
                <a:gd name="T27" fmla="*/ 966 h 1231"/>
                <a:gd name="T28" fmla="*/ 940 w 1137"/>
                <a:gd name="T29" fmla="*/ 926 h 1231"/>
                <a:gd name="T30" fmla="*/ 933 w 1137"/>
                <a:gd name="T31" fmla="*/ 988 h 1231"/>
                <a:gd name="T32" fmla="*/ 865 w 1137"/>
                <a:gd name="T33" fmla="*/ 1068 h 1231"/>
                <a:gd name="T34" fmla="*/ 664 w 1137"/>
                <a:gd name="T35" fmla="*/ 1127 h 1231"/>
                <a:gd name="T36" fmla="*/ 525 w 1137"/>
                <a:gd name="T37" fmla="*/ 1231 h 1231"/>
                <a:gd name="T38" fmla="*/ 466 w 1137"/>
                <a:gd name="T39" fmla="*/ 1205 h 1231"/>
                <a:gd name="T40" fmla="*/ 421 w 1137"/>
                <a:gd name="T41" fmla="*/ 1113 h 1231"/>
                <a:gd name="T42" fmla="*/ 222 w 1137"/>
                <a:gd name="T43" fmla="*/ 1144 h 1231"/>
                <a:gd name="T44" fmla="*/ 80 w 1137"/>
                <a:gd name="T45" fmla="*/ 1134 h 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37" h="1231">
                  <a:moveTo>
                    <a:pt x="80" y="1134"/>
                  </a:moveTo>
                  <a:lnTo>
                    <a:pt x="83" y="988"/>
                  </a:lnTo>
                  <a:lnTo>
                    <a:pt x="0" y="903"/>
                  </a:lnTo>
                  <a:lnTo>
                    <a:pt x="12" y="312"/>
                  </a:lnTo>
                  <a:lnTo>
                    <a:pt x="421" y="0"/>
                  </a:lnTo>
                  <a:lnTo>
                    <a:pt x="626" y="260"/>
                  </a:lnTo>
                  <a:lnTo>
                    <a:pt x="846" y="479"/>
                  </a:lnTo>
                  <a:lnTo>
                    <a:pt x="896" y="503"/>
                  </a:lnTo>
                  <a:lnTo>
                    <a:pt x="978" y="484"/>
                  </a:lnTo>
                  <a:lnTo>
                    <a:pt x="985" y="539"/>
                  </a:lnTo>
                  <a:lnTo>
                    <a:pt x="1040" y="588"/>
                  </a:lnTo>
                  <a:lnTo>
                    <a:pt x="1037" y="664"/>
                  </a:lnTo>
                  <a:lnTo>
                    <a:pt x="1137" y="910"/>
                  </a:lnTo>
                  <a:lnTo>
                    <a:pt x="1070" y="966"/>
                  </a:lnTo>
                  <a:lnTo>
                    <a:pt x="940" y="926"/>
                  </a:lnTo>
                  <a:lnTo>
                    <a:pt x="933" y="988"/>
                  </a:lnTo>
                  <a:lnTo>
                    <a:pt x="865" y="1068"/>
                  </a:lnTo>
                  <a:lnTo>
                    <a:pt x="664" y="1127"/>
                  </a:lnTo>
                  <a:lnTo>
                    <a:pt x="525" y="1231"/>
                  </a:lnTo>
                  <a:lnTo>
                    <a:pt x="466" y="1205"/>
                  </a:lnTo>
                  <a:lnTo>
                    <a:pt x="421" y="1113"/>
                  </a:lnTo>
                  <a:lnTo>
                    <a:pt x="222" y="1144"/>
                  </a:lnTo>
                  <a:lnTo>
                    <a:pt x="80" y="113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1" name="Freeform 159">
              <a:extLst>
                <a:ext uri="{FF2B5EF4-FFF2-40B4-BE49-F238E27FC236}">
                  <a16:creationId xmlns:a16="http://schemas.microsoft.com/office/drawing/2014/main" id="{4F3DB717-8FE6-4351-8F21-40A2FD37A001}"/>
                </a:ext>
              </a:extLst>
            </p:cNvPr>
            <p:cNvSpPr>
              <a:spLocks/>
            </p:cNvSpPr>
            <p:nvPr/>
          </p:nvSpPr>
          <p:spPr bwMode="auto">
            <a:xfrm>
              <a:off x="5522" y="681"/>
              <a:ext cx="1238" cy="1253"/>
            </a:xfrm>
            <a:custGeom>
              <a:avLst/>
              <a:gdLst>
                <a:gd name="T0" fmla="*/ 574 w 1238"/>
                <a:gd name="T1" fmla="*/ 1253 h 1253"/>
                <a:gd name="T2" fmla="*/ 315 w 1238"/>
                <a:gd name="T3" fmla="*/ 1097 h 1253"/>
                <a:gd name="T4" fmla="*/ 248 w 1238"/>
                <a:gd name="T5" fmla="*/ 908 h 1253"/>
                <a:gd name="T6" fmla="*/ 189 w 1238"/>
                <a:gd name="T7" fmla="*/ 844 h 1253"/>
                <a:gd name="T8" fmla="*/ 121 w 1238"/>
                <a:gd name="T9" fmla="*/ 823 h 1253"/>
                <a:gd name="T10" fmla="*/ 102 w 1238"/>
                <a:gd name="T11" fmla="*/ 705 h 1253"/>
                <a:gd name="T12" fmla="*/ 0 w 1238"/>
                <a:gd name="T13" fmla="*/ 606 h 1253"/>
                <a:gd name="T14" fmla="*/ 62 w 1238"/>
                <a:gd name="T15" fmla="*/ 520 h 1253"/>
                <a:gd name="T16" fmla="*/ 64 w 1238"/>
                <a:gd name="T17" fmla="*/ 450 h 1253"/>
                <a:gd name="T18" fmla="*/ 100 w 1238"/>
                <a:gd name="T19" fmla="*/ 402 h 1253"/>
                <a:gd name="T20" fmla="*/ 159 w 1238"/>
                <a:gd name="T21" fmla="*/ 383 h 1253"/>
                <a:gd name="T22" fmla="*/ 151 w 1238"/>
                <a:gd name="T23" fmla="*/ 336 h 1253"/>
                <a:gd name="T24" fmla="*/ 182 w 1238"/>
                <a:gd name="T25" fmla="*/ 322 h 1253"/>
                <a:gd name="T26" fmla="*/ 244 w 1238"/>
                <a:gd name="T27" fmla="*/ 315 h 1253"/>
                <a:gd name="T28" fmla="*/ 277 w 1238"/>
                <a:gd name="T29" fmla="*/ 369 h 1253"/>
                <a:gd name="T30" fmla="*/ 433 w 1238"/>
                <a:gd name="T31" fmla="*/ 232 h 1253"/>
                <a:gd name="T32" fmla="*/ 454 w 1238"/>
                <a:gd name="T33" fmla="*/ 289 h 1253"/>
                <a:gd name="T34" fmla="*/ 487 w 1238"/>
                <a:gd name="T35" fmla="*/ 279 h 1253"/>
                <a:gd name="T36" fmla="*/ 537 w 1238"/>
                <a:gd name="T37" fmla="*/ 194 h 1253"/>
                <a:gd name="T38" fmla="*/ 733 w 1238"/>
                <a:gd name="T39" fmla="*/ 0 h 1253"/>
                <a:gd name="T40" fmla="*/ 941 w 1238"/>
                <a:gd name="T41" fmla="*/ 102 h 1253"/>
                <a:gd name="T42" fmla="*/ 1033 w 1238"/>
                <a:gd name="T43" fmla="*/ 296 h 1253"/>
                <a:gd name="T44" fmla="*/ 1238 w 1238"/>
                <a:gd name="T45" fmla="*/ 421 h 1253"/>
                <a:gd name="T46" fmla="*/ 574 w 1238"/>
                <a:gd name="T47" fmla="*/ 1253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38" h="1253">
                  <a:moveTo>
                    <a:pt x="574" y="1253"/>
                  </a:moveTo>
                  <a:lnTo>
                    <a:pt x="315" y="1097"/>
                  </a:lnTo>
                  <a:lnTo>
                    <a:pt x="248" y="908"/>
                  </a:lnTo>
                  <a:lnTo>
                    <a:pt x="189" y="844"/>
                  </a:lnTo>
                  <a:lnTo>
                    <a:pt x="121" y="823"/>
                  </a:lnTo>
                  <a:lnTo>
                    <a:pt x="102" y="705"/>
                  </a:lnTo>
                  <a:lnTo>
                    <a:pt x="0" y="606"/>
                  </a:lnTo>
                  <a:lnTo>
                    <a:pt x="62" y="520"/>
                  </a:lnTo>
                  <a:lnTo>
                    <a:pt x="64" y="450"/>
                  </a:lnTo>
                  <a:lnTo>
                    <a:pt x="100" y="402"/>
                  </a:lnTo>
                  <a:lnTo>
                    <a:pt x="159" y="383"/>
                  </a:lnTo>
                  <a:lnTo>
                    <a:pt x="151" y="336"/>
                  </a:lnTo>
                  <a:lnTo>
                    <a:pt x="182" y="322"/>
                  </a:lnTo>
                  <a:lnTo>
                    <a:pt x="244" y="315"/>
                  </a:lnTo>
                  <a:lnTo>
                    <a:pt x="277" y="369"/>
                  </a:lnTo>
                  <a:lnTo>
                    <a:pt x="433" y="232"/>
                  </a:lnTo>
                  <a:lnTo>
                    <a:pt x="454" y="289"/>
                  </a:lnTo>
                  <a:lnTo>
                    <a:pt x="487" y="279"/>
                  </a:lnTo>
                  <a:lnTo>
                    <a:pt x="537" y="194"/>
                  </a:lnTo>
                  <a:lnTo>
                    <a:pt x="733" y="0"/>
                  </a:lnTo>
                  <a:lnTo>
                    <a:pt x="941" y="102"/>
                  </a:lnTo>
                  <a:lnTo>
                    <a:pt x="1033" y="296"/>
                  </a:lnTo>
                  <a:lnTo>
                    <a:pt x="1238" y="421"/>
                  </a:lnTo>
                  <a:lnTo>
                    <a:pt x="574" y="125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2" name="Freeform 160">
              <a:extLst>
                <a:ext uri="{FF2B5EF4-FFF2-40B4-BE49-F238E27FC236}">
                  <a16:creationId xmlns:a16="http://schemas.microsoft.com/office/drawing/2014/main" id="{2267CA73-7A03-4C15-A033-C212F132FD78}"/>
                </a:ext>
              </a:extLst>
            </p:cNvPr>
            <p:cNvSpPr>
              <a:spLocks/>
            </p:cNvSpPr>
            <p:nvPr/>
          </p:nvSpPr>
          <p:spPr bwMode="auto">
            <a:xfrm>
              <a:off x="8877" y="800"/>
              <a:ext cx="1612" cy="1761"/>
            </a:xfrm>
            <a:custGeom>
              <a:avLst/>
              <a:gdLst>
                <a:gd name="T0" fmla="*/ 468 w 1612"/>
                <a:gd name="T1" fmla="*/ 1612 h 1761"/>
                <a:gd name="T2" fmla="*/ 461 w 1612"/>
                <a:gd name="T3" fmla="*/ 1569 h 1761"/>
                <a:gd name="T4" fmla="*/ 168 w 1612"/>
                <a:gd name="T5" fmla="*/ 1460 h 1761"/>
                <a:gd name="T6" fmla="*/ 0 w 1612"/>
                <a:gd name="T7" fmla="*/ 1229 h 1761"/>
                <a:gd name="T8" fmla="*/ 133 w 1612"/>
                <a:gd name="T9" fmla="*/ 1085 h 1761"/>
                <a:gd name="T10" fmla="*/ 232 w 1612"/>
                <a:gd name="T11" fmla="*/ 1094 h 1761"/>
                <a:gd name="T12" fmla="*/ 322 w 1612"/>
                <a:gd name="T13" fmla="*/ 1000 h 1761"/>
                <a:gd name="T14" fmla="*/ 423 w 1612"/>
                <a:gd name="T15" fmla="*/ 997 h 1761"/>
                <a:gd name="T16" fmla="*/ 489 w 1612"/>
                <a:gd name="T17" fmla="*/ 955 h 1761"/>
                <a:gd name="T18" fmla="*/ 523 w 1612"/>
                <a:gd name="T19" fmla="*/ 647 h 1761"/>
                <a:gd name="T20" fmla="*/ 780 w 1612"/>
                <a:gd name="T21" fmla="*/ 47 h 1761"/>
                <a:gd name="T22" fmla="*/ 797 w 1612"/>
                <a:gd name="T23" fmla="*/ 0 h 1761"/>
                <a:gd name="T24" fmla="*/ 981 w 1612"/>
                <a:gd name="T25" fmla="*/ 70 h 1761"/>
                <a:gd name="T26" fmla="*/ 1539 w 1612"/>
                <a:gd name="T27" fmla="*/ 44 h 1761"/>
                <a:gd name="T28" fmla="*/ 1541 w 1612"/>
                <a:gd name="T29" fmla="*/ 78 h 1761"/>
                <a:gd name="T30" fmla="*/ 1529 w 1612"/>
                <a:gd name="T31" fmla="*/ 669 h 1761"/>
                <a:gd name="T32" fmla="*/ 1612 w 1612"/>
                <a:gd name="T33" fmla="*/ 754 h 1761"/>
                <a:gd name="T34" fmla="*/ 1609 w 1612"/>
                <a:gd name="T35" fmla="*/ 900 h 1761"/>
                <a:gd name="T36" fmla="*/ 1529 w 1612"/>
                <a:gd name="T37" fmla="*/ 985 h 1761"/>
                <a:gd name="T38" fmla="*/ 1510 w 1612"/>
                <a:gd name="T39" fmla="*/ 1652 h 1761"/>
                <a:gd name="T40" fmla="*/ 1347 w 1612"/>
                <a:gd name="T41" fmla="*/ 1718 h 1761"/>
                <a:gd name="T42" fmla="*/ 1326 w 1612"/>
                <a:gd name="T43" fmla="*/ 1761 h 1761"/>
                <a:gd name="T44" fmla="*/ 1262 w 1612"/>
                <a:gd name="T45" fmla="*/ 1699 h 1761"/>
                <a:gd name="T46" fmla="*/ 1165 w 1612"/>
                <a:gd name="T47" fmla="*/ 1666 h 1761"/>
                <a:gd name="T48" fmla="*/ 1104 w 1612"/>
                <a:gd name="T49" fmla="*/ 1683 h 1761"/>
                <a:gd name="T50" fmla="*/ 981 w 1612"/>
                <a:gd name="T51" fmla="*/ 1595 h 1761"/>
                <a:gd name="T52" fmla="*/ 872 w 1612"/>
                <a:gd name="T53" fmla="*/ 1598 h 1761"/>
                <a:gd name="T54" fmla="*/ 709 w 1612"/>
                <a:gd name="T55" fmla="*/ 1659 h 1761"/>
                <a:gd name="T56" fmla="*/ 468 w 1612"/>
                <a:gd name="T57" fmla="*/ 1612 h 17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612" h="1761">
                  <a:moveTo>
                    <a:pt x="468" y="1612"/>
                  </a:moveTo>
                  <a:lnTo>
                    <a:pt x="461" y="1569"/>
                  </a:lnTo>
                  <a:lnTo>
                    <a:pt x="168" y="1460"/>
                  </a:lnTo>
                  <a:lnTo>
                    <a:pt x="0" y="1229"/>
                  </a:lnTo>
                  <a:lnTo>
                    <a:pt x="133" y="1085"/>
                  </a:lnTo>
                  <a:lnTo>
                    <a:pt x="232" y="1094"/>
                  </a:lnTo>
                  <a:lnTo>
                    <a:pt x="322" y="1000"/>
                  </a:lnTo>
                  <a:lnTo>
                    <a:pt x="423" y="997"/>
                  </a:lnTo>
                  <a:lnTo>
                    <a:pt x="489" y="955"/>
                  </a:lnTo>
                  <a:lnTo>
                    <a:pt x="523" y="647"/>
                  </a:lnTo>
                  <a:lnTo>
                    <a:pt x="780" y="47"/>
                  </a:lnTo>
                  <a:lnTo>
                    <a:pt x="797" y="0"/>
                  </a:lnTo>
                  <a:lnTo>
                    <a:pt x="981" y="70"/>
                  </a:lnTo>
                  <a:lnTo>
                    <a:pt x="1539" y="44"/>
                  </a:lnTo>
                  <a:lnTo>
                    <a:pt x="1541" y="78"/>
                  </a:lnTo>
                  <a:lnTo>
                    <a:pt x="1529" y="669"/>
                  </a:lnTo>
                  <a:lnTo>
                    <a:pt x="1612" y="754"/>
                  </a:lnTo>
                  <a:lnTo>
                    <a:pt x="1609" y="900"/>
                  </a:lnTo>
                  <a:lnTo>
                    <a:pt x="1529" y="985"/>
                  </a:lnTo>
                  <a:lnTo>
                    <a:pt x="1510" y="1652"/>
                  </a:lnTo>
                  <a:lnTo>
                    <a:pt x="1347" y="1718"/>
                  </a:lnTo>
                  <a:lnTo>
                    <a:pt x="1326" y="1761"/>
                  </a:lnTo>
                  <a:lnTo>
                    <a:pt x="1262" y="1699"/>
                  </a:lnTo>
                  <a:lnTo>
                    <a:pt x="1165" y="1666"/>
                  </a:lnTo>
                  <a:lnTo>
                    <a:pt x="1104" y="1683"/>
                  </a:lnTo>
                  <a:lnTo>
                    <a:pt x="981" y="1595"/>
                  </a:lnTo>
                  <a:lnTo>
                    <a:pt x="872" y="1598"/>
                  </a:lnTo>
                  <a:lnTo>
                    <a:pt x="709" y="1659"/>
                  </a:lnTo>
                  <a:lnTo>
                    <a:pt x="468" y="161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3" name="Freeform 161">
              <a:extLst>
                <a:ext uri="{FF2B5EF4-FFF2-40B4-BE49-F238E27FC236}">
                  <a16:creationId xmlns:a16="http://schemas.microsoft.com/office/drawing/2014/main" id="{16168FB9-8790-4B24-BEA4-159CA7EE005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8" y="861"/>
              <a:ext cx="2159" cy="1520"/>
            </a:xfrm>
            <a:custGeom>
              <a:avLst/>
              <a:gdLst>
                <a:gd name="T0" fmla="*/ 1925 w 2159"/>
                <a:gd name="T1" fmla="*/ 1310 h 1520"/>
                <a:gd name="T2" fmla="*/ 1595 w 2159"/>
                <a:gd name="T3" fmla="*/ 1248 h 1520"/>
                <a:gd name="T4" fmla="*/ 1287 w 2159"/>
                <a:gd name="T5" fmla="*/ 1253 h 1520"/>
                <a:gd name="T6" fmla="*/ 1089 w 2159"/>
                <a:gd name="T7" fmla="*/ 1314 h 1520"/>
                <a:gd name="T8" fmla="*/ 1054 w 2159"/>
                <a:gd name="T9" fmla="*/ 1364 h 1520"/>
                <a:gd name="T10" fmla="*/ 968 w 2159"/>
                <a:gd name="T11" fmla="*/ 1395 h 1520"/>
                <a:gd name="T12" fmla="*/ 385 w 2159"/>
                <a:gd name="T13" fmla="*/ 1520 h 1520"/>
                <a:gd name="T14" fmla="*/ 222 w 2159"/>
                <a:gd name="T15" fmla="*/ 1430 h 1520"/>
                <a:gd name="T16" fmla="*/ 151 w 2159"/>
                <a:gd name="T17" fmla="*/ 1340 h 1520"/>
                <a:gd name="T18" fmla="*/ 0 w 2159"/>
                <a:gd name="T19" fmla="*/ 1227 h 1520"/>
                <a:gd name="T20" fmla="*/ 108 w 2159"/>
                <a:gd name="T21" fmla="*/ 1073 h 1520"/>
                <a:gd name="T22" fmla="*/ 772 w 2159"/>
                <a:gd name="T23" fmla="*/ 241 h 1520"/>
                <a:gd name="T24" fmla="*/ 942 w 2159"/>
                <a:gd name="T25" fmla="*/ 0 h 1520"/>
                <a:gd name="T26" fmla="*/ 1637 w 2159"/>
                <a:gd name="T27" fmla="*/ 229 h 1520"/>
                <a:gd name="T28" fmla="*/ 1618 w 2159"/>
                <a:gd name="T29" fmla="*/ 253 h 1520"/>
                <a:gd name="T30" fmla="*/ 1682 w 2159"/>
                <a:gd name="T31" fmla="*/ 279 h 1520"/>
                <a:gd name="T32" fmla="*/ 1892 w 2159"/>
                <a:gd name="T33" fmla="*/ 518 h 1520"/>
                <a:gd name="T34" fmla="*/ 1963 w 2159"/>
                <a:gd name="T35" fmla="*/ 688 h 1520"/>
                <a:gd name="T36" fmla="*/ 2157 w 2159"/>
                <a:gd name="T37" fmla="*/ 948 h 1520"/>
                <a:gd name="T38" fmla="*/ 2159 w 2159"/>
                <a:gd name="T39" fmla="*/ 1031 h 1520"/>
                <a:gd name="T40" fmla="*/ 2027 w 2159"/>
                <a:gd name="T41" fmla="*/ 1144 h 1520"/>
                <a:gd name="T42" fmla="*/ 1925 w 2159"/>
                <a:gd name="T43" fmla="*/ 1310 h 1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59" h="1520">
                  <a:moveTo>
                    <a:pt x="1925" y="1310"/>
                  </a:moveTo>
                  <a:lnTo>
                    <a:pt x="1595" y="1248"/>
                  </a:lnTo>
                  <a:lnTo>
                    <a:pt x="1287" y="1253"/>
                  </a:lnTo>
                  <a:lnTo>
                    <a:pt x="1089" y="1314"/>
                  </a:lnTo>
                  <a:lnTo>
                    <a:pt x="1054" y="1364"/>
                  </a:lnTo>
                  <a:lnTo>
                    <a:pt x="968" y="1395"/>
                  </a:lnTo>
                  <a:lnTo>
                    <a:pt x="385" y="1520"/>
                  </a:lnTo>
                  <a:lnTo>
                    <a:pt x="222" y="1430"/>
                  </a:lnTo>
                  <a:lnTo>
                    <a:pt x="151" y="1340"/>
                  </a:lnTo>
                  <a:lnTo>
                    <a:pt x="0" y="1227"/>
                  </a:lnTo>
                  <a:lnTo>
                    <a:pt x="108" y="1073"/>
                  </a:lnTo>
                  <a:lnTo>
                    <a:pt x="772" y="241"/>
                  </a:lnTo>
                  <a:lnTo>
                    <a:pt x="942" y="0"/>
                  </a:lnTo>
                  <a:lnTo>
                    <a:pt x="1637" y="229"/>
                  </a:lnTo>
                  <a:lnTo>
                    <a:pt x="1618" y="253"/>
                  </a:lnTo>
                  <a:lnTo>
                    <a:pt x="1682" y="279"/>
                  </a:lnTo>
                  <a:lnTo>
                    <a:pt x="1892" y="518"/>
                  </a:lnTo>
                  <a:lnTo>
                    <a:pt x="1963" y="688"/>
                  </a:lnTo>
                  <a:lnTo>
                    <a:pt x="2157" y="948"/>
                  </a:lnTo>
                  <a:lnTo>
                    <a:pt x="2159" y="1031"/>
                  </a:lnTo>
                  <a:lnTo>
                    <a:pt x="2027" y="1144"/>
                  </a:lnTo>
                  <a:lnTo>
                    <a:pt x="1925" y="131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4" name="Freeform 162">
              <a:extLst>
                <a:ext uri="{FF2B5EF4-FFF2-40B4-BE49-F238E27FC236}">
                  <a16:creationId xmlns:a16="http://schemas.microsoft.com/office/drawing/2014/main" id="{EA932246-0C2B-4253-B29B-C8E91D375F9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135" y="913"/>
              <a:ext cx="1446" cy="1574"/>
            </a:xfrm>
            <a:custGeom>
              <a:avLst/>
              <a:gdLst>
                <a:gd name="T0" fmla="*/ 1410 w 1446"/>
                <a:gd name="T1" fmla="*/ 1570 h 1574"/>
                <a:gd name="T2" fmla="*/ 1285 w 1446"/>
                <a:gd name="T3" fmla="*/ 1574 h 1574"/>
                <a:gd name="T4" fmla="*/ 0 w 1446"/>
                <a:gd name="T5" fmla="*/ 1499 h 1574"/>
                <a:gd name="T6" fmla="*/ 19 w 1446"/>
                <a:gd name="T7" fmla="*/ 1350 h 1574"/>
                <a:gd name="T8" fmla="*/ 89 w 1446"/>
                <a:gd name="T9" fmla="*/ 1217 h 1574"/>
                <a:gd name="T10" fmla="*/ 215 w 1446"/>
                <a:gd name="T11" fmla="*/ 830 h 1574"/>
                <a:gd name="T12" fmla="*/ 257 w 1446"/>
                <a:gd name="T13" fmla="*/ 0 h 1574"/>
                <a:gd name="T14" fmla="*/ 387 w 1446"/>
                <a:gd name="T15" fmla="*/ 47 h 1574"/>
                <a:gd name="T16" fmla="*/ 564 w 1446"/>
                <a:gd name="T17" fmla="*/ 14 h 1574"/>
                <a:gd name="T18" fmla="*/ 647 w 1446"/>
                <a:gd name="T19" fmla="*/ 40 h 1574"/>
                <a:gd name="T20" fmla="*/ 770 w 1446"/>
                <a:gd name="T21" fmla="*/ 17 h 1574"/>
                <a:gd name="T22" fmla="*/ 822 w 1446"/>
                <a:gd name="T23" fmla="*/ 73 h 1574"/>
                <a:gd name="T24" fmla="*/ 796 w 1446"/>
                <a:gd name="T25" fmla="*/ 173 h 1574"/>
                <a:gd name="T26" fmla="*/ 1020 w 1446"/>
                <a:gd name="T27" fmla="*/ 596 h 1574"/>
                <a:gd name="T28" fmla="*/ 1141 w 1446"/>
                <a:gd name="T29" fmla="*/ 806 h 1574"/>
                <a:gd name="T30" fmla="*/ 1313 w 1446"/>
                <a:gd name="T31" fmla="*/ 931 h 1574"/>
                <a:gd name="T32" fmla="*/ 1276 w 1446"/>
                <a:gd name="T33" fmla="*/ 998 h 1574"/>
                <a:gd name="T34" fmla="*/ 1316 w 1446"/>
                <a:gd name="T35" fmla="*/ 1137 h 1574"/>
                <a:gd name="T36" fmla="*/ 1420 w 1446"/>
                <a:gd name="T37" fmla="*/ 1194 h 1574"/>
                <a:gd name="T38" fmla="*/ 1446 w 1446"/>
                <a:gd name="T39" fmla="*/ 1478 h 1574"/>
                <a:gd name="T40" fmla="*/ 1410 w 1446"/>
                <a:gd name="T41" fmla="*/ 1570 h 15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446" h="1574">
                  <a:moveTo>
                    <a:pt x="1410" y="1570"/>
                  </a:moveTo>
                  <a:lnTo>
                    <a:pt x="1285" y="1574"/>
                  </a:lnTo>
                  <a:lnTo>
                    <a:pt x="0" y="1499"/>
                  </a:lnTo>
                  <a:lnTo>
                    <a:pt x="19" y="1350"/>
                  </a:lnTo>
                  <a:lnTo>
                    <a:pt x="89" y="1217"/>
                  </a:lnTo>
                  <a:lnTo>
                    <a:pt x="215" y="830"/>
                  </a:lnTo>
                  <a:lnTo>
                    <a:pt x="257" y="0"/>
                  </a:lnTo>
                  <a:lnTo>
                    <a:pt x="387" y="47"/>
                  </a:lnTo>
                  <a:lnTo>
                    <a:pt x="564" y="14"/>
                  </a:lnTo>
                  <a:lnTo>
                    <a:pt x="647" y="40"/>
                  </a:lnTo>
                  <a:lnTo>
                    <a:pt x="770" y="17"/>
                  </a:lnTo>
                  <a:lnTo>
                    <a:pt x="822" y="73"/>
                  </a:lnTo>
                  <a:lnTo>
                    <a:pt x="796" y="173"/>
                  </a:lnTo>
                  <a:lnTo>
                    <a:pt x="1020" y="596"/>
                  </a:lnTo>
                  <a:lnTo>
                    <a:pt x="1141" y="806"/>
                  </a:lnTo>
                  <a:lnTo>
                    <a:pt x="1313" y="931"/>
                  </a:lnTo>
                  <a:lnTo>
                    <a:pt x="1276" y="998"/>
                  </a:lnTo>
                  <a:lnTo>
                    <a:pt x="1316" y="1137"/>
                  </a:lnTo>
                  <a:lnTo>
                    <a:pt x="1420" y="1194"/>
                  </a:lnTo>
                  <a:lnTo>
                    <a:pt x="1446" y="1478"/>
                  </a:lnTo>
                  <a:lnTo>
                    <a:pt x="1410" y="157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5" name="Freeform 163">
              <a:extLst>
                <a:ext uri="{FF2B5EF4-FFF2-40B4-BE49-F238E27FC236}">
                  <a16:creationId xmlns:a16="http://schemas.microsoft.com/office/drawing/2014/main" id="{770B5E35-1B15-4285-ABD6-E72ABE74E31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65" y="930"/>
              <a:ext cx="1852" cy="640"/>
            </a:xfrm>
            <a:custGeom>
              <a:avLst/>
              <a:gdLst>
                <a:gd name="T0" fmla="*/ 1807 w 1852"/>
                <a:gd name="T1" fmla="*/ 640 h 640"/>
                <a:gd name="T2" fmla="*/ 250 w 1852"/>
                <a:gd name="T3" fmla="*/ 579 h 640"/>
                <a:gd name="T4" fmla="*/ 26 w 1852"/>
                <a:gd name="T5" fmla="*/ 156 h 640"/>
                <a:gd name="T6" fmla="*/ 52 w 1852"/>
                <a:gd name="T7" fmla="*/ 56 h 640"/>
                <a:gd name="T8" fmla="*/ 0 w 1852"/>
                <a:gd name="T9" fmla="*/ 0 h 640"/>
                <a:gd name="T10" fmla="*/ 1791 w 1852"/>
                <a:gd name="T11" fmla="*/ 68 h 640"/>
                <a:gd name="T12" fmla="*/ 1824 w 1852"/>
                <a:gd name="T13" fmla="*/ 127 h 640"/>
                <a:gd name="T14" fmla="*/ 1812 w 1852"/>
                <a:gd name="T15" fmla="*/ 203 h 640"/>
                <a:gd name="T16" fmla="*/ 1852 w 1852"/>
                <a:gd name="T17" fmla="*/ 430 h 640"/>
                <a:gd name="T18" fmla="*/ 1817 w 1852"/>
                <a:gd name="T19" fmla="*/ 489 h 640"/>
                <a:gd name="T20" fmla="*/ 1807 w 1852"/>
                <a:gd name="T21" fmla="*/ 64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52" h="640">
                  <a:moveTo>
                    <a:pt x="1807" y="640"/>
                  </a:moveTo>
                  <a:lnTo>
                    <a:pt x="250" y="579"/>
                  </a:lnTo>
                  <a:lnTo>
                    <a:pt x="26" y="156"/>
                  </a:lnTo>
                  <a:lnTo>
                    <a:pt x="52" y="56"/>
                  </a:lnTo>
                  <a:lnTo>
                    <a:pt x="0" y="0"/>
                  </a:lnTo>
                  <a:lnTo>
                    <a:pt x="1791" y="68"/>
                  </a:lnTo>
                  <a:lnTo>
                    <a:pt x="1824" y="127"/>
                  </a:lnTo>
                  <a:lnTo>
                    <a:pt x="1812" y="203"/>
                  </a:lnTo>
                  <a:lnTo>
                    <a:pt x="1852" y="430"/>
                  </a:lnTo>
                  <a:lnTo>
                    <a:pt x="1817" y="489"/>
                  </a:lnTo>
                  <a:lnTo>
                    <a:pt x="1807" y="64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6" name="Freeform 164">
              <a:extLst>
                <a:ext uri="{FF2B5EF4-FFF2-40B4-BE49-F238E27FC236}">
                  <a16:creationId xmlns:a16="http://schemas.microsoft.com/office/drawing/2014/main" id="{813B21A2-45CB-4E25-9E66-3794B0AFDE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9" y="1119"/>
              <a:ext cx="2134" cy="1858"/>
            </a:xfrm>
            <a:custGeom>
              <a:avLst/>
              <a:gdLst>
                <a:gd name="T0" fmla="*/ 504 w 2134"/>
                <a:gd name="T1" fmla="*/ 1383 h 1858"/>
                <a:gd name="T2" fmla="*/ 374 w 2134"/>
                <a:gd name="T3" fmla="*/ 1264 h 1858"/>
                <a:gd name="T4" fmla="*/ 182 w 2134"/>
                <a:gd name="T5" fmla="*/ 917 h 1858"/>
                <a:gd name="T6" fmla="*/ 0 w 2134"/>
                <a:gd name="T7" fmla="*/ 28 h 1858"/>
                <a:gd name="T8" fmla="*/ 669 w 2134"/>
                <a:gd name="T9" fmla="*/ 0 h 1858"/>
                <a:gd name="T10" fmla="*/ 1347 w 2134"/>
                <a:gd name="T11" fmla="*/ 12 h 1858"/>
                <a:gd name="T12" fmla="*/ 1345 w 2134"/>
                <a:gd name="T13" fmla="*/ 82 h 1858"/>
                <a:gd name="T14" fmla="*/ 1283 w 2134"/>
                <a:gd name="T15" fmla="*/ 168 h 1858"/>
                <a:gd name="T16" fmla="*/ 1385 w 2134"/>
                <a:gd name="T17" fmla="*/ 267 h 1858"/>
                <a:gd name="T18" fmla="*/ 1404 w 2134"/>
                <a:gd name="T19" fmla="*/ 385 h 1858"/>
                <a:gd name="T20" fmla="*/ 1472 w 2134"/>
                <a:gd name="T21" fmla="*/ 406 h 1858"/>
                <a:gd name="T22" fmla="*/ 1531 w 2134"/>
                <a:gd name="T23" fmla="*/ 470 h 1858"/>
                <a:gd name="T24" fmla="*/ 1598 w 2134"/>
                <a:gd name="T25" fmla="*/ 659 h 1858"/>
                <a:gd name="T26" fmla="*/ 1857 w 2134"/>
                <a:gd name="T27" fmla="*/ 815 h 1858"/>
                <a:gd name="T28" fmla="*/ 1749 w 2134"/>
                <a:gd name="T29" fmla="*/ 969 h 1858"/>
                <a:gd name="T30" fmla="*/ 1900 w 2134"/>
                <a:gd name="T31" fmla="*/ 1082 h 1858"/>
                <a:gd name="T32" fmla="*/ 1971 w 2134"/>
                <a:gd name="T33" fmla="*/ 1172 h 1858"/>
                <a:gd name="T34" fmla="*/ 2134 w 2134"/>
                <a:gd name="T35" fmla="*/ 1262 h 1858"/>
                <a:gd name="T36" fmla="*/ 2129 w 2134"/>
                <a:gd name="T37" fmla="*/ 1314 h 1858"/>
                <a:gd name="T38" fmla="*/ 2051 w 2134"/>
                <a:gd name="T39" fmla="*/ 1340 h 1858"/>
                <a:gd name="T40" fmla="*/ 1971 w 2134"/>
                <a:gd name="T41" fmla="*/ 1326 h 1858"/>
                <a:gd name="T42" fmla="*/ 1690 w 2134"/>
                <a:gd name="T43" fmla="*/ 1210 h 1858"/>
                <a:gd name="T44" fmla="*/ 1323 w 2134"/>
                <a:gd name="T45" fmla="*/ 1454 h 1858"/>
                <a:gd name="T46" fmla="*/ 988 w 2134"/>
                <a:gd name="T47" fmla="*/ 1858 h 1858"/>
                <a:gd name="T48" fmla="*/ 860 w 2134"/>
                <a:gd name="T49" fmla="*/ 1758 h 1858"/>
                <a:gd name="T50" fmla="*/ 676 w 2134"/>
                <a:gd name="T51" fmla="*/ 1754 h 1858"/>
                <a:gd name="T52" fmla="*/ 610 w 2134"/>
                <a:gd name="T53" fmla="*/ 1718 h 1858"/>
                <a:gd name="T54" fmla="*/ 605 w 2134"/>
                <a:gd name="T55" fmla="*/ 1539 h 1858"/>
                <a:gd name="T56" fmla="*/ 504 w 2134"/>
                <a:gd name="T57" fmla="*/ 1383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134" h="1858">
                  <a:moveTo>
                    <a:pt x="504" y="1383"/>
                  </a:moveTo>
                  <a:lnTo>
                    <a:pt x="374" y="1264"/>
                  </a:lnTo>
                  <a:lnTo>
                    <a:pt x="182" y="917"/>
                  </a:lnTo>
                  <a:lnTo>
                    <a:pt x="0" y="28"/>
                  </a:lnTo>
                  <a:lnTo>
                    <a:pt x="669" y="0"/>
                  </a:lnTo>
                  <a:lnTo>
                    <a:pt x="1347" y="12"/>
                  </a:lnTo>
                  <a:lnTo>
                    <a:pt x="1345" y="82"/>
                  </a:lnTo>
                  <a:lnTo>
                    <a:pt x="1283" y="168"/>
                  </a:lnTo>
                  <a:lnTo>
                    <a:pt x="1385" y="267"/>
                  </a:lnTo>
                  <a:lnTo>
                    <a:pt x="1404" y="385"/>
                  </a:lnTo>
                  <a:lnTo>
                    <a:pt x="1472" y="406"/>
                  </a:lnTo>
                  <a:lnTo>
                    <a:pt x="1531" y="470"/>
                  </a:lnTo>
                  <a:lnTo>
                    <a:pt x="1598" y="659"/>
                  </a:lnTo>
                  <a:lnTo>
                    <a:pt x="1857" y="815"/>
                  </a:lnTo>
                  <a:lnTo>
                    <a:pt x="1749" y="969"/>
                  </a:lnTo>
                  <a:lnTo>
                    <a:pt x="1900" y="1082"/>
                  </a:lnTo>
                  <a:lnTo>
                    <a:pt x="1971" y="1172"/>
                  </a:lnTo>
                  <a:lnTo>
                    <a:pt x="2134" y="1262"/>
                  </a:lnTo>
                  <a:lnTo>
                    <a:pt x="2129" y="1314"/>
                  </a:lnTo>
                  <a:lnTo>
                    <a:pt x="2051" y="1340"/>
                  </a:lnTo>
                  <a:lnTo>
                    <a:pt x="1971" y="1326"/>
                  </a:lnTo>
                  <a:lnTo>
                    <a:pt x="1690" y="1210"/>
                  </a:lnTo>
                  <a:lnTo>
                    <a:pt x="1323" y="1454"/>
                  </a:lnTo>
                  <a:lnTo>
                    <a:pt x="988" y="1858"/>
                  </a:lnTo>
                  <a:lnTo>
                    <a:pt x="860" y="1758"/>
                  </a:lnTo>
                  <a:lnTo>
                    <a:pt x="676" y="1754"/>
                  </a:lnTo>
                  <a:lnTo>
                    <a:pt x="610" y="1718"/>
                  </a:lnTo>
                  <a:lnTo>
                    <a:pt x="605" y="1539"/>
                  </a:lnTo>
                  <a:lnTo>
                    <a:pt x="504" y="138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7" name="Freeform 165">
              <a:extLst>
                <a:ext uri="{FF2B5EF4-FFF2-40B4-BE49-F238E27FC236}">
                  <a16:creationId xmlns:a16="http://schemas.microsoft.com/office/drawing/2014/main" id="{D18551D7-C4B7-4FF5-A254-4654C840A147}"/>
                </a:ext>
              </a:extLst>
            </p:cNvPr>
            <p:cNvSpPr>
              <a:spLocks/>
            </p:cNvSpPr>
            <p:nvPr/>
          </p:nvSpPr>
          <p:spPr bwMode="auto">
            <a:xfrm>
              <a:off x="95" y="1133"/>
              <a:ext cx="1675" cy="1981"/>
            </a:xfrm>
            <a:custGeom>
              <a:avLst/>
              <a:gdLst>
                <a:gd name="T0" fmla="*/ 52 w 1675"/>
                <a:gd name="T1" fmla="*/ 1399 h 1981"/>
                <a:gd name="T2" fmla="*/ 132 w 1675"/>
                <a:gd name="T3" fmla="*/ 1409 h 1981"/>
                <a:gd name="T4" fmla="*/ 187 w 1675"/>
                <a:gd name="T5" fmla="*/ 1352 h 1981"/>
                <a:gd name="T6" fmla="*/ 203 w 1675"/>
                <a:gd name="T7" fmla="*/ 1224 h 1981"/>
                <a:gd name="T8" fmla="*/ 163 w 1675"/>
                <a:gd name="T9" fmla="*/ 1014 h 1981"/>
                <a:gd name="T10" fmla="*/ 274 w 1675"/>
                <a:gd name="T11" fmla="*/ 688 h 1981"/>
                <a:gd name="T12" fmla="*/ 444 w 1675"/>
                <a:gd name="T13" fmla="*/ 629 h 1981"/>
                <a:gd name="T14" fmla="*/ 406 w 1675"/>
                <a:gd name="T15" fmla="*/ 565 h 1981"/>
                <a:gd name="T16" fmla="*/ 262 w 1675"/>
                <a:gd name="T17" fmla="*/ 548 h 1981"/>
                <a:gd name="T18" fmla="*/ 347 w 1675"/>
                <a:gd name="T19" fmla="*/ 437 h 1981"/>
                <a:gd name="T20" fmla="*/ 357 w 1675"/>
                <a:gd name="T21" fmla="*/ 286 h 1981"/>
                <a:gd name="T22" fmla="*/ 392 w 1675"/>
                <a:gd name="T23" fmla="*/ 227 h 1981"/>
                <a:gd name="T24" fmla="*/ 352 w 1675"/>
                <a:gd name="T25" fmla="*/ 0 h 1981"/>
                <a:gd name="T26" fmla="*/ 922 w 1675"/>
                <a:gd name="T27" fmla="*/ 9 h 1981"/>
                <a:gd name="T28" fmla="*/ 924 w 1675"/>
                <a:gd name="T29" fmla="*/ 116 h 1981"/>
                <a:gd name="T30" fmla="*/ 969 w 1675"/>
                <a:gd name="T31" fmla="*/ 172 h 1981"/>
                <a:gd name="T32" fmla="*/ 1021 w 1675"/>
                <a:gd name="T33" fmla="*/ 350 h 1981"/>
                <a:gd name="T34" fmla="*/ 964 w 1675"/>
                <a:gd name="T35" fmla="*/ 425 h 1981"/>
                <a:gd name="T36" fmla="*/ 1198 w 1675"/>
                <a:gd name="T37" fmla="*/ 659 h 1981"/>
                <a:gd name="T38" fmla="*/ 1295 w 1675"/>
                <a:gd name="T39" fmla="*/ 957 h 1981"/>
                <a:gd name="T40" fmla="*/ 1675 w 1675"/>
                <a:gd name="T41" fmla="*/ 1187 h 1981"/>
                <a:gd name="T42" fmla="*/ 976 w 1675"/>
                <a:gd name="T43" fmla="*/ 1846 h 1981"/>
                <a:gd name="T44" fmla="*/ 855 w 1675"/>
                <a:gd name="T45" fmla="*/ 1879 h 1981"/>
                <a:gd name="T46" fmla="*/ 718 w 1675"/>
                <a:gd name="T47" fmla="*/ 1981 h 1981"/>
                <a:gd name="T48" fmla="*/ 544 w 1675"/>
                <a:gd name="T49" fmla="*/ 1756 h 1981"/>
                <a:gd name="T50" fmla="*/ 440 w 1675"/>
                <a:gd name="T51" fmla="*/ 1596 h 1981"/>
                <a:gd name="T52" fmla="*/ 83 w 1675"/>
                <a:gd name="T53" fmla="*/ 1844 h 1981"/>
                <a:gd name="T54" fmla="*/ 0 w 1675"/>
                <a:gd name="T55" fmla="*/ 1730 h 1981"/>
                <a:gd name="T56" fmla="*/ 118 w 1675"/>
                <a:gd name="T57" fmla="*/ 1579 h 1981"/>
                <a:gd name="T58" fmla="*/ 52 w 1675"/>
                <a:gd name="T59" fmla="*/ 1475 h 1981"/>
                <a:gd name="T60" fmla="*/ 52 w 1675"/>
                <a:gd name="T61" fmla="*/ 1399 h 1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675" h="1981">
                  <a:moveTo>
                    <a:pt x="52" y="1399"/>
                  </a:moveTo>
                  <a:lnTo>
                    <a:pt x="132" y="1409"/>
                  </a:lnTo>
                  <a:lnTo>
                    <a:pt x="187" y="1352"/>
                  </a:lnTo>
                  <a:lnTo>
                    <a:pt x="203" y="1224"/>
                  </a:lnTo>
                  <a:lnTo>
                    <a:pt x="163" y="1014"/>
                  </a:lnTo>
                  <a:lnTo>
                    <a:pt x="274" y="688"/>
                  </a:lnTo>
                  <a:lnTo>
                    <a:pt x="444" y="629"/>
                  </a:lnTo>
                  <a:lnTo>
                    <a:pt x="406" y="565"/>
                  </a:lnTo>
                  <a:lnTo>
                    <a:pt x="262" y="548"/>
                  </a:lnTo>
                  <a:lnTo>
                    <a:pt x="347" y="437"/>
                  </a:lnTo>
                  <a:lnTo>
                    <a:pt x="357" y="286"/>
                  </a:lnTo>
                  <a:lnTo>
                    <a:pt x="392" y="227"/>
                  </a:lnTo>
                  <a:lnTo>
                    <a:pt x="352" y="0"/>
                  </a:lnTo>
                  <a:lnTo>
                    <a:pt x="922" y="9"/>
                  </a:lnTo>
                  <a:lnTo>
                    <a:pt x="924" y="116"/>
                  </a:lnTo>
                  <a:lnTo>
                    <a:pt x="969" y="172"/>
                  </a:lnTo>
                  <a:lnTo>
                    <a:pt x="1021" y="350"/>
                  </a:lnTo>
                  <a:lnTo>
                    <a:pt x="964" y="425"/>
                  </a:lnTo>
                  <a:lnTo>
                    <a:pt x="1198" y="659"/>
                  </a:lnTo>
                  <a:lnTo>
                    <a:pt x="1295" y="957"/>
                  </a:lnTo>
                  <a:lnTo>
                    <a:pt x="1675" y="1187"/>
                  </a:lnTo>
                  <a:lnTo>
                    <a:pt x="976" y="1846"/>
                  </a:lnTo>
                  <a:lnTo>
                    <a:pt x="855" y="1879"/>
                  </a:lnTo>
                  <a:lnTo>
                    <a:pt x="718" y="1981"/>
                  </a:lnTo>
                  <a:lnTo>
                    <a:pt x="544" y="1756"/>
                  </a:lnTo>
                  <a:lnTo>
                    <a:pt x="440" y="1596"/>
                  </a:lnTo>
                  <a:lnTo>
                    <a:pt x="83" y="1844"/>
                  </a:lnTo>
                  <a:lnTo>
                    <a:pt x="0" y="1730"/>
                  </a:lnTo>
                  <a:lnTo>
                    <a:pt x="118" y="1579"/>
                  </a:lnTo>
                  <a:lnTo>
                    <a:pt x="52" y="1475"/>
                  </a:lnTo>
                  <a:lnTo>
                    <a:pt x="52" y="139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8" name="Freeform 166">
              <a:extLst>
                <a:ext uri="{FF2B5EF4-FFF2-40B4-BE49-F238E27FC236}">
                  <a16:creationId xmlns:a16="http://schemas.microsoft.com/office/drawing/2014/main" id="{73BFA780-8CBF-4F2B-8C23-15AF61761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7" y="1140"/>
              <a:ext cx="1524" cy="1253"/>
            </a:xfrm>
            <a:custGeom>
              <a:avLst/>
              <a:gdLst>
                <a:gd name="T0" fmla="*/ 871 w 1524"/>
                <a:gd name="T1" fmla="*/ 1253 h 1253"/>
                <a:gd name="T2" fmla="*/ 753 w 1524"/>
                <a:gd name="T3" fmla="*/ 1180 h 1253"/>
                <a:gd name="T4" fmla="*/ 373 w 1524"/>
                <a:gd name="T5" fmla="*/ 950 h 1253"/>
                <a:gd name="T6" fmla="*/ 276 w 1524"/>
                <a:gd name="T7" fmla="*/ 652 h 1253"/>
                <a:gd name="T8" fmla="*/ 42 w 1524"/>
                <a:gd name="T9" fmla="*/ 418 h 1253"/>
                <a:gd name="T10" fmla="*/ 99 w 1524"/>
                <a:gd name="T11" fmla="*/ 343 h 1253"/>
                <a:gd name="T12" fmla="*/ 47 w 1524"/>
                <a:gd name="T13" fmla="*/ 165 h 1253"/>
                <a:gd name="T14" fmla="*/ 2 w 1524"/>
                <a:gd name="T15" fmla="*/ 109 h 1253"/>
                <a:gd name="T16" fmla="*/ 0 w 1524"/>
                <a:gd name="T17" fmla="*/ 2 h 1253"/>
                <a:gd name="T18" fmla="*/ 158 w 1524"/>
                <a:gd name="T19" fmla="*/ 0 h 1253"/>
                <a:gd name="T20" fmla="*/ 1524 w 1524"/>
                <a:gd name="T21" fmla="*/ 50 h 1253"/>
                <a:gd name="T22" fmla="*/ 1268 w 1524"/>
                <a:gd name="T23" fmla="*/ 480 h 1253"/>
                <a:gd name="T24" fmla="*/ 938 w 1524"/>
                <a:gd name="T25" fmla="*/ 1161 h 1253"/>
                <a:gd name="T26" fmla="*/ 871 w 1524"/>
                <a:gd name="T27" fmla="*/ 1253 h 1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24" h="1253">
                  <a:moveTo>
                    <a:pt x="871" y="1253"/>
                  </a:moveTo>
                  <a:lnTo>
                    <a:pt x="753" y="1180"/>
                  </a:lnTo>
                  <a:lnTo>
                    <a:pt x="373" y="950"/>
                  </a:lnTo>
                  <a:lnTo>
                    <a:pt x="276" y="652"/>
                  </a:lnTo>
                  <a:lnTo>
                    <a:pt x="42" y="418"/>
                  </a:lnTo>
                  <a:lnTo>
                    <a:pt x="99" y="343"/>
                  </a:lnTo>
                  <a:lnTo>
                    <a:pt x="47" y="165"/>
                  </a:lnTo>
                  <a:lnTo>
                    <a:pt x="2" y="109"/>
                  </a:lnTo>
                  <a:lnTo>
                    <a:pt x="0" y="2"/>
                  </a:lnTo>
                  <a:lnTo>
                    <a:pt x="158" y="0"/>
                  </a:lnTo>
                  <a:lnTo>
                    <a:pt x="1524" y="50"/>
                  </a:lnTo>
                  <a:lnTo>
                    <a:pt x="1268" y="480"/>
                  </a:lnTo>
                  <a:lnTo>
                    <a:pt x="938" y="1161"/>
                  </a:lnTo>
                  <a:lnTo>
                    <a:pt x="871" y="125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19" name="Freeform 167">
              <a:extLst>
                <a:ext uri="{FF2B5EF4-FFF2-40B4-BE49-F238E27FC236}">
                  <a16:creationId xmlns:a16="http://schemas.microsoft.com/office/drawing/2014/main" id="{77C9F75D-004A-4467-A180-8B66B7D3425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1" y="1147"/>
              <a:ext cx="1832" cy="1442"/>
            </a:xfrm>
            <a:custGeom>
              <a:avLst/>
              <a:gdLst>
                <a:gd name="T0" fmla="*/ 353 w 1832"/>
                <a:gd name="T1" fmla="*/ 1388 h 1442"/>
                <a:gd name="T2" fmla="*/ 393 w 1832"/>
                <a:gd name="T3" fmla="*/ 1284 h 1442"/>
                <a:gd name="T4" fmla="*/ 369 w 1832"/>
                <a:gd name="T5" fmla="*/ 1166 h 1442"/>
                <a:gd name="T6" fmla="*/ 286 w 1832"/>
                <a:gd name="T7" fmla="*/ 983 h 1442"/>
                <a:gd name="T8" fmla="*/ 282 w 1832"/>
                <a:gd name="T9" fmla="*/ 839 h 1442"/>
                <a:gd name="T10" fmla="*/ 419 w 1832"/>
                <a:gd name="T11" fmla="*/ 546 h 1442"/>
                <a:gd name="T12" fmla="*/ 414 w 1832"/>
                <a:gd name="T13" fmla="*/ 504 h 1442"/>
                <a:gd name="T14" fmla="*/ 208 w 1832"/>
                <a:gd name="T15" fmla="*/ 163 h 1442"/>
                <a:gd name="T16" fmla="*/ 64 w 1832"/>
                <a:gd name="T17" fmla="*/ 121 h 1442"/>
                <a:gd name="T18" fmla="*/ 0 w 1832"/>
                <a:gd name="T19" fmla="*/ 2 h 1442"/>
                <a:gd name="T20" fmla="*/ 374 w 1832"/>
                <a:gd name="T21" fmla="*/ 0 h 1442"/>
                <a:gd name="T22" fmla="*/ 1328 w 1832"/>
                <a:gd name="T23" fmla="*/ 0 h 1442"/>
                <a:gd name="T24" fmla="*/ 1510 w 1832"/>
                <a:gd name="T25" fmla="*/ 889 h 1442"/>
                <a:gd name="T26" fmla="*/ 1702 w 1832"/>
                <a:gd name="T27" fmla="*/ 1236 h 1442"/>
                <a:gd name="T28" fmla="*/ 1832 w 1832"/>
                <a:gd name="T29" fmla="*/ 1355 h 1442"/>
                <a:gd name="T30" fmla="*/ 1737 w 1832"/>
                <a:gd name="T31" fmla="*/ 1376 h 1442"/>
                <a:gd name="T32" fmla="*/ 1543 w 1832"/>
                <a:gd name="T33" fmla="*/ 1300 h 1442"/>
                <a:gd name="T34" fmla="*/ 1345 w 1832"/>
                <a:gd name="T35" fmla="*/ 1324 h 1442"/>
                <a:gd name="T36" fmla="*/ 1101 w 1832"/>
                <a:gd name="T37" fmla="*/ 1298 h 1442"/>
                <a:gd name="T38" fmla="*/ 868 w 1832"/>
                <a:gd name="T39" fmla="*/ 1369 h 1442"/>
                <a:gd name="T40" fmla="*/ 657 w 1832"/>
                <a:gd name="T41" fmla="*/ 1388 h 1442"/>
                <a:gd name="T42" fmla="*/ 546 w 1832"/>
                <a:gd name="T43" fmla="*/ 1440 h 1442"/>
                <a:gd name="T44" fmla="*/ 371 w 1832"/>
                <a:gd name="T45" fmla="*/ 1442 h 1442"/>
                <a:gd name="T46" fmla="*/ 353 w 1832"/>
                <a:gd name="T47" fmla="*/ 1388 h 1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832" h="1442">
                  <a:moveTo>
                    <a:pt x="353" y="1388"/>
                  </a:moveTo>
                  <a:lnTo>
                    <a:pt x="393" y="1284"/>
                  </a:lnTo>
                  <a:lnTo>
                    <a:pt x="369" y="1166"/>
                  </a:lnTo>
                  <a:lnTo>
                    <a:pt x="286" y="983"/>
                  </a:lnTo>
                  <a:lnTo>
                    <a:pt x="282" y="839"/>
                  </a:lnTo>
                  <a:lnTo>
                    <a:pt x="419" y="546"/>
                  </a:lnTo>
                  <a:lnTo>
                    <a:pt x="414" y="504"/>
                  </a:lnTo>
                  <a:lnTo>
                    <a:pt x="208" y="163"/>
                  </a:lnTo>
                  <a:lnTo>
                    <a:pt x="64" y="121"/>
                  </a:lnTo>
                  <a:lnTo>
                    <a:pt x="0" y="2"/>
                  </a:lnTo>
                  <a:lnTo>
                    <a:pt x="374" y="0"/>
                  </a:lnTo>
                  <a:lnTo>
                    <a:pt x="1328" y="0"/>
                  </a:lnTo>
                  <a:lnTo>
                    <a:pt x="1510" y="889"/>
                  </a:lnTo>
                  <a:lnTo>
                    <a:pt x="1702" y="1236"/>
                  </a:lnTo>
                  <a:lnTo>
                    <a:pt x="1832" y="1355"/>
                  </a:lnTo>
                  <a:lnTo>
                    <a:pt x="1737" y="1376"/>
                  </a:lnTo>
                  <a:lnTo>
                    <a:pt x="1543" y="1300"/>
                  </a:lnTo>
                  <a:lnTo>
                    <a:pt x="1345" y="1324"/>
                  </a:lnTo>
                  <a:lnTo>
                    <a:pt x="1101" y="1298"/>
                  </a:lnTo>
                  <a:lnTo>
                    <a:pt x="868" y="1369"/>
                  </a:lnTo>
                  <a:lnTo>
                    <a:pt x="657" y="1388"/>
                  </a:lnTo>
                  <a:lnTo>
                    <a:pt x="546" y="1440"/>
                  </a:lnTo>
                  <a:lnTo>
                    <a:pt x="371" y="1442"/>
                  </a:lnTo>
                  <a:lnTo>
                    <a:pt x="353" y="138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0" name="Freeform 168">
              <a:extLst>
                <a:ext uri="{FF2B5EF4-FFF2-40B4-BE49-F238E27FC236}">
                  <a16:creationId xmlns:a16="http://schemas.microsoft.com/office/drawing/2014/main" id="{5CBECC56-45F9-4884-B68A-A3D6F5F5D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888" y="1149"/>
              <a:ext cx="1442" cy="1390"/>
            </a:xfrm>
            <a:custGeom>
              <a:avLst/>
              <a:gdLst>
                <a:gd name="T0" fmla="*/ 1376 w 1442"/>
                <a:gd name="T1" fmla="*/ 1386 h 1390"/>
                <a:gd name="T2" fmla="*/ 1253 w 1442"/>
                <a:gd name="T3" fmla="*/ 1218 h 1390"/>
                <a:gd name="T4" fmla="*/ 1184 w 1442"/>
                <a:gd name="T5" fmla="*/ 1305 h 1390"/>
                <a:gd name="T6" fmla="*/ 1111 w 1442"/>
                <a:gd name="T7" fmla="*/ 1286 h 1390"/>
                <a:gd name="T8" fmla="*/ 1097 w 1442"/>
                <a:gd name="T9" fmla="*/ 1369 h 1390"/>
                <a:gd name="T10" fmla="*/ 1066 w 1442"/>
                <a:gd name="T11" fmla="*/ 1390 h 1390"/>
                <a:gd name="T12" fmla="*/ 997 w 1442"/>
                <a:gd name="T13" fmla="*/ 1320 h 1390"/>
                <a:gd name="T14" fmla="*/ 903 w 1442"/>
                <a:gd name="T15" fmla="*/ 1353 h 1390"/>
                <a:gd name="T16" fmla="*/ 813 w 1442"/>
                <a:gd name="T17" fmla="*/ 1175 h 1390"/>
                <a:gd name="T18" fmla="*/ 771 w 1442"/>
                <a:gd name="T19" fmla="*/ 1178 h 1390"/>
                <a:gd name="T20" fmla="*/ 726 w 1442"/>
                <a:gd name="T21" fmla="*/ 1220 h 1390"/>
                <a:gd name="T22" fmla="*/ 565 w 1442"/>
                <a:gd name="T23" fmla="*/ 1296 h 1390"/>
                <a:gd name="T24" fmla="*/ 492 w 1442"/>
                <a:gd name="T25" fmla="*/ 1308 h 1390"/>
                <a:gd name="T26" fmla="*/ 414 w 1442"/>
                <a:gd name="T27" fmla="*/ 1279 h 1390"/>
                <a:gd name="T28" fmla="*/ 331 w 1442"/>
                <a:gd name="T29" fmla="*/ 1331 h 1390"/>
                <a:gd name="T30" fmla="*/ 237 w 1442"/>
                <a:gd name="T31" fmla="*/ 1315 h 1390"/>
                <a:gd name="T32" fmla="*/ 159 w 1442"/>
                <a:gd name="T33" fmla="*/ 1346 h 1390"/>
                <a:gd name="T34" fmla="*/ 62 w 1442"/>
                <a:gd name="T35" fmla="*/ 1260 h 1390"/>
                <a:gd name="T36" fmla="*/ 0 w 1442"/>
                <a:gd name="T37" fmla="*/ 1244 h 1390"/>
                <a:gd name="T38" fmla="*/ 67 w 1442"/>
                <a:gd name="T39" fmla="*/ 1152 h 1390"/>
                <a:gd name="T40" fmla="*/ 397 w 1442"/>
                <a:gd name="T41" fmla="*/ 471 h 1390"/>
                <a:gd name="T42" fmla="*/ 653 w 1442"/>
                <a:gd name="T43" fmla="*/ 41 h 1390"/>
                <a:gd name="T44" fmla="*/ 1023 w 1442"/>
                <a:gd name="T45" fmla="*/ 0 h 1390"/>
                <a:gd name="T46" fmla="*/ 1087 w 1442"/>
                <a:gd name="T47" fmla="*/ 119 h 1390"/>
                <a:gd name="T48" fmla="*/ 1231 w 1442"/>
                <a:gd name="T49" fmla="*/ 161 h 1390"/>
                <a:gd name="T50" fmla="*/ 1437 w 1442"/>
                <a:gd name="T51" fmla="*/ 502 h 1390"/>
                <a:gd name="T52" fmla="*/ 1442 w 1442"/>
                <a:gd name="T53" fmla="*/ 544 h 1390"/>
                <a:gd name="T54" fmla="*/ 1305 w 1442"/>
                <a:gd name="T55" fmla="*/ 837 h 1390"/>
                <a:gd name="T56" fmla="*/ 1309 w 1442"/>
                <a:gd name="T57" fmla="*/ 981 h 1390"/>
                <a:gd name="T58" fmla="*/ 1392 w 1442"/>
                <a:gd name="T59" fmla="*/ 1164 h 1390"/>
                <a:gd name="T60" fmla="*/ 1416 w 1442"/>
                <a:gd name="T61" fmla="*/ 1282 h 1390"/>
                <a:gd name="T62" fmla="*/ 1376 w 1442"/>
                <a:gd name="T63" fmla="*/ 1386 h 1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442" h="1390">
                  <a:moveTo>
                    <a:pt x="1376" y="1386"/>
                  </a:moveTo>
                  <a:lnTo>
                    <a:pt x="1253" y="1218"/>
                  </a:lnTo>
                  <a:lnTo>
                    <a:pt x="1184" y="1305"/>
                  </a:lnTo>
                  <a:lnTo>
                    <a:pt x="1111" y="1286"/>
                  </a:lnTo>
                  <a:lnTo>
                    <a:pt x="1097" y="1369"/>
                  </a:lnTo>
                  <a:lnTo>
                    <a:pt x="1066" y="1390"/>
                  </a:lnTo>
                  <a:lnTo>
                    <a:pt x="997" y="1320"/>
                  </a:lnTo>
                  <a:lnTo>
                    <a:pt x="903" y="1353"/>
                  </a:lnTo>
                  <a:lnTo>
                    <a:pt x="813" y="1175"/>
                  </a:lnTo>
                  <a:lnTo>
                    <a:pt x="771" y="1178"/>
                  </a:lnTo>
                  <a:lnTo>
                    <a:pt x="726" y="1220"/>
                  </a:lnTo>
                  <a:lnTo>
                    <a:pt x="565" y="1296"/>
                  </a:lnTo>
                  <a:lnTo>
                    <a:pt x="492" y="1308"/>
                  </a:lnTo>
                  <a:lnTo>
                    <a:pt x="414" y="1279"/>
                  </a:lnTo>
                  <a:lnTo>
                    <a:pt x="331" y="1331"/>
                  </a:lnTo>
                  <a:lnTo>
                    <a:pt x="237" y="1315"/>
                  </a:lnTo>
                  <a:lnTo>
                    <a:pt x="159" y="1346"/>
                  </a:lnTo>
                  <a:lnTo>
                    <a:pt x="62" y="1260"/>
                  </a:lnTo>
                  <a:lnTo>
                    <a:pt x="0" y="1244"/>
                  </a:lnTo>
                  <a:lnTo>
                    <a:pt x="67" y="1152"/>
                  </a:lnTo>
                  <a:lnTo>
                    <a:pt x="397" y="471"/>
                  </a:lnTo>
                  <a:lnTo>
                    <a:pt x="653" y="41"/>
                  </a:lnTo>
                  <a:lnTo>
                    <a:pt x="1023" y="0"/>
                  </a:lnTo>
                  <a:lnTo>
                    <a:pt x="1087" y="119"/>
                  </a:lnTo>
                  <a:lnTo>
                    <a:pt x="1231" y="161"/>
                  </a:lnTo>
                  <a:lnTo>
                    <a:pt x="1437" y="502"/>
                  </a:lnTo>
                  <a:lnTo>
                    <a:pt x="1442" y="544"/>
                  </a:lnTo>
                  <a:lnTo>
                    <a:pt x="1305" y="837"/>
                  </a:lnTo>
                  <a:lnTo>
                    <a:pt x="1309" y="981"/>
                  </a:lnTo>
                  <a:lnTo>
                    <a:pt x="1392" y="1164"/>
                  </a:lnTo>
                  <a:lnTo>
                    <a:pt x="1416" y="1282"/>
                  </a:lnTo>
                  <a:lnTo>
                    <a:pt x="1376" y="138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1" name="Freeform 169">
              <a:extLst>
                <a:ext uri="{FF2B5EF4-FFF2-40B4-BE49-F238E27FC236}">
                  <a16:creationId xmlns:a16="http://schemas.microsoft.com/office/drawing/2014/main" id="{DBAA07BA-DBC3-402E-8436-441C34361E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87" y="1476"/>
              <a:ext cx="1434" cy="1643"/>
            </a:xfrm>
            <a:custGeom>
              <a:avLst/>
              <a:gdLst>
                <a:gd name="T0" fmla="*/ 0 w 1434"/>
                <a:gd name="T1" fmla="*/ 976 h 1643"/>
                <a:gd name="T2" fmla="*/ 19 w 1434"/>
                <a:gd name="T3" fmla="*/ 309 h 1643"/>
                <a:gd name="T4" fmla="*/ 99 w 1434"/>
                <a:gd name="T5" fmla="*/ 224 h 1643"/>
                <a:gd name="T6" fmla="*/ 241 w 1434"/>
                <a:gd name="T7" fmla="*/ 234 h 1643"/>
                <a:gd name="T8" fmla="*/ 440 w 1434"/>
                <a:gd name="T9" fmla="*/ 203 h 1643"/>
                <a:gd name="T10" fmla="*/ 485 w 1434"/>
                <a:gd name="T11" fmla="*/ 295 h 1643"/>
                <a:gd name="T12" fmla="*/ 544 w 1434"/>
                <a:gd name="T13" fmla="*/ 321 h 1643"/>
                <a:gd name="T14" fmla="*/ 683 w 1434"/>
                <a:gd name="T15" fmla="*/ 217 h 1643"/>
                <a:gd name="T16" fmla="*/ 884 w 1434"/>
                <a:gd name="T17" fmla="*/ 158 h 1643"/>
                <a:gd name="T18" fmla="*/ 952 w 1434"/>
                <a:gd name="T19" fmla="*/ 78 h 1643"/>
                <a:gd name="T20" fmla="*/ 959 w 1434"/>
                <a:gd name="T21" fmla="*/ 16 h 1643"/>
                <a:gd name="T22" fmla="*/ 1089 w 1434"/>
                <a:gd name="T23" fmla="*/ 56 h 1643"/>
                <a:gd name="T24" fmla="*/ 1156 w 1434"/>
                <a:gd name="T25" fmla="*/ 0 h 1643"/>
                <a:gd name="T26" fmla="*/ 1250 w 1434"/>
                <a:gd name="T27" fmla="*/ 262 h 1643"/>
                <a:gd name="T28" fmla="*/ 1387 w 1434"/>
                <a:gd name="T29" fmla="*/ 309 h 1643"/>
                <a:gd name="T30" fmla="*/ 1434 w 1434"/>
                <a:gd name="T31" fmla="*/ 361 h 1643"/>
                <a:gd name="T32" fmla="*/ 1349 w 1434"/>
                <a:gd name="T33" fmla="*/ 354 h 1643"/>
                <a:gd name="T34" fmla="*/ 1231 w 1434"/>
                <a:gd name="T35" fmla="*/ 468 h 1643"/>
                <a:gd name="T36" fmla="*/ 1236 w 1434"/>
                <a:gd name="T37" fmla="*/ 532 h 1643"/>
                <a:gd name="T38" fmla="*/ 1297 w 1434"/>
                <a:gd name="T39" fmla="*/ 633 h 1643"/>
                <a:gd name="T40" fmla="*/ 1156 w 1434"/>
                <a:gd name="T41" fmla="*/ 761 h 1643"/>
                <a:gd name="T42" fmla="*/ 981 w 1434"/>
                <a:gd name="T43" fmla="*/ 711 h 1643"/>
                <a:gd name="T44" fmla="*/ 1037 w 1434"/>
                <a:gd name="T45" fmla="*/ 1040 h 1643"/>
                <a:gd name="T46" fmla="*/ 967 w 1434"/>
                <a:gd name="T47" fmla="*/ 1082 h 1643"/>
                <a:gd name="T48" fmla="*/ 754 w 1434"/>
                <a:gd name="T49" fmla="*/ 1371 h 1643"/>
                <a:gd name="T50" fmla="*/ 333 w 1434"/>
                <a:gd name="T51" fmla="*/ 1643 h 1643"/>
                <a:gd name="T52" fmla="*/ 291 w 1434"/>
                <a:gd name="T53" fmla="*/ 1636 h 1643"/>
                <a:gd name="T54" fmla="*/ 260 w 1434"/>
                <a:gd name="T55" fmla="*/ 1576 h 1643"/>
                <a:gd name="T56" fmla="*/ 270 w 1434"/>
                <a:gd name="T57" fmla="*/ 1274 h 1643"/>
                <a:gd name="T58" fmla="*/ 229 w 1434"/>
                <a:gd name="T59" fmla="*/ 1144 h 1643"/>
                <a:gd name="T60" fmla="*/ 0 w 1434"/>
                <a:gd name="T61" fmla="*/ 976 h 1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434" h="1643">
                  <a:moveTo>
                    <a:pt x="0" y="976"/>
                  </a:moveTo>
                  <a:lnTo>
                    <a:pt x="19" y="309"/>
                  </a:lnTo>
                  <a:lnTo>
                    <a:pt x="99" y="224"/>
                  </a:lnTo>
                  <a:lnTo>
                    <a:pt x="241" y="234"/>
                  </a:lnTo>
                  <a:lnTo>
                    <a:pt x="440" y="203"/>
                  </a:lnTo>
                  <a:lnTo>
                    <a:pt x="485" y="295"/>
                  </a:lnTo>
                  <a:lnTo>
                    <a:pt x="544" y="321"/>
                  </a:lnTo>
                  <a:lnTo>
                    <a:pt x="683" y="217"/>
                  </a:lnTo>
                  <a:lnTo>
                    <a:pt x="884" y="158"/>
                  </a:lnTo>
                  <a:lnTo>
                    <a:pt x="952" y="78"/>
                  </a:lnTo>
                  <a:lnTo>
                    <a:pt x="959" y="16"/>
                  </a:lnTo>
                  <a:lnTo>
                    <a:pt x="1089" y="56"/>
                  </a:lnTo>
                  <a:lnTo>
                    <a:pt x="1156" y="0"/>
                  </a:lnTo>
                  <a:lnTo>
                    <a:pt x="1250" y="262"/>
                  </a:lnTo>
                  <a:lnTo>
                    <a:pt x="1387" y="309"/>
                  </a:lnTo>
                  <a:lnTo>
                    <a:pt x="1434" y="361"/>
                  </a:lnTo>
                  <a:lnTo>
                    <a:pt x="1349" y="354"/>
                  </a:lnTo>
                  <a:lnTo>
                    <a:pt x="1231" y="468"/>
                  </a:lnTo>
                  <a:lnTo>
                    <a:pt x="1236" y="532"/>
                  </a:lnTo>
                  <a:lnTo>
                    <a:pt x="1297" y="633"/>
                  </a:lnTo>
                  <a:lnTo>
                    <a:pt x="1156" y="761"/>
                  </a:lnTo>
                  <a:lnTo>
                    <a:pt x="981" y="711"/>
                  </a:lnTo>
                  <a:lnTo>
                    <a:pt x="1037" y="1040"/>
                  </a:lnTo>
                  <a:lnTo>
                    <a:pt x="967" y="1082"/>
                  </a:lnTo>
                  <a:lnTo>
                    <a:pt x="754" y="1371"/>
                  </a:lnTo>
                  <a:lnTo>
                    <a:pt x="333" y="1643"/>
                  </a:lnTo>
                  <a:lnTo>
                    <a:pt x="291" y="1636"/>
                  </a:lnTo>
                  <a:lnTo>
                    <a:pt x="260" y="1576"/>
                  </a:lnTo>
                  <a:lnTo>
                    <a:pt x="270" y="1274"/>
                  </a:lnTo>
                  <a:lnTo>
                    <a:pt x="229" y="1144"/>
                  </a:lnTo>
                  <a:lnTo>
                    <a:pt x="0" y="97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2" name="Freeform 170">
              <a:extLst>
                <a:ext uri="{FF2B5EF4-FFF2-40B4-BE49-F238E27FC236}">
                  <a16:creationId xmlns:a16="http://schemas.microsoft.com/office/drawing/2014/main" id="{3CD288F7-2564-4D0B-834C-C2DCBAEB0E1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15" y="1509"/>
              <a:ext cx="1654" cy="1033"/>
            </a:xfrm>
            <a:custGeom>
              <a:avLst/>
              <a:gdLst>
                <a:gd name="T0" fmla="*/ 390 w 1654"/>
                <a:gd name="T1" fmla="*/ 974 h 1033"/>
                <a:gd name="T2" fmla="*/ 426 w 1654"/>
                <a:gd name="T3" fmla="*/ 882 h 1033"/>
                <a:gd name="T4" fmla="*/ 400 w 1654"/>
                <a:gd name="T5" fmla="*/ 598 h 1033"/>
                <a:gd name="T6" fmla="*/ 296 w 1654"/>
                <a:gd name="T7" fmla="*/ 541 h 1033"/>
                <a:gd name="T8" fmla="*/ 256 w 1654"/>
                <a:gd name="T9" fmla="*/ 402 h 1033"/>
                <a:gd name="T10" fmla="*/ 293 w 1654"/>
                <a:gd name="T11" fmla="*/ 335 h 1033"/>
                <a:gd name="T12" fmla="*/ 121 w 1654"/>
                <a:gd name="T13" fmla="*/ 210 h 1033"/>
                <a:gd name="T14" fmla="*/ 0 w 1654"/>
                <a:gd name="T15" fmla="*/ 0 h 1033"/>
                <a:gd name="T16" fmla="*/ 1557 w 1654"/>
                <a:gd name="T17" fmla="*/ 61 h 1033"/>
                <a:gd name="T18" fmla="*/ 1472 w 1654"/>
                <a:gd name="T19" fmla="*/ 172 h 1033"/>
                <a:gd name="T20" fmla="*/ 1616 w 1654"/>
                <a:gd name="T21" fmla="*/ 189 h 1033"/>
                <a:gd name="T22" fmla="*/ 1654 w 1654"/>
                <a:gd name="T23" fmla="*/ 253 h 1033"/>
                <a:gd name="T24" fmla="*/ 1484 w 1654"/>
                <a:gd name="T25" fmla="*/ 312 h 1033"/>
                <a:gd name="T26" fmla="*/ 1373 w 1654"/>
                <a:gd name="T27" fmla="*/ 638 h 1033"/>
                <a:gd name="T28" fmla="*/ 1413 w 1654"/>
                <a:gd name="T29" fmla="*/ 848 h 1033"/>
                <a:gd name="T30" fmla="*/ 1397 w 1654"/>
                <a:gd name="T31" fmla="*/ 976 h 1033"/>
                <a:gd name="T32" fmla="*/ 1342 w 1654"/>
                <a:gd name="T33" fmla="*/ 1033 h 1033"/>
                <a:gd name="T34" fmla="*/ 1262 w 1654"/>
                <a:gd name="T35" fmla="*/ 1023 h 1033"/>
                <a:gd name="T36" fmla="*/ 390 w 1654"/>
                <a:gd name="T37" fmla="*/ 974 h 10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54" h="1033">
                  <a:moveTo>
                    <a:pt x="390" y="974"/>
                  </a:moveTo>
                  <a:lnTo>
                    <a:pt x="426" y="882"/>
                  </a:lnTo>
                  <a:lnTo>
                    <a:pt x="400" y="598"/>
                  </a:lnTo>
                  <a:lnTo>
                    <a:pt x="296" y="541"/>
                  </a:lnTo>
                  <a:lnTo>
                    <a:pt x="256" y="402"/>
                  </a:lnTo>
                  <a:lnTo>
                    <a:pt x="293" y="335"/>
                  </a:lnTo>
                  <a:lnTo>
                    <a:pt x="121" y="210"/>
                  </a:lnTo>
                  <a:lnTo>
                    <a:pt x="0" y="0"/>
                  </a:lnTo>
                  <a:lnTo>
                    <a:pt x="1557" y="61"/>
                  </a:lnTo>
                  <a:lnTo>
                    <a:pt x="1472" y="172"/>
                  </a:lnTo>
                  <a:lnTo>
                    <a:pt x="1616" y="189"/>
                  </a:lnTo>
                  <a:lnTo>
                    <a:pt x="1654" y="253"/>
                  </a:lnTo>
                  <a:lnTo>
                    <a:pt x="1484" y="312"/>
                  </a:lnTo>
                  <a:lnTo>
                    <a:pt x="1373" y="638"/>
                  </a:lnTo>
                  <a:lnTo>
                    <a:pt x="1413" y="848"/>
                  </a:lnTo>
                  <a:lnTo>
                    <a:pt x="1397" y="976"/>
                  </a:lnTo>
                  <a:lnTo>
                    <a:pt x="1342" y="1033"/>
                  </a:lnTo>
                  <a:lnTo>
                    <a:pt x="1262" y="1023"/>
                  </a:lnTo>
                  <a:lnTo>
                    <a:pt x="390" y="97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3" name="Freeform 171">
              <a:extLst>
                <a:ext uri="{FF2B5EF4-FFF2-40B4-BE49-F238E27FC236}">
                  <a16:creationId xmlns:a16="http://schemas.microsoft.com/office/drawing/2014/main" id="{EF2C1B34-D946-4A11-97EC-57206F3A6B4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41" y="1892"/>
              <a:ext cx="1762" cy="2962"/>
            </a:xfrm>
            <a:custGeom>
              <a:avLst/>
              <a:gdLst>
                <a:gd name="T0" fmla="*/ 1762 w 1762"/>
                <a:gd name="T1" fmla="*/ 2314 h 2962"/>
                <a:gd name="T2" fmla="*/ 1762 w 1762"/>
                <a:gd name="T3" fmla="*/ 2399 h 2962"/>
                <a:gd name="T4" fmla="*/ 1625 w 1762"/>
                <a:gd name="T5" fmla="*/ 2484 h 2962"/>
                <a:gd name="T6" fmla="*/ 1306 w 1762"/>
                <a:gd name="T7" fmla="*/ 2962 h 2962"/>
                <a:gd name="T8" fmla="*/ 1250 w 1762"/>
                <a:gd name="T9" fmla="*/ 2855 h 2962"/>
                <a:gd name="T10" fmla="*/ 1151 w 1762"/>
                <a:gd name="T11" fmla="*/ 2763 h 2962"/>
                <a:gd name="T12" fmla="*/ 1106 w 1762"/>
                <a:gd name="T13" fmla="*/ 2666 h 2962"/>
                <a:gd name="T14" fmla="*/ 1136 w 1762"/>
                <a:gd name="T15" fmla="*/ 2645 h 2962"/>
                <a:gd name="T16" fmla="*/ 1096 w 1762"/>
                <a:gd name="T17" fmla="*/ 2607 h 2962"/>
                <a:gd name="T18" fmla="*/ 1044 w 1762"/>
                <a:gd name="T19" fmla="*/ 2463 h 2962"/>
                <a:gd name="T20" fmla="*/ 964 w 1762"/>
                <a:gd name="T21" fmla="*/ 2427 h 2962"/>
                <a:gd name="T22" fmla="*/ 893 w 1762"/>
                <a:gd name="T23" fmla="*/ 2312 h 2962"/>
                <a:gd name="T24" fmla="*/ 846 w 1762"/>
                <a:gd name="T25" fmla="*/ 2165 h 2962"/>
                <a:gd name="T26" fmla="*/ 534 w 1762"/>
                <a:gd name="T27" fmla="*/ 1794 h 2962"/>
                <a:gd name="T28" fmla="*/ 397 w 1762"/>
                <a:gd name="T29" fmla="*/ 1588 h 2962"/>
                <a:gd name="T30" fmla="*/ 234 w 1762"/>
                <a:gd name="T31" fmla="*/ 1449 h 2962"/>
                <a:gd name="T32" fmla="*/ 104 w 1762"/>
                <a:gd name="T33" fmla="*/ 1290 h 2962"/>
                <a:gd name="T34" fmla="*/ 0 w 1762"/>
                <a:gd name="T35" fmla="*/ 952 h 2962"/>
                <a:gd name="T36" fmla="*/ 26 w 1762"/>
                <a:gd name="T37" fmla="*/ 865 h 2962"/>
                <a:gd name="T38" fmla="*/ 66 w 1762"/>
                <a:gd name="T39" fmla="*/ 829 h 2962"/>
                <a:gd name="T40" fmla="*/ 106 w 1762"/>
                <a:gd name="T41" fmla="*/ 631 h 2962"/>
                <a:gd name="T42" fmla="*/ 68 w 1762"/>
                <a:gd name="T43" fmla="*/ 491 h 2962"/>
                <a:gd name="T44" fmla="*/ 109 w 1762"/>
                <a:gd name="T45" fmla="*/ 461 h 2962"/>
                <a:gd name="T46" fmla="*/ 99 w 1762"/>
                <a:gd name="T47" fmla="*/ 409 h 2962"/>
                <a:gd name="T48" fmla="*/ 172 w 1762"/>
                <a:gd name="T49" fmla="*/ 279 h 2962"/>
                <a:gd name="T50" fmla="*/ 274 w 1762"/>
                <a:gd name="T51" fmla="*/ 113 h 2962"/>
                <a:gd name="T52" fmla="*/ 406 w 1762"/>
                <a:gd name="T53" fmla="*/ 0 h 2962"/>
                <a:gd name="T54" fmla="*/ 550 w 1762"/>
                <a:gd name="T55" fmla="*/ 217 h 2962"/>
                <a:gd name="T56" fmla="*/ 796 w 1762"/>
                <a:gd name="T57" fmla="*/ 260 h 2962"/>
                <a:gd name="T58" fmla="*/ 1136 w 1762"/>
                <a:gd name="T59" fmla="*/ 137 h 2962"/>
                <a:gd name="T60" fmla="*/ 1304 w 1762"/>
                <a:gd name="T61" fmla="*/ 368 h 2962"/>
                <a:gd name="T62" fmla="*/ 1597 w 1762"/>
                <a:gd name="T63" fmla="*/ 477 h 2962"/>
                <a:gd name="T64" fmla="*/ 1604 w 1762"/>
                <a:gd name="T65" fmla="*/ 520 h 2962"/>
                <a:gd name="T66" fmla="*/ 1581 w 1762"/>
                <a:gd name="T67" fmla="*/ 851 h 2962"/>
                <a:gd name="T68" fmla="*/ 1630 w 1762"/>
                <a:gd name="T69" fmla="*/ 964 h 2962"/>
                <a:gd name="T70" fmla="*/ 1668 w 1762"/>
                <a:gd name="T71" fmla="*/ 1614 h 2962"/>
                <a:gd name="T72" fmla="*/ 1503 w 1762"/>
                <a:gd name="T73" fmla="*/ 2227 h 2962"/>
                <a:gd name="T74" fmla="*/ 1628 w 1762"/>
                <a:gd name="T75" fmla="*/ 2286 h 2962"/>
                <a:gd name="T76" fmla="*/ 1692 w 1762"/>
                <a:gd name="T77" fmla="*/ 2352 h 2962"/>
                <a:gd name="T78" fmla="*/ 1762 w 1762"/>
                <a:gd name="T79" fmla="*/ 2314 h 2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762" h="2962">
                  <a:moveTo>
                    <a:pt x="1762" y="2314"/>
                  </a:moveTo>
                  <a:lnTo>
                    <a:pt x="1762" y="2399"/>
                  </a:lnTo>
                  <a:lnTo>
                    <a:pt x="1625" y="2484"/>
                  </a:lnTo>
                  <a:lnTo>
                    <a:pt x="1306" y="2962"/>
                  </a:lnTo>
                  <a:lnTo>
                    <a:pt x="1250" y="2855"/>
                  </a:lnTo>
                  <a:lnTo>
                    <a:pt x="1151" y="2763"/>
                  </a:lnTo>
                  <a:lnTo>
                    <a:pt x="1106" y="2666"/>
                  </a:lnTo>
                  <a:lnTo>
                    <a:pt x="1136" y="2645"/>
                  </a:lnTo>
                  <a:lnTo>
                    <a:pt x="1096" y="2607"/>
                  </a:lnTo>
                  <a:lnTo>
                    <a:pt x="1044" y="2463"/>
                  </a:lnTo>
                  <a:lnTo>
                    <a:pt x="964" y="2427"/>
                  </a:lnTo>
                  <a:lnTo>
                    <a:pt x="893" y="2312"/>
                  </a:lnTo>
                  <a:lnTo>
                    <a:pt x="846" y="2165"/>
                  </a:lnTo>
                  <a:lnTo>
                    <a:pt x="534" y="1794"/>
                  </a:lnTo>
                  <a:lnTo>
                    <a:pt x="397" y="1588"/>
                  </a:lnTo>
                  <a:lnTo>
                    <a:pt x="234" y="1449"/>
                  </a:lnTo>
                  <a:lnTo>
                    <a:pt x="104" y="1290"/>
                  </a:lnTo>
                  <a:lnTo>
                    <a:pt x="0" y="952"/>
                  </a:lnTo>
                  <a:lnTo>
                    <a:pt x="26" y="865"/>
                  </a:lnTo>
                  <a:lnTo>
                    <a:pt x="66" y="829"/>
                  </a:lnTo>
                  <a:lnTo>
                    <a:pt x="106" y="631"/>
                  </a:lnTo>
                  <a:lnTo>
                    <a:pt x="68" y="491"/>
                  </a:lnTo>
                  <a:lnTo>
                    <a:pt x="109" y="461"/>
                  </a:lnTo>
                  <a:lnTo>
                    <a:pt x="99" y="409"/>
                  </a:lnTo>
                  <a:lnTo>
                    <a:pt x="172" y="279"/>
                  </a:lnTo>
                  <a:lnTo>
                    <a:pt x="274" y="113"/>
                  </a:lnTo>
                  <a:lnTo>
                    <a:pt x="406" y="0"/>
                  </a:lnTo>
                  <a:lnTo>
                    <a:pt x="550" y="217"/>
                  </a:lnTo>
                  <a:lnTo>
                    <a:pt x="796" y="260"/>
                  </a:lnTo>
                  <a:lnTo>
                    <a:pt x="1136" y="137"/>
                  </a:lnTo>
                  <a:lnTo>
                    <a:pt x="1304" y="368"/>
                  </a:lnTo>
                  <a:lnTo>
                    <a:pt x="1597" y="477"/>
                  </a:lnTo>
                  <a:lnTo>
                    <a:pt x="1604" y="520"/>
                  </a:lnTo>
                  <a:lnTo>
                    <a:pt x="1581" y="851"/>
                  </a:lnTo>
                  <a:lnTo>
                    <a:pt x="1630" y="964"/>
                  </a:lnTo>
                  <a:lnTo>
                    <a:pt x="1668" y="1614"/>
                  </a:lnTo>
                  <a:lnTo>
                    <a:pt x="1503" y="2227"/>
                  </a:lnTo>
                  <a:lnTo>
                    <a:pt x="1628" y="2286"/>
                  </a:lnTo>
                  <a:lnTo>
                    <a:pt x="1692" y="2352"/>
                  </a:lnTo>
                  <a:lnTo>
                    <a:pt x="1762" y="231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4" name="Freeform 172">
              <a:extLst>
                <a:ext uri="{FF2B5EF4-FFF2-40B4-BE49-F238E27FC236}">
                  <a16:creationId xmlns:a16="http://schemas.microsoft.com/office/drawing/2014/main" id="{17B0CEE7-B323-4CFF-83F2-8EC1CBDB79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85" y="1904"/>
              <a:ext cx="1539" cy="1288"/>
            </a:xfrm>
            <a:custGeom>
              <a:avLst/>
              <a:gdLst>
                <a:gd name="T0" fmla="*/ 149 w 1539"/>
                <a:gd name="T1" fmla="*/ 945 h 1288"/>
                <a:gd name="T2" fmla="*/ 145 w 1539"/>
                <a:gd name="T3" fmla="*/ 829 h 1288"/>
                <a:gd name="T4" fmla="*/ 0 w 1539"/>
                <a:gd name="T5" fmla="*/ 617 h 1288"/>
                <a:gd name="T6" fmla="*/ 55 w 1539"/>
                <a:gd name="T7" fmla="*/ 607 h 1288"/>
                <a:gd name="T8" fmla="*/ 74 w 1539"/>
                <a:gd name="T9" fmla="*/ 484 h 1288"/>
                <a:gd name="T10" fmla="*/ 135 w 1539"/>
                <a:gd name="T11" fmla="*/ 373 h 1288"/>
                <a:gd name="T12" fmla="*/ 293 w 1539"/>
                <a:gd name="T13" fmla="*/ 236 h 1288"/>
                <a:gd name="T14" fmla="*/ 445 w 1539"/>
                <a:gd name="T15" fmla="*/ 371 h 1288"/>
                <a:gd name="T16" fmla="*/ 1113 w 1539"/>
                <a:gd name="T17" fmla="*/ 293 h 1288"/>
                <a:gd name="T18" fmla="*/ 1196 w 1539"/>
                <a:gd name="T19" fmla="*/ 153 h 1288"/>
                <a:gd name="T20" fmla="*/ 1272 w 1539"/>
                <a:gd name="T21" fmla="*/ 0 h 1288"/>
                <a:gd name="T22" fmla="*/ 1430 w 1539"/>
                <a:gd name="T23" fmla="*/ 33 h 1288"/>
                <a:gd name="T24" fmla="*/ 1539 w 1539"/>
                <a:gd name="T25" fmla="*/ 248 h 1288"/>
                <a:gd name="T26" fmla="*/ 1116 w 1539"/>
                <a:gd name="T27" fmla="*/ 546 h 1288"/>
                <a:gd name="T28" fmla="*/ 1227 w 1539"/>
                <a:gd name="T29" fmla="*/ 678 h 1288"/>
                <a:gd name="T30" fmla="*/ 1165 w 1539"/>
                <a:gd name="T31" fmla="*/ 966 h 1288"/>
                <a:gd name="T32" fmla="*/ 993 w 1539"/>
                <a:gd name="T33" fmla="*/ 1125 h 1288"/>
                <a:gd name="T34" fmla="*/ 447 w 1539"/>
                <a:gd name="T35" fmla="*/ 1288 h 1288"/>
                <a:gd name="T36" fmla="*/ 154 w 1539"/>
                <a:gd name="T37" fmla="*/ 1111 h 1288"/>
                <a:gd name="T38" fmla="*/ 149 w 1539"/>
                <a:gd name="T39" fmla="*/ 945 h 1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39" h="1288">
                  <a:moveTo>
                    <a:pt x="149" y="945"/>
                  </a:moveTo>
                  <a:lnTo>
                    <a:pt x="145" y="829"/>
                  </a:lnTo>
                  <a:lnTo>
                    <a:pt x="0" y="617"/>
                  </a:lnTo>
                  <a:lnTo>
                    <a:pt x="55" y="607"/>
                  </a:lnTo>
                  <a:lnTo>
                    <a:pt x="74" y="484"/>
                  </a:lnTo>
                  <a:lnTo>
                    <a:pt x="135" y="373"/>
                  </a:lnTo>
                  <a:lnTo>
                    <a:pt x="293" y="236"/>
                  </a:lnTo>
                  <a:lnTo>
                    <a:pt x="445" y="371"/>
                  </a:lnTo>
                  <a:lnTo>
                    <a:pt x="1113" y="293"/>
                  </a:lnTo>
                  <a:lnTo>
                    <a:pt x="1196" y="153"/>
                  </a:lnTo>
                  <a:lnTo>
                    <a:pt x="1272" y="0"/>
                  </a:lnTo>
                  <a:lnTo>
                    <a:pt x="1430" y="33"/>
                  </a:lnTo>
                  <a:lnTo>
                    <a:pt x="1539" y="248"/>
                  </a:lnTo>
                  <a:lnTo>
                    <a:pt x="1116" y="546"/>
                  </a:lnTo>
                  <a:lnTo>
                    <a:pt x="1227" y="678"/>
                  </a:lnTo>
                  <a:lnTo>
                    <a:pt x="1165" y="966"/>
                  </a:lnTo>
                  <a:lnTo>
                    <a:pt x="993" y="1125"/>
                  </a:lnTo>
                  <a:lnTo>
                    <a:pt x="447" y="1288"/>
                  </a:lnTo>
                  <a:lnTo>
                    <a:pt x="154" y="1111"/>
                  </a:lnTo>
                  <a:lnTo>
                    <a:pt x="149" y="94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5" name="Freeform 173">
              <a:extLst>
                <a:ext uri="{FF2B5EF4-FFF2-40B4-BE49-F238E27FC236}">
                  <a16:creationId xmlns:a16="http://schemas.microsoft.com/office/drawing/2014/main" id="{50925BFF-07EF-48B9-B424-7C9C6A9F6A4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7" y="2109"/>
              <a:ext cx="1938" cy="1683"/>
            </a:xfrm>
            <a:custGeom>
              <a:avLst/>
              <a:gdLst>
                <a:gd name="T0" fmla="*/ 1938 w 1938"/>
                <a:gd name="T1" fmla="*/ 1577 h 1683"/>
                <a:gd name="T2" fmla="*/ 1879 w 1938"/>
                <a:gd name="T3" fmla="*/ 1622 h 1683"/>
                <a:gd name="T4" fmla="*/ 877 w 1938"/>
                <a:gd name="T5" fmla="*/ 1617 h 1683"/>
                <a:gd name="T6" fmla="*/ 671 w 1938"/>
                <a:gd name="T7" fmla="*/ 1672 h 1683"/>
                <a:gd name="T8" fmla="*/ 619 w 1938"/>
                <a:gd name="T9" fmla="*/ 1683 h 1683"/>
                <a:gd name="T10" fmla="*/ 567 w 1938"/>
                <a:gd name="T11" fmla="*/ 1480 h 1683"/>
                <a:gd name="T12" fmla="*/ 506 w 1938"/>
                <a:gd name="T13" fmla="*/ 1393 h 1683"/>
                <a:gd name="T14" fmla="*/ 234 w 1938"/>
                <a:gd name="T15" fmla="*/ 1192 h 1683"/>
                <a:gd name="T16" fmla="*/ 41 w 1938"/>
                <a:gd name="T17" fmla="*/ 865 h 1683"/>
                <a:gd name="T18" fmla="*/ 0 w 1938"/>
                <a:gd name="T19" fmla="*/ 549 h 1683"/>
                <a:gd name="T20" fmla="*/ 31 w 1938"/>
                <a:gd name="T21" fmla="*/ 324 h 1683"/>
                <a:gd name="T22" fmla="*/ 36 w 1938"/>
                <a:gd name="T23" fmla="*/ 272 h 1683"/>
                <a:gd name="T24" fmla="*/ 619 w 1938"/>
                <a:gd name="T25" fmla="*/ 147 h 1683"/>
                <a:gd name="T26" fmla="*/ 705 w 1938"/>
                <a:gd name="T27" fmla="*/ 116 h 1683"/>
                <a:gd name="T28" fmla="*/ 740 w 1938"/>
                <a:gd name="T29" fmla="*/ 66 h 1683"/>
                <a:gd name="T30" fmla="*/ 938 w 1938"/>
                <a:gd name="T31" fmla="*/ 5 h 1683"/>
                <a:gd name="T32" fmla="*/ 1246 w 1938"/>
                <a:gd name="T33" fmla="*/ 0 h 1683"/>
                <a:gd name="T34" fmla="*/ 1576 w 1938"/>
                <a:gd name="T35" fmla="*/ 62 h 1683"/>
                <a:gd name="T36" fmla="*/ 1503 w 1938"/>
                <a:gd name="T37" fmla="*/ 192 h 1683"/>
                <a:gd name="T38" fmla="*/ 1513 w 1938"/>
                <a:gd name="T39" fmla="*/ 244 h 1683"/>
                <a:gd name="T40" fmla="*/ 1472 w 1938"/>
                <a:gd name="T41" fmla="*/ 274 h 1683"/>
                <a:gd name="T42" fmla="*/ 1510 w 1938"/>
                <a:gd name="T43" fmla="*/ 414 h 1683"/>
                <a:gd name="T44" fmla="*/ 1470 w 1938"/>
                <a:gd name="T45" fmla="*/ 612 h 1683"/>
                <a:gd name="T46" fmla="*/ 1430 w 1938"/>
                <a:gd name="T47" fmla="*/ 648 h 1683"/>
                <a:gd name="T48" fmla="*/ 1404 w 1938"/>
                <a:gd name="T49" fmla="*/ 735 h 1683"/>
                <a:gd name="T50" fmla="*/ 1508 w 1938"/>
                <a:gd name="T51" fmla="*/ 1073 h 1683"/>
                <a:gd name="T52" fmla="*/ 1638 w 1938"/>
                <a:gd name="T53" fmla="*/ 1232 h 1683"/>
                <a:gd name="T54" fmla="*/ 1801 w 1938"/>
                <a:gd name="T55" fmla="*/ 1371 h 1683"/>
                <a:gd name="T56" fmla="*/ 1938 w 1938"/>
                <a:gd name="T57" fmla="*/ 1577 h 16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938" h="1683">
                  <a:moveTo>
                    <a:pt x="1938" y="1577"/>
                  </a:moveTo>
                  <a:lnTo>
                    <a:pt x="1879" y="1622"/>
                  </a:lnTo>
                  <a:lnTo>
                    <a:pt x="877" y="1617"/>
                  </a:lnTo>
                  <a:lnTo>
                    <a:pt x="671" y="1672"/>
                  </a:lnTo>
                  <a:lnTo>
                    <a:pt x="619" y="1683"/>
                  </a:lnTo>
                  <a:lnTo>
                    <a:pt x="567" y="1480"/>
                  </a:lnTo>
                  <a:lnTo>
                    <a:pt x="506" y="1393"/>
                  </a:lnTo>
                  <a:lnTo>
                    <a:pt x="234" y="1192"/>
                  </a:lnTo>
                  <a:lnTo>
                    <a:pt x="41" y="865"/>
                  </a:lnTo>
                  <a:lnTo>
                    <a:pt x="0" y="549"/>
                  </a:lnTo>
                  <a:lnTo>
                    <a:pt x="31" y="324"/>
                  </a:lnTo>
                  <a:lnTo>
                    <a:pt x="36" y="272"/>
                  </a:lnTo>
                  <a:lnTo>
                    <a:pt x="619" y="147"/>
                  </a:lnTo>
                  <a:lnTo>
                    <a:pt x="705" y="116"/>
                  </a:lnTo>
                  <a:lnTo>
                    <a:pt x="740" y="66"/>
                  </a:lnTo>
                  <a:lnTo>
                    <a:pt x="938" y="5"/>
                  </a:lnTo>
                  <a:lnTo>
                    <a:pt x="1246" y="0"/>
                  </a:lnTo>
                  <a:lnTo>
                    <a:pt x="1576" y="62"/>
                  </a:lnTo>
                  <a:lnTo>
                    <a:pt x="1503" y="192"/>
                  </a:lnTo>
                  <a:lnTo>
                    <a:pt x="1513" y="244"/>
                  </a:lnTo>
                  <a:lnTo>
                    <a:pt x="1472" y="274"/>
                  </a:lnTo>
                  <a:lnTo>
                    <a:pt x="1510" y="414"/>
                  </a:lnTo>
                  <a:lnTo>
                    <a:pt x="1470" y="612"/>
                  </a:lnTo>
                  <a:lnTo>
                    <a:pt x="1430" y="648"/>
                  </a:lnTo>
                  <a:lnTo>
                    <a:pt x="1404" y="735"/>
                  </a:lnTo>
                  <a:lnTo>
                    <a:pt x="1508" y="1073"/>
                  </a:lnTo>
                  <a:lnTo>
                    <a:pt x="1638" y="1232"/>
                  </a:lnTo>
                  <a:lnTo>
                    <a:pt x="1801" y="1371"/>
                  </a:lnTo>
                  <a:lnTo>
                    <a:pt x="1938" y="157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6" name="Freeform 174">
              <a:extLst>
                <a:ext uri="{FF2B5EF4-FFF2-40B4-BE49-F238E27FC236}">
                  <a16:creationId xmlns:a16="http://schemas.microsoft.com/office/drawing/2014/main" id="{3438CB85-0BCB-440F-A0B7-C29596411F5F}"/>
                </a:ext>
              </a:extLst>
            </p:cNvPr>
            <p:cNvSpPr>
              <a:spLocks/>
            </p:cNvSpPr>
            <p:nvPr/>
          </p:nvSpPr>
          <p:spPr bwMode="auto">
            <a:xfrm>
              <a:off x="10720" y="2187"/>
              <a:ext cx="2176" cy="1811"/>
            </a:xfrm>
            <a:custGeom>
              <a:avLst/>
              <a:gdLst>
                <a:gd name="T0" fmla="*/ 2176 w 2176"/>
                <a:gd name="T1" fmla="*/ 1591 h 1811"/>
                <a:gd name="T2" fmla="*/ 2150 w 2176"/>
                <a:gd name="T3" fmla="*/ 1655 h 1811"/>
                <a:gd name="T4" fmla="*/ 2098 w 2176"/>
                <a:gd name="T5" fmla="*/ 1653 h 1811"/>
                <a:gd name="T6" fmla="*/ 2011 w 2176"/>
                <a:gd name="T7" fmla="*/ 1721 h 1811"/>
                <a:gd name="T8" fmla="*/ 1824 w 2176"/>
                <a:gd name="T9" fmla="*/ 1757 h 1811"/>
                <a:gd name="T10" fmla="*/ 1810 w 2176"/>
                <a:gd name="T11" fmla="*/ 1811 h 1811"/>
                <a:gd name="T12" fmla="*/ 1718 w 2176"/>
                <a:gd name="T13" fmla="*/ 1695 h 1811"/>
                <a:gd name="T14" fmla="*/ 1758 w 2176"/>
                <a:gd name="T15" fmla="*/ 1586 h 1811"/>
                <a:gd name="T16" fmla="*/ 1675 w 2176"/>
                <a:gd name="T17" fmla="*/ 1575 h 1811"/>
                <a:gd name="T18" fmla="*/ 1621 w 2176"/>
                <a:gd name="T19" fmla="*/ 1383 h 1811"/>
                <a:gd name="T20" fmla="*/ 1423 w 2176"/>
                <a:gd name="T21" fmla="*/ 1222 h 1811"/>
                <a:gd name="T22" fmla="*/ 1264 w 2176"/>
                <a:gd name="T23" fmla="*/ 1196 h 1811"/>
                <a:gd name="T24" fmla="*/ 1153 w 2176"/>
                <a:gd name="T25" fmla="*/ 1267 h 1811"/>
                <a:gd name="T26" fmla="*/ 740 w 2176"/>
                <a:gd name="T27" fmla="*/ 1081 h 1811"/>
                <a:gd name="T28" fmla="*/ 296 w 2176"/>
                <a:gd name="T29" fmla="*/ 998 h 1811"/>
                <a:gd name="T30" fmla="*/ 156 w 2176"/>
                <a:gd name="T31" fmla="*/ 1064 h 1811"/>
                <a:gd name="T32" fmla="*/ 0 w 2176"/>
                <a:gd name="T33" fmla="*/ 932 h 1811"/>
                <a:gd name="T34" fmla="*/ 421 w 2176"/>
                <a:gd name="T35" fmla="*/ 660 h 1811"/>
                <a:gd name="T36" fmla="*/ 634 w 2176"/>
                <a:gd name="T37" fmla="*/ 371 h 1811"/>
                <a:gd name="T38" fmla="*/ 704 w 2176"/>
                <a:gd name="T39" fmla="*/ 329 h 1811"/>
                <a:gd name="T40" fmla="*/ 648 w 2176"/>
                <a:gd name="T41" fmla="*/ 0 h 1811"/>
                <a:gd name="T42" fmla="*/ 823 w 2176"/>
                <a:gd name="T43" fmla="*/ 50 h 1811"/>
                <a:gd name="T44" fmla="*/ 983 w 2176"/>
                <a:gd name="T45" fmla="*/ 178 h 1811"/>
                <a:gd name="T46" fmla="*/ 1678 w 2176"/>
                <a:gd name="T47" fmla="*/ 591 h 1811"/>
                <a:gd name="T48" fmla="*/ 1761 w 2176"/>
                <a:gd name="T49" fmla="*/ 726 h 1811"/>
                <a:gd name="T50" fmla="*/ 1886 w 2176"/>
                <a:gd name="T51" fmla="*/ 724 h 1811"/>
                <a:gd name="T52" fmla="*/ 1914 w 2176"/>
                <a:gd name="T53" fmla="*/ 664 h 1811"/>
                <a:gd name="T54" fmla="*/ 1980 w 2176"/>
                <a:gd name="T55" fmla="*/ 679 h 1811"/>
                <a:gd name="T56" fmla="*/ 2004 w 2176"/>
                <a:gd name="T57" fmla="*/ 839 h 1811"/>
                <a:gd name="T58" fmla="*/ 1983 w 2176"/>
                <a:gd name="T59" fmla="*/ 1594 h 1811"/>
                <a:gd name="T60" fmla="*/ 2176 w 2176"/>
                <a:gd name="T61" fmla="*/ 1591 h 18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176" h="1811">
                  <a:moveTo>
                    <a:pt x="2176" y="1591"/>
                  </a:moveTo>
                  <a:lnTo>
                    <a:pt x="2150" y="1655"/>
                  </a:lnTo>
                  <a:lnTo>
                    <a:pt x="2098" y="1653"/>
                  </a:lnTo>
                  <a:lnTo>
                    <a:pt x="2011" y="1721"/>
                  </a:lnTo>
                  <a:lnTo>
                    <a:pt x="1824" y="1757"/>
                  </a:lnTo>
                  <a:lnTo>
                    <a:pt x="1810" y="1811"/>
                  </a:lnTo>
                  <a:lnTo>
                    <a:pt x="1718" y="1695"/>
                  </a:lnTo>
                  <a:lnTo>
                    <a:pt x="1758" y="1586"/>
                  </a:lnTo>
                  <a:lnTo>
                    <a:pt x="1675" y="1575"/>
                  </a:lnTo>
                  <a:lnTo>
                    <a:pt x="1621" y="1383"/>
                  </a:lnTo>
                  <a:lnTo>
                    <a:pt x="1423" y="1222"/>
                  </a:lnTo>
                  <a:lnTo>
                    <a:pt x="1264" y="1196"/>
                  </a:lnTo>
                  <a:lnTo>
                    <a:pt x="1153" y="1267"/>
                  </a:lnTo>
                  <a:lnTo>
                    <a:pt x="740" y="1081"/>
                  </a:lnTo>
                  <a:lnTo>
                    <a:pt x="296" y="998"/>
                  </a:lnTo>
                  <a:lnTo>
                    <a:pt x="156" y="1064"/>
                  </a:lnTo>
                  <a:lnTo>
                    <a:pt x="0" y="932"/>
                  </a:lnTo>
                  <a:lnTo>
                    <a:pt x="421" y="660"/>
                  </a:lnTo>
                  <a:lnTo>
                    <a:pt x="634" y="371"/>
                  </a:lnTo>
                  <a:lnTo>
                    <a:pt x="704" y="329"/>
                  </a:lnTo>
                  <a:lnTo>
                    <a:pt x="648" y="0"/>
                  </a:lnTo>
                  <a:lnTo>
                    <a:pt x="823" y="50"/>
                  </a:lnTo>
                  <a:lnTo>
                    <a:pt x="983" y="178"/>
                  </a:lnTo>
                  <a:lnTo>
                    <a:pt x="1678" y="591"/>
                  </a:lnTo>
                  <a:lnTo>
                    <a:pt x="1761" y="726"/>
                  </a:lnTo>
                  <a:lnTo>
                    <a:pt x="1886" y="724"/>
                  </a:lnTo>
                  <a:lnTo>
                    <a:pt x="1914" y="664"/>
                  </a:lnTo>
                  <a:lnTo>
                    <a:pt x="1980" y="679"/>
                  </a:lnTo>
                  <a:lnTo>
                    <a:pt x="2004" y="839"/>
                  </a:lnTo>
                  <a:lnTo>
                    <a:pt x="1983" y="1594"/>
                  </a:lnTo>
                  <a:lnTo>
                    <a:pt x="2176" y="159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7" name="Freeform 175">
              <a:extLst>
                <a:ext uri="{FF2B5EF4-FFF2-40B4-BE49-F238E27FC236}">
                  <a16:creationId xmlns:a16="http://schemas.microsoft.com/office/drawing/2014/main" id="{95A577EF-1CAA-4583-A23F-F7CB7E52D85F}"/>
                </a:ext>
              </a:extLst>
            </p:cNvPr>
            <p:cNvSpPr>
              <a:spLocks/>
            </p:cNvSpPr>
            <p:nvPr/>
          </p:nvSpPr>
          <p:spPr bwMode="auto">
            <a:xfrm>
              <a:off x="813" y="2320"/>
              <a:ext cx="1801" cy="1522"/>
            </a:xfrm>
            <a:custGeom>
              <a:avLst/>
              <a:gdLst>
                <a:gd name="T0" fmla="*/ 0 w 1801"/>
                <a:gd name="T1" fmla="*/ 794 h 1522"/>
                <a:gd name="T2" fmla="*/ 137 w 1801"/>
                <a:gd name="T3" fmla="*/ 692 h 1522"/>
                <a:gd name="T4" fmla="*/ 258 w 1801"/>
                <a:gd name="T5" fmla="*/ 659 h 1522"/>
                <a:gd name="T6" fmla="*/ 957 w 1801"/>
                <a:gd name="T7" fmla="*/ 0 h 1522"/>
                <a:gd name="T8" fmla="*/ 1075 w 1801"/>
                <a:gd name="T9" fmla="*/ 73 h 1522"/>
                <a:gd name="T10" fmla="*/ 1137 w 1801"/>
                <a:gd name="T11" fmla="*/ 89 h 1522"/>
                <a:gd name="T12" fmla="*/ 1234 w 1801"/>
                <a:gd name="T13" fmla="*/ 175 h 1522"/>
                <a:gd name="T14" fmla="*/ 1312 w 1801"/>
                <a:gd name="T15" fmla="*/ 144 h 1522"/>
                <a:gd name="T16" fmla="*/ 1406 w 1801"/>
                <a:gd name="T17" fmla="*/ 160 h 1522"/>
                <a:gd name="T18" fmla="*/ 1489 w 1801"/>
                <a:gd name="T19" fmla="*/ 108 h 1522"/>
                <a:gd name="T20" fmla="*/ 1567 w 1801"/>
                <a:gd name="T21" fmla="*/ 137 h 1522"/>
                <a:gd name="T22" fmla="*/ 1640 w 1801"/>
                <a:gd name="T23" fmla="*/ 125 h 1522"/>
                <a:gd name="T24" fmla="*/ 1801 w 1801"/>
                <a:gd name="T25" fmla="*/ 49 h 1522"/>
                <a:gd name="T26" fmla="*/ 1640 w 1801"/>
                <a:gd name="T27" fmla="*/ 1522 h 1522"/>
                <a:gd name="T28" fmla="*/ 889 w 1801"/>
                <a:gd name="T29" fmla="*/ 1520 h 1522"/>
                <a:gd name="T30" fmla="*/ 128 w 1801"/>
                <a:gd name="T31" fmla="*/ 1517 h 1522"/>
                <a:gd name="T32" fmla="*/ 173 w 1801"/>
                <a:gd name="T33" fmla="*/ 1033 h 1522"/>
                <a:gd name="T34" fmla="*/ 0 w 1801"/>
                <a:gd name="T35" fmla="*/ 794 h 1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801" h="1522">
                  <a:moveTo>
                    <a:pt x="0" y="794"/>
                  </a:moveTo>
                  <a:lnTo>
                    <a:pt x="137" y="692"/>
                  </a:lnTo>
                  <a:lnTo>
                    <a:pt x="258" y="659"/>
                  </a:lnTo>
                  <a:lnTo>
                    <a:pt x="957" y="0"/>
                  </a:lnTo>
                  <a:lnTo>
                    <a:pt x="1075" y="73"/>
                  </a:lnTo>
                  <a:lnTo>
                    <a:pt x="1137" y="89"/>
                  </a:lnTo>
                  <a:lnTo>
                    <a:pt x="1234" y="175"/>
                  </a:lnTo>
                  <a:lnTo>
                    <a:pt x="1312" y="144"/>
                  </a:lnTo>
                  <a:lnTo>
                    <a:pt x="1406" y="160"/>
                  </a:lnTo>
                  <a:lnTo>
                    <a:pt x="1489" y="108"/>
                  </a:lnTo>
                  <a:lnTo>
                    <a:pt x="1567" y="137"/>
                  </a:lnTo>
                  <a:lnTo>
                    <a:pt x="1640" y="125"/>
                  </a:lnTo>
                  <a:lnTo>
                    <a:pt x="1801" y="49"/>
                  </a:lnTo>
                  <a:lnTo>
                    <a:pt x="1640" y="1522"/>
                  </a:lnTo>
                  <a:lnTo>
                    <a:pt x="889" y="1520"/>
                  </a:lnTo>
                  <a:lnTo>
                    <a:pt x="128" y="1517"/>
                  </a:lnTo>
                  <a:lnTo>
                    <a:pt x="173" y="1033"/>
                  </a:lnTo>
                  <a:lnTo>
                    <a:pt x="0" y="79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8" name="Freeform 176">
              <a:extLst>
                <a:ext uri="{FF2B5EF4-FFF2-40B4-BE49-F238E27FC236}">
                  <a16:creationId xmlns:a16="http://schemas.microsoft.com/office/drawing/2014/main" id="{657A6269-6046-463A-99CE-D3EDC9061BC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3" y="2324"/>
              <a:ext cx="1505" cy="1544"/>
            </a:xfrm>
            <a:custGeom>
              <a:avLst/>
              <a:gdLst>
                <a:gd name="T0" fmla="*/ 1293 w 1505"/>
                <a:gd name="T1" fmla="*/ 1544 h 1544"/>
                <a:gd name="T2" fmla="*/ 0 w 1505"/>
                <a:gd name="T3" fmla="*/ 1518 h 1544"/>
                <a:gd name="T4" fmla="*/ 161 w 1505"/>
                <a:gd name="T5" fmla="*/ 45 h 1544"/>
                <a:gd name="T6" fmla="*/ 206 w 1505"/>
                <a:gd name="T7" fmla="*/ 3 h 1544"/>
                <a:gd name="T8" fmla="*/ 248 w 1505"/>
                <a:gd name="T9" fmla="*/ 0 h 1544"/>
                <a:gd name="T10" fmla="*/ 338 w 1505"/>
                <a:gd name="T11" fmla="*/ 178 h 1544"/>
                <a:gd name="T12" fmla="*/ 432 w 1505"/>
                <a:gd name="T13" fmla="*/ 145 h 1544"/>
                <a:gd name="T14" fmla="*/ 501 w 1505"/>
                <a:gd name="T15" fmla="*/ 215 h 1544"/>
                <a:gd name="T16" fmla="*/ 532 w 1505"/>
                <a:gd name="T17" fmla="*/ 194 h 1544"/>
                <a:gd name="T18" fmla="*/ 546 w 1505"/>
                <a:gd name="T19" fmla="*/ 111 h 1544"/>
                <a:gd name="T20" fmla="*/ 619 w 1505"/>
                <a:gd name="T21" fmla="*/ 130 h 1544"/>
                <a:gd name="T22" fmla="*/ 688 w 1505"/>
                <a:gd name="T23" fmla="*/ 43 h 1544"/>
                <a:gd name="T24" fmla="*/ 811 w 1505"/>
                <a:gd name="T25" fmla="*/ 211 h 1544"/>
                <a:gd name="T26" fmla="*/ 829 w 1505"/>
                <a:gd name="T27" fmla="*/ 265 h 1544"/>
                <a:gd name="T28" fmla="*/ 851 w 1505"/>
                <a:gd name="T29" fmla="*/ 393 h 1544"/>
                <a:gd name="T30" fmla="*/ 1028 w 1505"/>
                <a:gd name="T31" fmla="*/ 447 h 1544"/>
                <a:gd name="T32" fmla="*/ 1118 w 1505"/>
                <a:gd name="T33" fmla="*/ 421 h 1544"/>
                <a:gd name="T34" fmla="*/ 1215 w 1505"/>
                <a:gd name="T35" fmla="*/ 348 h 1544"/>
                <a:gd name="T36" fmla="*/ 1269 w 1505"/>
                <a:gd name="T37" fmla="*/ 348 h 1544"/>
                <a:gd name="T38" fmla="*/ 1309 w 1505"/>
                <a:gd name="T39" fmla="*/ 383 h 1544"/>
                <a:gd name="T40" fmla="*/ 1330 w 1505"/>
                <a:gd name="T41" fmla="*/ 490 h 1544"/>
                <a:gd name="T42" fmla="*/ 1413 w 1505"/>
                <a:gd name="T43" fmla="*/ 624 h 1544"/>
                <a:gd name="T44" fmla="*/ 1375 w 1505"/>
                <a:gd name="T45" fmla="*/ 769 h 1544"/>
                <a:gd name="T46" fmla="*/ 1463 w 1505"/>
                <a:gd name="T47" fmla="*/ 925 h 1544"/>
                <a:gd name="T48" fmla="*/ 1505 w 1505"/>
                <a:gd name="T49" fmla="*/ 1168 h 1544"/>
                <a:gd name="T50" fmla="*/ 1352 w 1505"/>
                <a:gd name="T51" fmla="*/ 1371 h 1544"/>
                <a:gd name="T52" fmla="*/ 1293 w 1505"/>
                <a:gd name="T53" fmla="*/ 1544 h 15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05" h="1544">
                  <a:moveTo>
                    <a:pt x="1293" y="1544"/>
                  </a:moveTo>
                  <a:lnTo>
                    <a:pt x="0" y="1518"/>
                  </a:lnTo>
                  <a:lnTo>
                    <a:pt x="161" y="45"/>
                  </a:lnTo>
                  <a:lnTo>
                    <a:pt x="206" y="3"/>
                  </a:lnTo>
                  <a:lnTo>
                    <a:pt x="248" y="0"/>
                  </a:lnTo>
                  <a:lnTo>
                    <a:pt x="338" y="178"/>
                  </a:lnTo>
                  <a:lnTo>
                    <a:pt x="432" y="145"/>
                  </a:lnTo>
                  <a:lnTo>
                    <a:pt x="501" y="215"/>
                  </a:lnTo>
                  <a:lnTo>
                    <a:pt x="532" y="194"/>
                  </a:lnTo>
                  <a:lnTo>
                    <a:pt x="546" y="111"/>
                  </a:lnTo>
                  <a:lnTo>
                    <a:pt x="619" y="130"/>
                  </a:lnTo>
                  <a:lnTo>
                    <a:pt x="688" y="43"/>
                  </a:lnTo>
                  <a:lnTo>
                    <a:pt x="811" y="211"/>
                  </a:lnTo>
                  <a:lnTo>
                    <a:pt x="829" y="265"/>
                  </a:lnTo>
                  <a:lnTo>
                    <a:pt x="851" y="393"/>
                  </a:lnTo>
                  <a:lnTo>
                    <a:pt x="1028" y="447"/>
                  </a:lnTo>
                  <a:lnTo>
                    <a:pt x="1118" y="421"/>
                  </a:lnTo>
                  <a:lnTo>
                    <a:pt x="1215" y="348"/>
                  </a:lnTo>
                  <a:lnTo>
                    <a:pt x="1269" y="348"/>
                  </a:lnTo>
                  <a:lnTo>
                    <a:pt x="1309" y="383"/>
                  </a:lnTo>
                  <a:lnTo>
                    <a:pt x="1330" y="490"/>
                  </a:lnTo>
                  <a:lnTo>
                    <a:pt x="1413" y="624"/>
                  </a:lnTo>
                  <a:lnTo>
                    <a:pt x="1375" y="769"/>
                  </a:lnTo>
                  <a:lnTo>
                    <a:pt x="1463" y="925"/>
                  </a:lnTo>
                  <a:lnTo>
                    <a:pt x="1505" y="1168"/>
                  </a:lnTo>
                  <a:lnTo>
                    <a:pt x="1352" y="1371"/>
                  </a:lnTo>
                  <a:lnTo>
                    <a:pt x="1293" y="154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29" name="Freeform 177">
              <a:extLst>
                <a:ext uri="{FF2B5EF4-FFF2-40B4-BE49-F238E27FC236}">
                  <a16:creationId xmlns:a16="http://schemas.microsoft.com/office/drawing/2014/main" id="{5BC84CC6-DB63-495D-9229-F789CDEBA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7" y="2329"/>
              <a:ext cx="1344" cy="1447"/>
            </a:xfrm>
            <a:custGeom>
              <a:avLst/>
              <a:gdLst>
                <a:gd name="T0" fmla="*/ 366 w 1344"/>
                <a:gd name="T1" fmla="*/ 1433 h 1447"/>
                <a:gd name="T2" fmla="*/ 302 w 1344"/>
                <a:gd name="T3" fmla="*/ 1007 h 1447"/>
                <a:gd name="T4" fmla="*/ 182 w 1344"/>
                <a:gd name="T5" fmla="*/ 809 h 1447"/>
                <a:gd name="T6" fmla="*/ 0 w 1344"/>
                <a:gd name="T7" fmla="*/ 648 h 1447"/>
                <a:gd name="T8" fmla="*/ 335 w 1344"/>
                <a:gd name="T9" fmla="*/ 244 h 1447"/>
                <a:gd name="T10" fmla="*/ 702 w 1344"/>
                <a:gd name="T11" fmla="*/ 0 h 1447"/>
                <a:gd name="T12" fmla="*/ 983 w 1344"/>
                <a:gd name="T13" fmla="*/ 116 h 1447"/>
                <a:gd name="T14" fmla="*/ 1063 w 1344"/>
                <a:gd name="T15" fmla="*/ 130 h 1447"/>
                <a:gd name="T16" fmla="*/ 1141 w 1344"/>
                <a:gd name="T17" fmla="*/ 104 h 1447"/>
                <a:gd name="T18" fmla="*/ 1110 w 1344"/>
                <a:gd name="T19" fmla="*/ 329 h 1447"/>
                <a:gd name="T20" fmla="*/ 1151 w 1344"/>
                <a:gd name="T21" fmla="*/ 645 h 1447"/>
                <a:gd name="T22" fmla="*/ 1344 w 1344"/>
                <a:gd name="T23" fmla="*/ 972 h 1447"/>
                <a:gd name="T24" fmla="*/ 872 w 1344"/>
                <a:gd name="T25" fmla="*/ 1447 h 1447"/>
                <a:gd name="T26" fmla="*/ 366 w 1344"/>
                <a:gd name="T27" fmla="*/ 1433 h 14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344" h="1447">
                  <a:moveTo>
                    <a:pt x="366" y="1433"/>
                  </a:moveTo>
                  <a:lnTo>
                    <a:pt x="302" y="1007"/>
                  </a:lnTo>
                  <a:lnTo>
                    <a:pt x="182" y="809"/>
                  </a:lnTo>
                  <a:lnTo>
                    <a:pt x="0" y="648"/>
                  </a:lnTo>
                  <a:lnTo>
                    <a:pt x="335" y="244"/>
                  </a:lnTo>
                  <a:lnTo>
                    <a:pt x="702" y="0"/>
                  </a:lnTo>
                  <a:lnTo>
                    <a:pt x="983" y="116"/>
                  </a:lnTo>
                  <a:lnTo>
                    <a:pt x="1063" y="130"/>
                  </a:lnTo>
                  <a:lnTo>
                    <a:pt x="1141" y="104"/>
                  </a:lnTo>
                  <a:lnTo>
                    <a:pt x="1110" y="329"/>
                  </a:lnTo>
                  <a:lnTo>
                    <a:pt x="1151" y="645"/>
                  </a:lnTo>
                  <a:lnTo>
                    <a:pt x="1344" y="972"/>
                  </a:lnTo>
                  <a:lnTo>
                    <a:pt x="872" y="1447"/>
                  </a:lnTo>
                  <a:lnTo>
                    <a:pt x="366" y="143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0" name="Freeform 178">
              <a:extLst>
                <a:ext uri="{FF2B5EF4-FFF2-40B4-BE49-F238E27FC236}">
                  <a16:creationId xmlns:a16="http://schemas.microsoft.com/office/drawing/2014/main" id="{FFDC3B20-7105-4514-A86C-78ED036922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4220" y="374"/>
              <a:ext cx="2773" cy="2477"/>
            </a:xfrm>
            <a:custGeom>
              <a:avLst/>
              <a:gdLst>
                <a:gd name="T0" fmla="*/ 2313 w 2773"/>
                <a:gd name="T1" fmla="*/ 147 h 2477"/>
                <a:gd name="T2" fmla="*/ 1951 w 2773"/>
                <a:gd name="T3" fmla="*/ 132 h 2477"/>
                <a:gd name="T4" fmla="*/ 1687 w 2773"/>
                <a:gd name="T5" fmla="*/ 154 h 2477"/>
                <a:gd name="T6" fmla="*/ 1486 w 2773"/>
                <a:gd name="T7" fmla="*/ 24 h 2477"/>
                <a:gd name="T8" fmla="*/ 1349 w 2773"/>
                <a:gd name="T9" fmla="*/ 385 h 2477"/>
                <a:gd name="T10" fmla="*/ 1278 w 2773"/>
                <a:gd name="T11" fmla="*/ 426 h 2477"/>
                <a:gd name="T12" fmla="*/ 1072 w 2773"/>
                <a:gd name="T13" fmla="*/ 357 h 2477"/>
                <a:gd name="T14" fmla="*/ 1148 w 2773"/>
                <a:gd name="T15" fmla="*/ 52 h 2477"/>
                <a:gd name="T16" fmla="*/ 718 w 2773"/>
                <a:gd name="T17" fmla="*/ 14 h 2477"/>
                <a:gd name="T18" fmla="*/ 0 w 2773"/>
                <a:gd name="T19" fmla="*/ 0 h 2477"/>
                <a:gd name="T20" fmla="*/ 80 w 2773"/>
                <a:gd name="T21" fmla="*/ 151 h 2477"/>
                <a:gd name="T22" fmla="*/ 82 w 2773"/>
                <a:gd name="T23" fmla="*/ 265 h 2477"/>
                <a:gd name="T24" fmla="*/ 153 w 2773"/>
                <a:gd name="T25" fmla="*/ 366 h 2477"/>
                <a:gd name="T26" fmla="*/ 300 w 2773"/>
                <a:gd name="T27" fmla="*/ 428 h 2477"/>
                <a:gd name="T28" fmla="*/ 366 w 2773"/>
                <a:gd name="T29" fmla="*/ 492 h 2477"/>
                <a:gd name="T30" fmla="*/ 597 w 2773"/>
                <a:gd name="T31" fmla="*/ 596 h 2477"/>
                <a:gd name="T32" fmla="*/ 559 w 2773"/>
                <a:gd name="T33" fmla="*/ 778 h 2477"/>
                <a:gd name="T34" fmla="*/ 318 w 2773"/>
                <a:gd name="T35" fmla="*/ 991 h 2477"/>
                <a:gd name="T36" fmla="*/ 430 w 2773"/>
                <a:gd name="T37" fmla="*/ 1123 h 2477"/>
                <a:gd name="T38" fmla="*/ 1441 w 2773"/>
                <a:gd name="T39" fmla="*/ 1416 h 2477"/>
                <a:gd name="T40" fmla="*/ 1852 w 2773"/>
                <a:gd name="T41" fmla="*/ 1130 h 2477"/>
                <a:gd name="T42" fmla="*/ 2365 w 2773"/>
                <a:gd name="T43" fmla="*/ 281 h 2477"/>
                <a:gd name="T44" fmla="*/ 2313 w 2773"/>
                <a:gd name="T45" fmla="*/ 147 h 2477"/>
                <a:gd name="T46" fmla="*/ 2485 w 2773"/>
                <a:gd name="T47" fmla="*/ 2097 h 2477"/>
                <a:gd name="T48" fmla="*/ 2098 w 2773"/>
                <a:gd name="T49" fmla="*/ 2295 h 2477"/>
                <a:gd name="T50" fmla="*/ 1965 w 2773"/>
                <a:gd name="T51" fmla="*/ 2477 h 2477"/>
                <a:gd name="T52" fmla="*/ 2010 w 2773"/>
                <a:gd name="T53" fmla="*/ 2477 h 2477"/>
                <a:gd name="T54" fmla="*/ 2327 w 2773"/>
                <a:gd name="T55" fmla="*/ 2232 h 2477"/>
                <a:gd name="T56" fmla="*/ 2620 w 2773"/>
                <a:gd name="T57" fmla="*/ 2109 h 2477"/>
                <a:gd name="T58" fmla="*/ 2773 w 2773"/>
                <a:gd name="T59" fmla="*/ 1998 h 2477"/>
                <a:gd name="T60" fmla="*/ 2485 w 2773"/>
                <a:gd name="T61" fmla="*/ 2097 h 2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773" h="2477">
                  <a:moveTo>
                    <a:pt x="2313" y="147"/>
                  </a:moveTo>
                  <a:lnTo>
                    <a:pt x="1951" y="132"/>
                  </a:lnTo>
                  <a:lnTo>
                    <a:pt x="1687" y="154"/>
                  </a:lnTo>
                  <a:lnTo>
                    <a:pt x="1486" y="24"/>
                  </a:lnTo>
                  <a:lnTo>
                    <a:pt x="1349" y="385"/>
                  </a:lnTo>
                  <a:lnTo>
                    <a:pt x="1278" y="426"/>
                  </a:lnTo>
                  <a:lnTo>
                    <a:pt x="1072" y="357"/>
                  </a:lnTo>
                  <a:lnTo>
                    <a:pt x="1148" y="52"/>
                  </a:lnTo>
                  <a:lnTo>
                    <a:pt x="718" y="14"/>
                  </a:lnTo>
                  <a:lnTo>
                    <a:pt x="0" y="0"/>
                  </a:lnTo>
                  <a:lnTo>
                    <a:pt x="80" y="151"/>
                  </a:lnTo>
                  <a:lnTo>
                    <a:pt x="82" y="265"/>
                  </a:lnTo>
                  <a:lnTo>
                    <a:pt x="153" y="366"/>
                  </a:lnTo>
                  <a:lnTo>
                    <a:pt x="300" y="428"/>
                  </a:lnTo>
                  <a:lnTo>
                    <a:pt x="366" y="492"/>
                  </a:lnTo>
                  <a:lnTo>
                    <a:pt x="597" y="596"/>
                  </a:lnTo>
                  <a:lnTo>
                    <a:pt x="559" y="778"/>
                  </a:lnTo>
                  <a:lnTo>
                    <a:pt x="318" y="991"/>
                  </a:lnTo>
                  <a:lnTo>
                    <a:pt x="430" y="1123"/>
                  </a:lnTo>
                  <a:lnTo>
                    <a:pt x="1441" y="1416"/>
                  </a:lnTo>
                  <a:lnTo>
                    <a:pt x="1852" y="1130"/>
                  </a:lnTo>
                  <a:lnTo>
                    <a:pt x="2365" y="281"/>
                  </a:lnTo>
                  <a:lnTo>
                    <a:pt x="2313" y="147"/>
                  </a:lnTo>
                  <a:close/>
                  <a:moveTo>
                    <a:pt x="2485" y="2097"/>
                  </a:moveTo>
                  <a:lnTo>
                    <a:pt x="2098" y="2295"/>
                  </a:lnTo>
                  <a:lnTo>
                    <a:pt x="1965" y="2477"/>
                  </a:lnTo>
                  <a:lnTo>
                    <a:pt x="2010" y="2477"/>
                  </a:lnTo>
                  <a:lnTo>
                    <a:pt x="2327" y="2232"/>
                  </a:lnTo>
                  <a:lnTo>
                    <a:pt x="2620" y="2109"/>
                  </a:lnTo>
                  <a:lnTo>
                    <a:pt x="2773" y="1998"/>
                  </a:lnTo>
                  <a:lnTo>
                    <a:pt x="2485" y="209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1" name="Freeform 179">
              <a:extLst>
                <a:ext uri="{FF2B5EF4-FFF2-40B4-BE49-F238E27FC236}">
                  <a16:creationId xmlns:a16="http://schemas.microsoft.com/office/drawing/2014/main" id="{136136FC-DA62-4EB0-B8B0-397148632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9244" y="2395"/>
              <a:ext cx="1720" cy="1849"/>
            </a:xfrm>
            <a:custGeom>
              <a:avLst/>
              <a:gdLst>
                <a:gd name="T0" fmla="*/ 1611 w 1720"/>
                <a:gd name="T1" fmla="*/ 1813 h 1849"/>
                <a:gd name="T2" fmla="*/ 855 w 1720"/>
                <a:gd name="T3" fmla="*/ 1849 h 1849"/>
                <a:gd name="T4" fmla="*/ 815 w 1720"/>
                <a:gd name="T5" fmla="*/ 1818 h 1849"/>
                <a:gd name="T6" fmla="*/ 656 w 1720"/>
                <a:gd name="T7" fmla="*/ 1825 h 1849"/>
                <a:gd name="T8" fmla="*/ 567 w 1720"/>
                <a:gd name="T9" fmla="*/ 1780 h 1849"/>
                <a:gd name="T10" fmla="*/ 259 w 1720"/>
                <a:gd name="T11" fmla="*/ 1811 h 1849"/>
                <a:gd name="T12" fmla="*/ 189 w 1720"/>
                <a:gd name="T13" fmla="*/ 1849 h 1849"/>
                <a:gd name="T14" fmla="*/ 125 w 1720"/>
                <a:gd name="T15" fmla="*/ 1783 h 1849"/>
                <a:gd name="T16" fmla="*/ 0 w 1720"/>
                <a:gd name="T17" fmla="*/ 1724 h 1849"/>
                <a:gd name="T18" fmla="*/ 165 w 1720"/>
                <a:gd name="T19" fmla="*/ 1111 h 1849"/>
                <a:gd name="T20" fmla="*/ 127 w 1720"/>
                <a:gd name="T21" fmla="*/ 461 h 1849"/>
                <a:gd name="T22" fmla="*/ 78 w 1720"/>
                <a:gd name="T23" fmla="*/ 348 h 1849"/>
                <a:gd name="T24" fmla="*/ 101 w 1720"/>
                <a:gd name="T25" fmla="*/ 17 h 1849"/>
                <a:gd name="T26" fmla="*/ 342 w 1720"/>
                <a:gd name="T27" fmla="*/ 64 h 1849"/>
                <a:gd name="T28" fmla="*/ 505 w 1720"/>
                <a:gd name="T29" fmla="*/ 3 h 1849"/>
                <a:gd name="T30" fmla="*/ 614 w 1720"/>
                <a:gd name="T31" fmla="*/ 0 h 1849"/>
                <a:gd name="T32" fmla="*/ 737 w 1720"/>
                <a:gd name="T33" fmla="*/ 88 h 1849"/>
                <a:gd name="T34" fmla="*/ 798 w 1720"/>
                <a:gd name="T35" fmla="*/ 71 h 1849"/>
                <a:gd name="T36" fmla="*/ 895 w 1720"/>
                <a:gd name="T37" fmla="*/ 104 h 1849"/>
                <a:gd name="T38" fmla="*/ 959 w 1720"/>
                <a:gd name="T39" fmla="*/ 166 h 1849"/>
                <a:gd name="T40" fmla="*/ 980 w 1720"/>
                <a:gd name="T41" fmla="*/ 123 h 1849"/>
                <a:gd name="T42" fmla="*/ 1143 w 1720"/>
                <a:gd name="T43" fmla="*/ 57 h 1849"/>
                <a:gd name="T44" fmla="*/ 1372 w 1720"/>
                <a:gd name="T45" fmla="*/ 225 h 1849"/>
                <a:gd name="T46" fmla="*/ 1413 w 1720"/>
                <a:gd name="T47" fmla="*/ 355 h 1849"/>
                <a:gd name="T48" fmla="*/ 1403 w 1720"/>
                <a:gd name="T49" fmla="*/ 657 h 1849"/>
                <a:gd name="T50" fmla="*/ 1434 w 1720"/>
                <a:gd name="T51" fmla="*/ 717 h 1849"/>
                <a:gd name="T52" fmla="*/ 1476 w 1720"/>
                <a:gd name="T53" fmla="*/ 724 h 1849"/>
                <a:gd name="T54" fmla="*/ 1632 w 1720"/>
                <a:gd name="T55" fmla="*/ 856 h 1849"/>
                <a:gd name="T56" fmla="*/ 1720 w 1720"/>
                <a:gd name="T57" fmla="*/ 1043 h 1849"/>
                <a:gd name="T58" fmla="*/ 1611 w 1720"/>
                <a:gd name="T59" fmla="*/ 1813 h 18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720" h="1849">
                  <a:moveTo>
                    <a:pt x="1611" y="1813"/>
                  </a:moveTo>
                  <a:lnTo>
                    <a:pt x="855" y="1849"/>
                  </a:lnTo>
                  <a:lnTo>
                    <a:pt x="815" y="1818"/>
                  </a:lnTo>
                  <a:lnTo>
                    <a:pt x="656" y="1825"/>
                  </a:lnTo>
                  <a:lnTo>
                    <a:pt x="567" y="1780"/>
                  </a:lnTo>
                  <a:lnTo>
                    <a:pt x="259" y="1811"/>
                  </a:lnTo>
                  <a:lnTo>
                    <a:pt x="189" y="1849"/>
                  </a:lnTo>
                  <a:lnTo>
                    <a:pt x="125" y="1783"/>
                  </a:lnTo>
                  <a:lnTo>
                    <a:pt x="0" y="1724"/>
                  </a:lnTo>
                  <a:lnTo>
                    <a:pt x="165" y="1111"/>
                  </a:lnTo>
                  <a:lnTo>
                    <a:pt x="127" y="461"/>
                  </a:lnTo>
                  <a:lnTo>
                    <a:pt x="78" y="348"/>
                  </a:lnTo>
                  <a:lnTo>
                    <a:pt x="101" y="17"/>
                  </a:lnTo>
                  <a:lnTo>
                    <a:pt x="342" y="64"/>
                  </a:lnTo>
                  <a:lnTo>
                    <a:pt x="505" y="3"/>
                  </a:lnTo>
                  <a:lnTo>
                    <a:pt x="614" y="0"/>
                  </a:lnTo>
                  <a:lnTo>
                    <a:pt x="737" y="88"/>
                  </a:lnTo>
                  <a:lnTo>
                    <a:pt x="798" y="71"/>
                  </a:lnTo>
                  <a:lnTo>
                    <a:pt x="895" y="104"/>
                  </a:lnTo>
                  <a:lnTo>
                    <a:pt x="959" y="166"/>
                  </a:lnTo>
                  <a:lnTo>
                    <a:pt x="980" y="123"/>
                  </a:lnTo>
                  <a:lnTo>
                    <a:pt x="1143" y="57"/>
                  </a:lnTo>
                  <a:lnTo>
                    <a:pt x="1372" y="225"/>
                  </a:lnTo>
                  <a:lnTo>
                    <a:pt x="1413" y="355"/>
                  </a:lnTo>
                  <a:lnTo>
                    <a:pt x="1403" y="657"/>
                  </a:lnTo>
                  <a:lnTo>
                    <a:pt x="1434" y="717"/>
                  </a:lnTo>
                  <a:lnTo>
                    <a:pt x="1476" y="724"/>
                  </a:lnTo>
                  <a:lnTo>
                    <a:pt x="1632" y="856"/>
                  </a:lnTo>
                  <a:lnTo>
                    <a:pt x="1720" y="1043"/>
                  </a:lnTo>
                  <a:lnTo>
                    <a:pt x="1611" y="181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2" name="Freeform 180">
              <a:extLst>
                <a:ext uri="{FF2B5EF4-FFF2-40B4-BE49-F238E27FC236}">
                  <a16:creationId xmlns:a16="http://schemas.microsoft.com/office/drawing/2014/main" id="{517474F9-9B9B-4B81-95C9-44A7A09ADC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2" y="2445"/>
              <a:ext cx="1945" cy="1435"/>
            </a:xfrm>
            <a:custGeom>
              <a:avLst/>
              <a:gdLst>
                <a:gd name="T0" fmla="*/ 1210 w 1945"/>
                <a:gd name="T1" fmla="*/ 1435 h 1435"/>
                <a:gd name="T2" fmla="*/ 464 w 1945"/>
                <a:gd name="T3" fmla="*/ 1423 h 1435"/>
                <a:gd name="T4" fmla="*/ 523 w 1945"/>
                <a:gd name="T5" fmla="*/ 1250 h 1435"/>
                <a:gd name="T6" fmla="*/ 676 w 1945"/>
                <a:gd name="T7" fmla="*/ 1047 h 1435"/>
                <a:gd name="T8" fmla="*/ 634 w 1945"/>
                <a:gd name="T9" fmla="*/ 804 h 1435"/>
                <a:gd name="T10" fmla="*/ 546 w 1945"/>
                <a:gd name="T11" fmla="*/ 648 h 1435"/>
                <a:gd name="T12" fmla="*/ 584 w 1945"/>
                <a:gd name="T13" fmla="*/ 503 h 1435"/>
                <a:gd name="T14" fmla="*/ 501 w 1945"/>
                <a:gd name="T15" fmla="*/ 369 h 1435"/>
                <a:gd name="T16" fmla="*/ 480 w 1945"/>
                <a:gd name="T17" fmla="*/ 262 h 1435"/>
                <a:gd name="T18" fmla="*/ 440 w 1945"/>
                <a:gd name="T19" fmla="*/ 227 h 1435"/>
                <a:gd name="T20" fmla="*/ 386 w 1945"/>
                <a:gd name="T21" fmla="*/ 227 h 1435"/>
                <a:gd name="T22" fmla="*/ 289 w 1945"/>
                <a:gd name="T23" fmla="*/ 300 h 1435"/>
                <a:gd name="T24" fmla="*/ 199 w 1945"/>
                <a:gd name="T25" fmla="*/ 326 h 1435"/>
                <a:gd name="T26" fmla="*/ 22 w 1945"/>
                <a:gd name="T27" fmla="*/ 272 h 1435"/>
                <a:gd name="T28" fmla="*/ 0 w 1945"/>
                <a:gd name="T29" fmla="*/ 144 h 1435"/>
                <a:gd name="T30" fmla="*/ 175 w 1945"/>
                <a:gd name="T31" fmla="*/ 142 h 1435"/>
                <a:gd name="T32" fmla="*/ 286 w 1945"/>
                <a:gd name="T33" fmla="*/ 90 h 1435"/>
                <a:gd name="T34" fmla="*/ 497 w 1945"/>
                <a:gd name="T35" fmla="*/ 71 h 1435"/>
                <a:gd name="T36" fmla="*/ 730 w 1945"/>
                <a:gd name="T37" fmla="*/ 0 h 1435"/>
                <a:gd name="T38" fmla="*/ 974 w 1945"/>
                <a:gd name="T39" fmla="*/ 26 h 1435"/>
                <a:gd name="T40" fmla="*/ 1172 w 1945"/>
                <a:gd name="T41" fmla="*/ 2 h 1435"/>
                <a:gd name="T42" fmla="*/ 1366 w 1945"/>
                <a:gd name="T43" fmla="*/ 78 h 1435"/>
                <a:gd name="T44" fmla="*/ 1461 w 1945"/>
                <a:gd name="T45" fmla="*/ 57 h 1435"/>
                <a:gd name="T46" fmla="*/ 1562 w 1945"/>
                <a:gd name="T47" fmla="*/ 213 h 1435"/>
                <a:gd name="T48" fmla="*/ 1567 w 1945"/>
                <a:gd name="T49" fmla="*/ 392 h 1435"/>
                <a:gd name="T50" fmla="*/ 1633 w 1945"/>
                <a:gd name="T51" fmla="*/ 428 h 1435"/>
                <a:gd name="T52" fmla="*/ 1817 w 1945"/>
                <a:gd name="T53" fmla="*/ 432 h 1435"/>
                <a:gd name="T54" fmla="*/ 1945 w 1945"/>
                <a:gd name="T55" fmla="*/ 532 h 1435"/>
                <a:gd name="T56" fmla="*/ 1652 w 1945"/>
                <a:gd name="T57" fmla="*/ 676 h 1435"/>
                <a:gd name="T58" fmla="*/ 1569 w 1945"/>
                <a:gd name="T59" fmla="*/ 761 h 1435"/>
                <a:gd name="T60" fmla="*/ 1546 w 1945"/>
                <a:gd name="T61" fmla="*/ 891 h 1435"/>
                <a:gd name="T62" fmla="*/ 1593 w 1945"/>
                <a:gd name="T63" fmla="*/ 1038 h 1435"/>
                <a:gd name="T64" fmla="*/ 1413 w 1945"/>
                <a:gd name="T65" fmla="*/ 1262 h 1435"/>
                <a:gd name="T66" fmla="*/ 1446 w 1945"/>
                <a:gd name="T67" fmla="*/ 1385 h 1435"/>
                <a:gd name="T68" fmla="*/ 1293 w 1945"/>
                <a:gd name="T69" fmla="*/ 1385 h 1435"/>
                <a:gd name="T70" fmla="*/ 1210 w 1945"/>
                <a:gd name="T71" fmla="*/ 1435 h 14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945" h="1435">
                  <a:moveTo>
                    <a:pt x="1210" y="1435"/>
                  </a:moveTo>
                  <a:lnTo>
                    <a:pt x="464" y="1423"/>
                  </a:lnTo>
                  <a:lnTo>
                    <a:pt x="523" y="1250"/>
                  </a:lnTo>
                  <a:lnTo>
                    <a:pt x="676" y="1047"/>
                  </a:lnTo>
                  <a:lnTo>
                    <a:pt x="634" y="804"/>
                  </a:lnTo>
                  <a:lnTo>
                    <a:pt x="546" y="648"/>
                  </a:lnTo>
                  <a:lnTo>
                    <a:pt x="584" y="503"/>
                  </a:lnTo>
                  <a:lnTo>
                    <a:pt x="501" y="369"/>
                  </a:lnTo>
                  <a:lnTo>
                    <a:pt x="480" y="262"/>
                  </a:lnTo>
                  <a:lnTo>
                    <a:pt x="440" y="227"/>
                  </a:lnTo>
                  <a:lnTo>
                    <a:pt x="386" y="227"/>
                  </a:lnTo>
                  <a:lnTo>
                    <a:pt x="289" y="300"/>
                  </a:lnTo>
                  <a:lnTo>
                    <a:pt x="199" y="326"/>
                  </a:lnTo>
                  <a:lnTo>
                    <a:pt x="22" y="272"/>
                  </a:lnTo>
                  <a:lnTo>
                    <a:pt x="0" y="144"/>
                  </a:lnTo>
                  <a:lnTo>
                    <a:pt x="175" y="142"/>
                  </a:lnTo>
                  <a:lnTo>
                    <a:pt x="286" y="90"/>
                  </a:lnTo>
                  <a:lnTo>
                    <a:pt x="497" y="71"/>
                  </a:lnTo>
                  <a:lnTo>
                    <a:pt x="730" y="0"/>
                  </a:lnTo>
                  <a:lnTo>
                    <a:pt x="974" y="26"/>
                  </a:lnTo>
                  <a:lnTo>
                    <a:pt x="1172" y="2"/>
                  </a:lnTo>
                  <a:lnTo>
                    <a:pt x="1366" y="78"/>
                  </a:lnTo>
                  <a:lnTo>
                    <a:pt x="1461" y="57"/>
                  </a:lnTo>
                  <a:lnTo>
                    <a:pt x="1562" y="213"/>
                  </a:lnTo>
                  <a:lnTo>
                    <a:pt x="1567" y="392"/>
                  </a:lnTo>
                  <a:lnTo>
                    <a:pt x="1633" y="428"/>
                  </a:lnTo>
                  <a:lnTo>
                    <a:pt x="1817" y="432"/>
                  </a:lnTo>
                  <a:lnTo>
                    <a:pt x="1945" y="532"/>
                  </a:lnTo>
                  <a:lnTo>
                    <a:pt x="1652" y="676"/>
                  </a:lnTo>
                  <a:lnTo>
                    <a:pt x="1569" y="761"/>
                  </a:lnTo>
                  <a:lnTo>
                    <a:pt x="1546" y="891"/>
                  </a:lnTo>
                  <a:lnTo>
                    <a:pt x="1593" y="1038"/>
                  </a:lnTo>
                  <a:lnTo>
                    <a:pt x="1413" y="1262"/>
                  </a:lnTo>
                  <a:lnTo>
                    <a:pt x="1446" y="1385"/>
                  </a:lnTo>
                  <a:lnTo>
                    <a:pt x="1293" y="1385"/>
                  </a:lnTo>
                  <a:lnTo>
                    <a:pt x="1210" y="143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3" name="Freeform 181">
              <a:extLst>
                <a:ext uri="{FF2B5EF4-FFF2-40B4-BE49-F238E27FC236}">
                  <a16:creationId xmlns:a16="http://schemas.microsoft.com/office/drawing/2014/main" id="{F9944371-B6D0-4B11-8C74-ED4B7D127A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700" y="2866"/>
              <a:ext cx="1546" cy="915"/>
            </a:xfrm>
            <a:custGeom>
              <a:avLst/>
              <a:gdLst>
                <a:gd name="T0" fmla="*/ 0 w 1546"/>
                <a:gd name="T1" fmla="*/ 0 h 915"/>
                <a:gd name="T2" fmla="*/ 350 w 1546"/>
                <a:gd name="T3" fmla="*/ 49 h 915"/>
                <a:gd name="T4" fmla="*/ 629 w 1546"/>
                <a:gd name="T5" fmla="*/ 503 h 915"/>
                <a:gd name="T6" fmla="*/ 1477 w 1546"/>
                <a:gd name="T7" fmla="*/ 621 h 915"/>
                <a:gd name="T8" fmla="*/ 1546 w 1546"/>
                <a:gd name="T9" fmla="*/ 680 h 915"/>
                <a:gd name="T10" fmla="*/ 1149 w 1546"/>
                <a:gd name="T11" fmla="*/ 846 h 915"/>
                <a:gd name="T12" fmla="*/ 196 w 1546"/>
                <a:gd name="T13" fmla="*/ 912 h 915"/>
                <a:gd name="T14" fmla="*/ 3 w 1546"/>
                <a:gd name="T15" fmla="*/ 915 h 915"/>
                <a:gd name="T16" fmla="*/ 24 w 1546"/>
                <a:gd name="T17" fmla="*/ 160 h 915"/>
                <a:gd name="T18" fmla="*/ 0 w 1546"/>
                <a:gd name="T19" fmla="*/ 0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46" h="915">
                  <a:moveTo>
                    <a:pt x="0" y="0"/>
                  </a:moveTo>
                  <a:lnTo>
                    <a:pt x="350" y="49"/>
                  </a:lnTo>
                  <a:lnTo>
                    <a:pt x="629" y="503"/>
                  </a:lnTo>
                  <a:lnTo>
                    <a:pt x="1477" y="621"/>
                  </a:lnTo>
                  <a:lnTo>
                    <a:pt x="1546" y="680"/>
                  </a:lnTo>
                  <a:lnTo>
                    <a:pt x="1149" y="846"/>
                  </a:lnTo>
                  <a:lnTo>
                    <a:pt x="196" y="912"/>
                  </a:lnTo>
                  <a:lnTo>
                    <a:pt x="3" y="915"/>
                  </a:lnTo>
                  <a:lnTo>
                    <a:pt x="24" y="16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4" name="Freeform 182">
              <a:extLst>
                <a:ext uri="{FF2B5EF4-FFF2-40B4-BE49-F238E27FC236}">
                  <a16:creationId xmlns:a16="http://schemas.microsoft.com/office/drawing/2014/main" id="{B9A3FBD1-5C46-42F5-AB87-78517F119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43" y="1471"/>
              <a:ext cx="1835" cy="1442"/>
            </a:xfrm>
            <a:custGeom>
              <a:avLst/>
              <a:gdLst>
                <a:gd name="T0" fmla="*/ 668 w 1835"/>
                <a:gd name="T1" fmla="*/ 286 h 1442"/>
                <a:gd name="T2" fmla="*/ 732 w 1835"/>
                <a:gd name="T3" fmla="*/ 269 h 1442"/>
                <a:gd name="T4" fmla="*/ 744 w 1835"/>
                <a:gd name="T5" fmla="*/ 168 h 1442"/>
                <a:gd name="T6" fmla="*/ 836 w 1835"/>
                <a:gd name="T7" fmla="*/ 106 h 1442"/>
                <a:gd name="T8" fmla="*/ 888 w 1835"/>
                <a:gd name="T9" fmla="*/ 0 h 1442"/>
                <a:gd name="T10" fmla="*/ 1835 w 1835"/>
                <a:gd name="T11" fmla="*/ 669 h 1442"/>
                <a:gd name="T12" fmla="*/ 1677 w 1835"/>
                <a:gd name="T13" fmla="*/ 806 h 1442"/>
                <a:gd name="T14" fmla="*/ 1616 w 1835"/>
                <a:gd name="T15" fmla="*/ 917 h 1442"/>
                <a:gd name="T16" fmla="*/ 1597 w 1835"/>
                <a:gd name="T17" fmla="*/ 1040 h 1442"/>
                <a:gd name="T18" fmla="*/ 1542 w 1835"/>
                <a:gd name="T19" fmla="*/ 1050 h 1442"/>
                <a:gd name="T20" fmla="*/ 1687 w 1835"/>
                <a:gd name="T21" fmla="*/ 1262 h 1442"/>
                <a:gd name="T22" fmla="*/ 1691 w 1835"/>
                <a:gd name="T23" fmla="*/ 1378 h 1442"/>
                <a:gd name="T24" fmla="*/ 1358 w 1835"/>
                <a:gd name="T25" fmla="*/ 1293 h 1442"/>
                <a:gd name="T26" fmla="*/ 1176 w 1835"/>
                <a:gd name="T27" fmla="*/ 1307 h 1442"/>
                <a:gd name="T28" fmla="*/ 1157 w 1835"/>
                <a:gd name="T29" fmla="*/ 1395 h 1442"/>
                <a:gd name="T30" fmla="*/ 1091 w 1835"/>
                <a:gd name="T31" fmla="*/ 1380 h 1442"/>
                <a:gd name="T32" fmla="*/ 1063 w 1835"/>
                <a:gd name="T33" fmla="*/ 1440 h 1442"/>
                <a:gd name="T34" fmla="*/ 938 w 1835"/>
                <a:gd name="T35" fmla="*/ 1442 h 1442"/>
                <a:gd name="T36" fmla="*/ 855 w 1835"/>
                <a:gd name="T37" fmla="*/ 1307 h 1442"/>
                <a:gd name="T38" fmla="*/ 160 w 1835"/>
                <a:gd name="T39" fmla="*/ 894 h 1442"/>
                <a:gd name="T40" fmla="*/ 0 w 1835"/>
                <a:gd name="T41" fmla="*/ 766 h 1442"/>
                <a:gd name="T42" fmla="*/ 141 w 1835"/>
                <a:gd name="T43" fmla="*/ 638 h 1442"/>
                <a:gd name="T44" fmla="*/ 80 w 1835"/>
                <a:gd name="T45" fmla="*/ 537 h 1442"/>
                <a:gd name="T46" fmla="*/ 75 w 1835"/>
                <a:gd name="T47" fmla="*/ 473 h 1442"/>
                <a:gd name="T48" fmla="*/ 193 w 1835"/>
                <a:gd name="T49" fmla="*/ 359 h 1442"/>
                <a:gd name="T50" fmla="*/ 278 w 1835"/>
                <a:gd name="T51" fmla="*/ 366 h 1442"/>
                <a:gd name="T52" fmla="*/ 380 w 1835"/>
                <a:gd name="T53" fmla="*/ 390 h 1442"/>
                <a:gd name="T54" fmla="*/ 574 w 1835"/>
                <a:gd name="T55" fmla="*/ 191 h 1442"/>
                <a:gd name="T56" fmla="*/ 668 w 1835"/>
                <a:gd name="T57" fmla="*/ 286 h 1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835" h="1442">
                  <a:moveTo>
                    <a:pt x="668" y="286"/>
                  </a:moveTo>
                  <a:lnTo>
                    <a:pt x="732" y="269"/>
                  </a:lnTo>
                  <a:lnTo>
                    <a:pt x="744" y="168"/>
                  </a:lnTo>
                  <a:lnTo>
                    <a:pt x="836" y="106"/>
                  </a:lnTo>
                  <a:lnTo>
                    <a:pt x="888" y="0"/>
                  </a:lnTo>
                  <a:lnTo>
                    <a:pt x="1835" y="669"/>
                  </a:lnTo>
                  <a:lnTo>
                    <a:pt x="1677" y="806"/>
                  </a:lnTo>
                  <a:lnTo>
                    <a:pt x="1616" y="917"/>
                  </a:lnTo>
                  <a:lnTo>
                    <a:pt x="1597" y="1040"/>
                  </a:lnTo>
                  <a:lnTo>
                    <a:pt x="1542" y="1050"/>
                  </a:lnTo>
                  <a:lnTo>
                    <a:pt x="1687" y="1262"/>
                  </a:lnTo>
                  <a:lnTo>
                    <a:pt x="1691" y="1378"/>
                  </a:lnTo>
                  <a:lnTo>
                    <a:pt x="1358" y="1293"/>
                  </a:lnTo>
                  <a:lnTo>
                    <a:pt x="1176" y="1307"/>
                  </a:lnTo>
                  <a:lnTo>
                    <a:pt x="1157" y="1395"/>
                  </a:lnTo>
                  <a:lnTo>
                    <a:pt x="1091" y="1380"/>
                  </a:lnTo>
                  <a:lnTo>
                    <a:pt x="1063" y="1440"/>
                  </a:lnTo>
                  <a:lnTo>
                    <a:pt x="938" y="1442"/>
                  </a:lnTo>
                  <a:lnTo>
                    <a:pt x="855" y="1307"/>
                  </a:lnTo>
                  <a:lnTo>
                    <a:pt x="160" y="894"/>
                  </a:lnTo>
                  <a:lnTo>
                    <a:pt x="0" y="766"/>
                  </a:lnTo>
                  <a:lnTo>
                    <a:pt x="141" y="638"/>
                  </a:lnTo>
                  <a:lnTo>
                    <a:pt x="80" y="537"/>
                  </a:lnTo>
                  <a:lnTo>
                    <a:pt x="75" y="473"/>
                  </a:lnTo>
                  <a:lnTo>
                    <a:pt x="193" y="359"/>
                  </a:lnTo>
                  <a:lnTo>
                    <a:pt x="278" y="366"/>
                  </a:lnTo>
                  <a:lnTo>
                    <a:pt x="380" y="390"/>
                  </a:lnTo>
                  <a:lnTo>
                    <a:pt x="574" y="191"/>
                  </a:lnTo>
                  <a:lnTo>
                    <a:pt x="668" y="28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5" name="Freeform 183">
              <a:extLst>
                <a:ext uri="{FF2B5EF4-FFF2-40B4-BE49-F238E27FC236}">
                  <a16:creationId xmlns:a16="http://schemas.microsoft.com/office/drawing/2014/main" id="{B720808A-D457-4E0A-BF3C-A7485DF1D4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492" y="2977"/>
              <a:ext cx="1141" cy="1567"/>
            </a:xfrm>
            <a:custGeom>
              <a:avLst/>
              <a:gdLst>
                <a:gd name="T0" fmla="*/ 733 w 1141"/>
                <a:gd name="T1" fmla="*/ 1567 h 1567"/>
                <a:gd name="T2" fmla="*/ 59 w 1141"/>
                <a:gd name="T3" fmla="*/ 919 h 1567"/>
                <a:gd name="T4" fmla="*/ 0 w 1141"/>
                <a:gd name="T5" fmla="*/ 903 h 1567"/>
                <a:gd name="T6" fmla="*/ 83 w 1141"/>
                <a:gd name="T7" fmla="*/ 853 h 1567"/>
                <a:gd name="T8" fmla="*/ 236 w 1141"/>
                <a:gd name="T9" fmla="*/ 853 h 1567"/>
                <a:gd name="T10" fmla="*/ 203 w 1141"/>
                <a:gd name="T11" fmla="*/ 730 h 1567"/>
                <a:gd name="T12" fmla="*/ 383 w 1141"/>
                <a:gd name="T13" fmla="*/ 506 h 1567"/>
                <a:gd name="T14" fmla="*/ 336 w 1141"/>
                <a:gd name="T15" fmla="*/ 359 h 1567"/>
                <a:gd name="T16" fmla="*/ 359 w 1141"/>
                <a:gd name="T17" fmla="*/ 229 h 1567"/>
                <a:gd name="T18" fmla="*/ 442 w 1141"/>
                <a:gd name="T19" fmla="*/ 144 h 1567"/>
                <a:gd name="T20" fmla="*/ 735 w 1141"/>
                <a:gd name="T21" fmla="*/ 0 h 1567"/>
                <a:gd name="T22" fmla="*/ 917 w 1141"/>
                <a:gd name="T23" fmla="*/ 161 h 1567"/>
                <a:gd name="T24" fmla="*/ 1037 w 1141"/>
                <a:gd name="T25" fmla="*/ 359 h 1567"/>
                <a:gd name="T26" fmla="*/ 1101 w 1141"/>
                <a:gd name="T27" fmla="*/ 785 h 1567"/>
                <a:gd name="T28" fmla="*/ 1089 w 1141"/>
                <a:gd name="T29" fmla="*/ 889 h 1567"/>
                <a:gd name="T30" fmla="*/ 1141 w 1141"/>
                <a:gd name="T31" fmla="*/ 1030 h 1567"/>
                <a:gd name="T32" fmla="*/ 733 w 1141"/>
                <a:gd name="T33" fmla="*/ 1567 h 15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41" h="1567">
                  <a:moveTo>
                    <a:pt x="733" y="1567"/>
                  </a:moveTo>
                  <a:lnTo>
                    <a:pt x="59" y="919"/>
                  </a:lnTo>
                  <a:lnTo>
                    <a:pt x="0" y="903"/>
                  </a:lnTo>
                  <a:lnTo>
                    <a:pt x="83" y="853"/>
                  </a:lnTo>
                  <a:lnTo>
                    <a:pt x="236" y="853"/>
                  </a:lnTo>
                  <a:lnTo>
                    <a:pt x="203" y="730"/>
                  </a:lnTo>
                  <a:lnTo>
                    <a:pt x="383" y="506"/>
                  </a:lnTo>
                  <a:lnTo>
                    <a:pt x="336" y="359"/>
                  </a:lnTo>
                  <a:lnTo>
                    <a:pt x="359" y="229"/>
                  </a:lnTo>
                  <a:lnTo>
                    <a:pt x="442" y="144"/>
                  </a:lnTo>
                  <a:lnTo>
                    <a:pt x="735" y="0"/>
                  </a:lnTo>
                  <a:lnTo>
                    <a:pt x="917" y="161"/>
                  </a:lnTo>
                  <a:lnTo>
                    <a:pt x="1037" y="359"/>
                  </a:lnTo>
                  <a:lnTo>
                    <a:pt x="1101" y="785"/>
                  </a:lnTo>
                  <a:lnTo>
                    <a:pt x="1089" y="889"/>
                  </a:lnTo>
                  <a:lnTo>
                    <a:pt x="1141" y="1030"/>
                  </a:lnTo>
                  <a:lnTo>
                    <a:pt x="733" y="156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6" name="Freeform 184">
              <a:extLst>
                <a:ext uri="{FF2B5EF4-FFF2-40B4-BE49-F238E27FC236}">
                  <a16:creationId xmlns:a16="http://schemas.microsoft.com/office/drawing/2014/main" id="{C6016B6B-8911-41B9-8298-C23F3BAA81E3}"/>
                </a:ext>
              </a:extLst>
            </p:cNvPr>
            <p:cNvSpPr>
              <a:spLocks/>
            </p:cNvSpPr>
            <p:nvPr/>
          </p:nvSpPr>
          <p:spPr bwMode="auto">
            <a:xfrm>
              <a:off x="10855" y="3185"/>
              <a:ext cx="1786" cy="2045"/>
            </a:xfrm>
            <a:custGeom>
              <a:avLst/>
              <a:gdLst>
                <a:gd name="T0" fmla="*/ 482 w 1786"/>
                <a:gd name="T1" fmla="*/ 2045 h 2045"/>
                <a:gd name="T2" fmla="*/ 361 w 1786"/>
                <a:gd name="T3" fmla="*/ 1995 h 2045"/>
                <a:gd name="T4" fmla="*/ 0 w 1786"/>
                <a:gd name="T5" fmla="*/ 1023 h 2045"/>
                <a:gd name="T6" fmla="*/ 109 w 1786"/>
                <a:gd name="T7" fmla="*/ 253 h 2045"/>
                <a:gd name="T8" fmla="*/ 21 w 1786"/>
                <a:gd name="T9" fmla="*/ 66 h 2045"/>
                <a:gd name="T10" fmla="*/ 161 w 1786"/>
                <a:gd name="T11" fmla="*/ 0 h 2045"/>
                <a:gd name="T12" fmla="*/ 605 w 1786"/>
                <a:gd name="T13" fmla="*/ 83 h 2045"/>
                <a:gd name="T14" fmla="*/ 1018 w 1786"/>
                <a:gd name="T15" fmla="*/ 269 h 2045"/>
                <a:gd name="T16" fmla="*/ 1129 w 1786"/>
                <a:gd name="T17" fmla="*/ 198 h 2045"/>
                <a:gd name="T18" fmla="*/ 1288 w 1786"/>
                <a:gd name="T19" fmla="*/ 224 h 2045"/>
                <a:gd name="T20" fmla="*/ 1486 w 1786"/>
                <a:gd name="T21" fmla="*/ 385 h 2045"/>
                <a:gd name="T22" fmla="*/ 1540 w 1786"/>
                <a:gd name="T23" fmla="*/ 577 h 2045"/>
                <a:gd name="T24" fmla="*/ 1623 w 1786"/>
                <a:gd name="T25" fmla="*/ 588 h 2045"/>
                <a:gd name="T26" fmla="*/ 1583 w 1786"/>
                <a:gd name="T27" fmla="*/ 697 h 2045"/>
                <a:gd name="T28" fmla="*/ 1675 w 1786"/>
                <a:gd name="T29" fmla="*/ 813 h 2045"/>
                <a:gd name="T30" fmla="*/ 1722 w 1786"/>
                <a:gd name="T31" fmla="*/ 853 h 2045"/>
                <a:gd name="T32" fmla="*/ 1786 w 1786"/>
                <a:gd name="T33" fmla="*/ 1161 h 2045"/>
                <a:gd name="T34" fmla="*/ 1699 w 1786"/>
                <a:gd name="T35" fmla="*/ 1255 h 2045"/>
                <a:gd name="T36" fmla="*/ 482 w 1786"/>
                <a:gd name="T37" fmla="*/ 2045 h 2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86" h="2045">
                  <a:moveTo>
                    <a:pt x="482" y="2045"/>
                  </a:moveTo>
                  <a:lnTo>
                    <a:pt x="361" y="1995"/>
                  </a:lnTo>
                  <a:lnTo>
                    <a:pt x="0" y="1023"/>
                  </a:lnTo>
                  <a:lnTo>
                    <a:pt x="109" y="253"/>
                  </a:lnTo>
                  <a:lnTo>
                    <a:pt x="21" y="66"/>
                  </a:lnTo>
                  <a:lnTo>
                    <a:pt x="161" y="0"/>
                  </a:lnTo>
                  <a:lnTo>
                    <a:pt x="605" y="83"/>
                  </a:lnTo>
                  <a:lnTo>
                    <a:pt x="1018" y="269"/>
                  </a:lnTo>
                  <a:lnTo>
                    <a:pt x="1129" y="198"/>
                  </a:lnTo>
                  <a:lnTo>
                    <a:pt x="1288" y="224"/>
                  </a:lnTo>
                  <a:lnTo>
                    <a:pt x="1486" y="385"/>
                  </a:lnTo>
                  <a:lnTo>
                    <a:pt x="1540" y="577"/>
                  </a:lnTo>
                  <a:lnTo>
                    <a:pt x="1623" y="588"/>
                  </a:lnTo>
                  <a:lnTo>
                    <a:pt x="1583" y="697"/>
                  </a:lnTo>
                  <a:lnTo>
                    <a:pt x="1675" y="813"/>
                  </a:lnTo>
                  <a:lnTo>
                    <a:pt x="1722" y="853"/>
                  </a:lnTo>
                  <a:lnTo>
                    <a:pt x="1786" y="1161"/>
                  </a:lnTo>
                  <a:lnTo>
                    <a:pt x="1699" y="1255"/>
                  </a:lnTo>
                  <a:lnTo>
                    <a:pt x="482" y="204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7" name="Freeform 185">
              <a:extLst>
                <a:ext uri="{FF2B5EF4-FFF2-40B4-BE49-F238E27FC236}">
                  <a16:creationId xmlns:a16="http://schemas.microsoft.com/office/drawing/2014/main" id="{7D0CA600-C3EE-4753-8438-D24C3442216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5" y="3301"/>
              <a:ext cx="2081" cy="2517"/>
            </a:xfrm>
            <a:custGeom>
              <a:avLst/>
              <a:gdLst>
                <a:gd name="T0" fmla="*/ 1885 w 2081"/>
                <a:gd name="T1" fmla="*/ 1851 h 2517"/>
                <a:gd name="T2" fmla="*/ 1710 w 2081"/>
                <a:gd name="T3" fmla="*/ 1940 h 2517"/>
                <a:gd name="T4" fmla="*/ 1611 w 2081"/>
                <a:gd name="T5" fmla="*/ 1957 h 2517"/>
                <a:gd name="T6" fmla="*/ 1531 w 2081"/>
                <a:gd name="T7" fmla="*/ 2151 h 2517"/>
                <a:gd name="T8" fmla="*/ 1446 w 2081"/>
                <a:gd name="T9" fmla="*/ 2193 h 2517"/>
                <a:gd name="T10" fmla="*/ 1434 w 2081"/>
                <a:gd name="T11" fmla="*/ 2278 h 2517"/>
                <a:gd name="T12" fmla="*/ 1358 w 2081"/>
                <a:gd name="T13" fmla="*/ 2352 h 2517"/>
                <a:gd name="T14" fmla="*/ 1323 w 2081"/>
                <a:gd name="T15" fmla="*/ 2461 h 2517"/>
                <a:gd name="T16" fmla="*/ 1216 w 2081"/>
                <a:gd name="T17" fmla="*/ 2517 h 2517"/>
                <a:gd name="T18" fmla="*/ 28 w 2081"/>
                <a:gd name="T19" fmla="*/ 1300 h 2517"/>
                <a:gd name="T20" fmla="*/ 0 w 2081"/>
                <a:gd name="T21" fmla="*/ 1243 h 2517"/>
                <a:gd name="T22" fmla="*/ 408 w 2081"/>
                <a:gd name="T23" fmla="*/ 706 h 2517"/>
                <a:gd name="T24" fmla="*/ 356 w 2081"/>
                <a:gd name="T25" fmla="*/ 565 h 2517"/>
                <a:gd name="T26" fmla="*/ 368 w 2081"/>
                <a:gd name="T27" fmla="*/ 461 h 2517"/>
                <a:gd name="T28" fmla="*/ 874 w 2081"/>
                <a:gd name="T29" fmla="*/ 475 h 2517"/>
                <a:gd name="T30" fmla="*/ 1346 w 2081"/>
                <a:gd name="T31" fmla="*/ 0 h 2517"/>
                <a:gd name="T32" fmla="*/ 1618 w 2081"/>
                <a:gd name="T33" fmla="*/ 201 h 2517"/>
                <a:gd name="T34" fmla="*/ 1679 w 2081"/>
                <a:gd name="T35" fmla="*/ 288 h 2517"/>
                <a:gd name="T36" fmla="*/ 1731 w 2081"/>
                <a:gd name="T37" fmla="*/ 491 h 2517"/>
                <a:gd name="T38" fmla="*/ 1783 w 2081"/>
                <a:gd name="T39" fmla="*/ 480 h 2517"/>
                <a:gd name="T40" fmla="*/ 1958 w 2081"/>
                <a:gd name="T41" fmla="*/ 851 h 2517"/>
                <a:gd name="T42" fmla="*/ 2081 w 2081"/>
                <a:gd name="T43" fmla="*/ 1045 h 2517"/>
                <a:gd name="T44" fmla="*/ 1923 w 2081"/>
                <a:gd name="T45" fmla="*/ 1503 h 2517"/>
                <a:gd name="T46" fmla="*/ 1944 w 2081"/>
                <a:gd name="T47" fmla="*/ 1732 h 2517"/>
                <a:gd name="T48" fmla="*/ 1885 w 2081"/>
                <a:gd name="T49" fmla="*/ 1851 h 25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81" h="2517">
                  <a:moveTo>
                    <a:pt x="1885" y="1851"/>
                  </a:moveTo>
                  <a:lnTo>
                    <a:pt x="1710" y="1940"/>
                  </a:lnTo>
                  <a:lnTo>
                    <a:pt x="1611" y="1957"/>
                  </a:lnTo>
                  <a:lnTo>
                    <a:pt x="1531" y="2151"/>
                  </a:lnTo>
                  <a:lnTo>
                    <a:pt x="1446" y="2193"/>
                  </a:lnTo>
                  <a:lnTo>
                    <a:pt x="1434" y="2278"/>
                  </a:lnTo>
                  <a:lnTo>
                    <a:pt x="1358" y="2352"/>
                  </a:lnTo>
                  <a:lnTo>
                    <a:pt x="1323" y="2461"/>
                  </a:lnTo>
                  <a:lnTo>
                    <a:pt x="1216" y="2517"/>
                  </a:lnTo>
                  <a:lnTo>
                    <a:pt x="28" y="1300"/>
                  </a:lnTo>
                  <a:lnTo>
                    <a:pt x="0" y="1243"/>
                  </a:lnTo>
                  <a:lnTo>
                    <a:pt x="408" y="706"/>
                  </a:lnTo>
                  <a:lnTo>
                    <a:pt x="356" y="565"/>
                  </a:lnTo>
                  <a:lnTo>
                    <a:pt x="368" y="461"/>
                  </a:lnTo>
                  <a:lnTo>
                    <a:pt x="874" y="475"/>
                  </a:lnTo>
                  <a:lnTo>
                    <a:pt x="1346" y="0"/>
                  </a:lnTo>
                  <a:lnTo>
                    <a:pt x="1618" y="201"/>
                  </a:lnTo>
                  <a:lnTo>
                    <a:pt x="1679" y="288"/>
                  </a:lnTo>
                  <a:lnTo>
                    <a:pt x="1731" y="491"/>
                  </a:lnTo>
                  <a:lnTo>
                    <a:pt x="1783" y="480"/>
                  </a:lnTo>
                  <a:lnTo>
                    <a:pt x="1958" y="851"/>
                  </a:lnTo>
                  <a:lnTo>
                    <a:pt x="2081" y="1045"/>
                  </a:lnTo>
                  <a:lnTo>
                    <a:pt x="1923" y="1503"/>
                  </a:lnTo>
                  <a:lnTo>
                    <a:pt x="1944" y="1732"/>
                  </a:lnTo>
                  <a:lnTo>
                    <a:pt x="1885" y="1851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8" name="Freeform 186">
              <a:extLst>
                <a:ext uri="{FF2B5EF4-FFF2-40B4-BE49-F238E27FC236}">
                  <a16:creationId xmlns:a16="http://schemas.microsoft.com/office/drawing/2014/main" id="{98F76C2B-DA08-475B-A688-820337DDB8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530" y="3057"/>
              <a:ext cx="2793" cy="1664"/>
            </a:xfrm>
            <a:custGeom>
              <a:avLst/>
              <a:gdLst>
                <a:gd name="T0" fmla="*/ 1994 w 2793"/>
                <a:gd name="T1" fmla="*/ 1456 h 1664"/>
                <a:gd name="T2" fmla="*/ 1980 w 2793"/>
                <a:gd name="T3" fmla="*/ 1414 h 1664"/>
                <a:gd name="T4" fmla="*/ 1940 w 2793"/>
                <a:gd name="T5" fmla="*/ 1369 h 1664"/>
                <a:gd name="T6" fmla="*/ 1907 w 2793"/>
                <a:gd name="T7" fmla="*/ 1343 h 1664"/>
                <a:gd name="T8" fmla="*/ 1687 w 2793"/>
                <a:gd name="T9" fmla="*/ 1265 h 1664"/>
                <a:gd name="T10" fmla="*/ 1621 w 2793"/>
                <a:gd name="T11" fmla="*/ 1265 h 1664"/>
                <a:gd name="T12" fmla="*/ 1621 w 2793"/>
                <a:gd name="T13" fmla="*/ 1291 h 1664"/>
                <a:gd name="T14" fmla="*/ 1659 w 2793"/>
                <a:gd name="T15" fmla="*/ 1315 h 1664"/>
                <a:gd name="T16" fmla="*/ 1819 w 2793"/>
                <a:gd name="T17" fmla="*/ 1374 h 1664"/>
                <a:gd name="T18" fmla="*/ 1935 w 2793"/>
                <a:gd name="T19" fmla="*/ 1461 h 1664"/>
                <a:gd name="T20" fmla="*/ 1949 w 2793"/>
                <a:gd name="T21" fmla="*/ 1475 h 1664"/>
                <a:gd name="T22" fmla="*/ 1994 w 2793"/>
                <a:gd name="T23" fmla="*/ 1456 h 1664"/>
                <a:gd name="T24" fmla="*/ 1718 w 2793"/>
                <a:gd name="T25" fmla="*/ 1154 h 1664"/>
                <a:gd name="T26" fmla="*/ 2212 w 2793"/>
                <a:gd name="T27" fmla="*/ 901 h 1664"/>
                <a:gd name="T28" fmla="*/ 2708 w 2793"/>
                <a:gd name="T29" fmla="*/ 265 h 1664"/>
                <a:gd name="T30" fmla="*/ 2661 w 2793"/>
                <a:gd name="T31" fmla="*/ 159 h 1664"/>
                <a:gd name="T32" fmla="*/ 2550 w 2793"/>
                <a:gd name="T33" fmla="*/ 286 h 1664"/>
                <a:gd name="T34" fmla="*/ 2358 w 2793"/>
                <a:gd name="T35" fmla="*/ 274 h 1664"/>
                <a:gd name="T36" fmla="*/ 2292 w 2793"/>
                <a:gd name="T37" fmla="*/ 0 h 1664"/>
                <a:gd name="T38" fmla="*/ 2020 w 2793"/>
                <a:gd name="T39" fmla="*/ 163 h 1664"/>
                <a:gd name="T40" fmla="*/ 1574 w 2793"/>
                <a:gd name="T41" fmla="*/ 182 h 1664"/>
                <a:gd name="T42" fmla="*/ 1647 w 2793"/>
                <a:gd name="T43" fmla="*/ 430 h 1664"/>
                <a:gd name="T44" fmla="*/ 1716 w 2793"/>
                <a:gd name="T45" fmla="*/ 489 h 1664"/>
                <a:gd name="T46" fmla="*/ 1319 w 2793"/>
                <a:gd name="T47" fmla="*/ 655 h 1664"/>
                <a:gd name="T48" fmla="*/ 366 w 2793"/>
                <a:gd name="T49" fmla="*/ 721 h 1664"/>
                <a:gd name="T50" fmla="*/ 340 w 2793"/>
                <a:gd name="T51" fmla="*/ 785 h 1664"/>
                <a:gd name="T52" fmla="*/ 288 w 2793"/>
                <a:gd name="T53" fmla="*/ 783 h 1664"/>
                <a:gd name="T54" fmla="*/ 201 w 2793"/>
                <a:gd name="T55" fmla="*/ 851 h 1664"/>
                <a:gd name="T56" fmla="*/ 14 w 2793"/>
                <a:gd name="T57" fmla="*/ 887 h 1664"/>
                <a:gd name="T58" fmla="*/ 0 w 2793"/>
                <a:gd name="T59" fmla="*/ 941 h 1664"/>
                <a:gd name="T60" fmla="*/ 47 w 2793"/>
                <a:gd name="T61" fmla="*/ 981 h 1664"/>
                <a:gd name="T62" fmla="*/ 362 w 2793"/>
                <a:gd name="T63" fmla="*/ 1234 h 1664"/>
                <a:gd name="T64" fmla="*/ 1234 w 2793"/>
                <a:gd name="T65" fmla="*/ 1182 h 1664"/>
                <a:gd name="T66" fmla="*/ 848 w 2793"/>
                <a:gd name="T67" fmla="*/ 1239 h 1664"/>
                <a:gd name="T68" fmla="*/ 347 w 2793"/>
                <a:gd name="T69" fmla="*/ 1329 h 1664"/>
                <a:gd name="T70" fmla="*/ 260 w 2793"/>
                <a:gd name="T71" fmla="*/ 1364 h 1664"/>
                <a:gd name="T72" fmla="*/ 203 w 2793"/>
                <a:gd name="T73" fmla="*/ 1426 h 1664"/>
                <a:gd name="T74" fmla="*/ 1070 w 2793"/>
                <a:gd name="T75" fmla="*/ 1220 h 1664"/>
                <a:gd name="T76" fmla="*/ 1153 w 2793"/>
                <a:gd name="T77" fmla="*/ 1210 h 1664"/>
                <a:gd name="T78" fmla="*/ 1536 w 2793"/>
                <a:gd name="T79" fmla="*/ 1239 h 1664"/>
                <a:gd name="T80" fmla="*/ 1536 w 2793"/>
                <a:gd name="T81" fmla="*/ 1210 h 1664"/>
                <a:gd name="T82" fmla="*/ 1404 w 2793"/>
                <a:gd name="T83" fmla="*/ 1173 h 1664"/>
                <a:gd name="T84" fmla="*/ 1718 w 2793"/>
                <a:gd name="T85" fmla="*/ 1154 h 1664"/>
                <a:gd name="T86" fmla="*/ 2516 w 2793"/>
                <a:gd name="T87" fmla="*/ 792 h 1664"/>
                <a:gd name="T88" fmla="*/ 2332 w 2793"/>
                <a:gd name="T89" fmla="*/ 995 h 1664"/>
                <a:gd name="T90" fmla="*/ 2167 w 2793"/>
                <a:gd name="T91" fmla="*/ 1239 h 1664"/>
                <a:gd name="T92" fmla="*/ 1997 w 2793"/>
                <a:gd name="T93" fmla="*/ 1565 h 1664"/>
                <a:gd name="T94" fmla="*/ 1940 w 2793"/>
                <a:gd name="T95" fmla="*/ 1577 h 1664"/>
                <a:gd name="T96" fmla="*/ 1975 w 2793"/>
                <a:gd name="T97" fmla="*/ 1664 h 1664"/>
                <a:gd name="T98" fmla="*/ 2214 w 2793"/>
                <a:gd name="T99" fmla="*/ 1255 h 1664"/>
                <a:gd name="T100" fmla="*/ 2793 w 2793"/>
                <a:gd name="T101" fmla="*/ 544 h 1664"/>
                <a:gd name="T102" fmla="*/ 2516 w 2793"/>
                <a:gd name="T103" fmla="*/ 792 h 1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793" h="1664">
                  <a:moveTo>
                    <a:pt x="1994" y="1456"/>
                  </a:moveTo>
                  <a:lnTo>
                    <a:pt x="1980" y="1414"/>
                  </a:lnTo>
                  <a:lnTo>
                    <a:pt x="1940" y="1369"/>
                  </a:lnTo>
                  <a:lnTo>
                    <a:pt x="1907" y="1343"/>
                  </a:lnTo>
                  <a:lnTo>
                    <a:pt x="1687" y="1265"/>
                  </a:lnTo>
                  <a:lnTo>
                    <a:pt x="1621" y="1265"/>
                  </a:lnTo>
                  <a:lnTo>
                    <a:pt x="1621" y="1291"/>
                  </a:lnTo>
                  <a:lnTo>
                    <a:pt x="1659" y="1315"/>
                  </a:lnTo>
                  <a:lnTo>
                    <a:pt x="1819" y="1374"/>
                  </a:lnTo>
                  <a:lnTo>
                    <a:pt x="1935" y="1461"/>
                  </a:lnTo>
                  <a:lnTo>
                    <a:pt x="1949" y="1475"/>
                  </a:lnTo>
                  <a:lnTo>
                    <a:pt x="1994" y="1456"/>
                  </a:lnTo>
                  <a:close/>
                  <a:moveTo>
                    <a:pt x="1718" y="1154"/>
                  </a:moveTo>
                  <a:lnTo>
                    <a:pt x="2212" y="901"/>
                  </a:lnTo>
                  <a:lnTo>
                    <a:pt x="2708" y="265"/>
                  </a:lnTo>
                  <a:lnTo>
                    <a:pt x="2661" y="159"/>
                  </a:lnTo>
                  <a:lnTo>
                    <a:pt x="2550" y="286"/>
                  </a:lnTo>
                  <a:lnTo>
                    <a:pt x="2358" y="274"/>
                  </a:lnTo>
                  <a:lnTo>
                    <a:pt x="2292" y="0"/>
                  </a:lnTo>
                  <a:lnTo>
                    <a:pt x="2020" y="163"/>
                  </a:lnTo>
                  <a:lnTo>
                    <a:pt x="1574" y="182"/>
                  </a:lnTo>
                  <a:lnTo>
                    <a:pt x="1647" y="430"/>
                  </a:lnTo>
                  <a:lnTo>
                    <a:pt x="1716" y="489"/>
                  </a:lnTo>
                  <a:lnTo>
                    <a:pt x="1319" y="655"/>
                  </a:lnTo>
                  <a:lnTo>
                    <a:pt x="366" y="721"/>
                  </a:lnTo>
                  <a:lnTo>
                    <a:pt x="340" y="785"/>
                  </a:lnTo>
                  <a:lnTo>
                    <a:pt x="288" y="783"/>
                  </a:lnTo>
                  <a:lnTo>
                    <a:pt x="201" y="851"/>
                  </a:lnTo>
                  <a:lnTo>
                    <a:pt x="14" y="887"/>
                  </a:lnTo>
                  <a:lnTo>
                    <a:pt x="0" y="941"/>
                  </a:lnTo>
                  <a:lnTo>
                    <a:pt x="47" y="981"/>
                  </a:lnTo>
                  <a:lnTo>
                    <a:pt x="362" y="1234"/>
                  </a:lnTo>
                  <a:lnTo>
                    <a:pt x="1234" y="1182"/>
                  </a:lnTo>
                  <a:lnTo>
                    <a:pt x="848" y="1239"/>
                  </a:lnTo>
                  <a:lnTo>
                    <a:pt x="347" y="1329"/>
                  </a:lnTo>
                  <a:lnTo>
                    <a:pt x="260" y="1364"/>
                  </a:lnTo>
                  <a:lnTo>
                    <a:pt x="203" y="1426"/>
                  </a:lnTo>
                  <a:lnTo>
                    <a:pt x="1070" y="1220"/>
                  </a:lnTo>
                  <a:lnTo>
                    <a:pt x="1153" y="1210"/>
                  </a:lnTo>
                  <a:lnTo>
                    <a:pt x="1536" y="1239"/>
                  </a:lnTo>
                  <a:lnTo>
                    <a:pt x="1536" y="1210"/>
                  </a:lnTo>
                  <a:lnTo>
                    <a:pt x="1404" y="1173"/>
                  </a:lnTo>
                  <a:lnTo>
                    <a:pt x="1718" y="1154"/>
                  </a:lnTo>
                  <a:close/>
                  <a:moveTo>
                    <a:pt x="2516" y="792"/>
                  </a:moveTo>
                  <a:lnTo>
                    <a:pt x="2332" y="995"/>
                  </a:lnTo>
                  <a:lnTo>
                    <a:pt x="2167" y="1239"/>
                  </a:lnTo>
                  <a:lnTo>
                    <a:pt x="1997" y="1565"/>
                  </a:lnTo>
                  <a:lnTo>
                    <a:pt x="1940" y="1577"/>
                  </a:lnTo>
                  <a:lnTo>
                    <a:pt x="1975" y="1664"/>
                  </a:lnTo>
                  <a:lnTo>
                    <a:pt x="2214" y="1255"/>
                  </a:lnTo>
                  <a:lnTo>
                    <a:pt x="2793" y="544"/>
                  </a:lnTo>
                  <a:lnTo>
                    <a:pt x="2516" y="79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39" name="Freeform 187">
              <a:extLst>
                <a:ext uri="{FF2B5EF4-FFF2-40B4-BE49-F238E27FC236}">
                  <a16:creationId xmlns:a16="http://schemas.microsoft.com/office/drawing/2014/main" id="{19984CB5-DB3B-43FC-87D3-90AAF82F254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8" y="3686"/>
              <a:ext cx="2316" cy="1901"/>
            </a:xfrm>
            <a:custGeom>
              <a:avLst/>
              <a:gdLst>
                <a:gd name="T0" fmla="*/ 2023 w 2316"/>
                <a:gd name="T1" fmla="*/ 1782 h 1901"/>
                <a:gd name="T2" fmla="*/ 1808 w 2316"/>
                <a:gd name="T3" fmla="*/ 1901 h 1901"/>
                <a:gd name="T4" fmla="*/ 1461 w 2316"/>
                <a:gd name="T5" fmla="*/ 1872 h 1901"/>
                <a:gd name="T6" fmla="*/ 823 w 2316"/>
                <a:gd name="T7" fmla="*/ 1565 h 1901"/>
                <a:gd name="T8" fmla="*/ 754 w 2316"/>
                <a:gd name="T9" fmla="*/ 1565 h 1901"/>
                <a:gd name="T10" fmla="*/ 726 w 2316"/>
                <a:gd name="T11" fmla="*/ 1511 h 1901"/>
                <a:gd name="T12" fmla="*/ 270 w 2316"/>
                <a:gd name="T13" fmla="*/ 1548 h 1901"/>
                <a:gd name="T14" fmla="*/ 192 w 2316"/>
                <a:gd name="T15" fmla="*/ 1534 h 1901"/>
                <a:gd name="T16" fmla="*/ 102 w 2316"/>
                <a:gd name="T17" fmla="*/ 1466 h 1901"/>
                <a:gd name="T18" fmla="*/ 161 w 2316"/>
                <a:gd name="T19" fmla="*/ 1347 h 1901"/>
                <a:gd name="T20" fmla="*/ 140 w 2316"/>
                <a:gd name="T21" fmla="*/ 1118 h 1901"/>
                <a:gd name="T22" fmla="*/ 298 w 2316"/>
                <a:gd name="T23" fmla="*/ 660 h 1901"/>
                <a:gd name="T24" fmla="*/ 175 w 2316"/>
                <a:gd name="T25" fmla="*/ 466 h 1901"/>
                <a:gd name="T26" fmla="*/ 0 w 2316"/>
                <a:gd name="T27" fmla="*/ 95 h 1901"/>
                <a:gd name="T28" fmla="*/ 206 w 2316"/>
                <a:gd name="T29" fmla="*/ 40 h 1901"/>
                <a:gd name="T30" fmla="*/ 1208 w 2316"/>
                <a:gd name="T31" fmla="*/ 45 h 1901"/>
                <a:gd name="T32" fmla="*/ 1267 w 2316"/>
                <a:gd name="T33" fmla="*/ 0 h 1901"/>
                <a:gd name="T34" fmla="*/ 1579 w 2316"/>
                <a:gd name="T35" fmla="*/ 371 h 1901"/>
                <a:gd name="T36" fmla="*/ 1626 w 2316"/>
                <a:gd name="T37" fmla="*/ 518 h 1901"/>
                <a:gd name="T38" fmla="*/ 1697 w 2316"/>
                <a:gd name="T39" fmla="*/ 633 h 1901"/>
                <a:gd name="T40" fmla="*/ 1777 w 2316"/>
                <a:gd name="T41" fmla="*/ 669 h 1901"/>
                <a:gd name="T42" fmla="*/ 1829 w 2316"/>
                <a:gd name="T43" fmla="*/ 813 h 1901"/>
                <a:gd name="T44" fmla="*/ 1869 w 2316"/>
                <a:gd name="T45" fmla="*/ 851 h 1901"/>
                <a:gd name="T46" fmla="*/ 1839 w 2316"/>
                <a:gd name="T47" fmla="*/ 872 h 1901"/>
                <a:gd name="T48" fmla="*/ 1884 w 2316"/>
                <a:gd name="T49" fmla="*/ 969 h 1901"/>
                <a:gd name="T50" fmla="*/ 1983 w 2316"/>
                <a:gd name="T51" fmla="*/ 1061 h 1901"/>
                <a:gd name="T52" fmla="*/ 2039 w 2316"/>
                <a:gd name="T53" fmla="*/ 1168 h 1901"/>
                <a:gd name="T54" fmla="*/ 2021 w 2316"/>
                <a:gd name="T55" fmla="*/ 1267 h 1901"/>
                <a:gd name="T56" fmla="*/ 2044 w 2316"/>
                <a:gd name="T57" fmla="*/ 1347 h 1901"/>
                <a:gd name="T58" fmla="*/ 2316 w 2316"/>
                <a:gd name="T59" fmla="*/ 1522 h 1901"/>
                <a:gd name="T60" fmla="*/ 2023 w 2316"/>
                <a:gd name="T61" fmla="*/ 1782 h 19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316" h="1901">
                  <a:moveTo>
                    <a:pt x="2023" y="1782"/>
                  </a:moveTo>
                  <a:lnTo>
                    <a:pt x="1808" y="1901"/>
                  </a:lnTo>
                  <a:lnTo>
                    <a:pt x="1461" y="1872"/>
                  </a:lnTo>
                  <a:lnTo>
                    <a:pt x="823" y="1565"/>
                  </a:lnTo>
                  <a:lnTo>
                    <a:pt x="754" y="1565"/>
                  </a:lnTo>
                  <a:lnTo>
                    <a:pt x="726" y="1511"/>
                  </a:lnTo>
                  <a:lnTo>
                    <a:pt x="270" y="1548"/>
                  </a:lnTo>
                  <a:lnTo>
                    <a:pt x="192" y="1534"/>
                  </a:lnTo>
                  <a:lnTo>
                    <a:pt x="102" y="1466"/>
                  </a:lnTo>
                  <a:lnTo>
                    <a:pt x="161" y="1347"/>
                  </a:lnTo>
                  <a:lnTo>
                    <a:pt x="140" y="1118"/>
                  </a:lnTo>
                  <a:lnTo>
                    <a:pt x="298" y="660"/>
                  </a:lnTo>
                  <a:lnTo>
                    <a:pt x="175" y="466"/>
                  </a:lnTo>
                  <a:lnTo>
                    <a:pt x="0" y="95"/>
                  </a:lnTo>
                  <a:lnTo>
                    <a:pt x="206" y="40"/>
                  </a:lnTo>
                  <a:lnTo>
                    <a:pt x="1208" y="45"/>
                  </a:lnTo>
                  <a:lnTo>
                    <a:pt x="1267" y="0"/>
                  </a:lnTo>
                  <a:lnTo>
                    <a:pt x="1579" y="371"/>
                  </a:lnTo>
                  <a:lnTo>
                    <a:pt x="1626" y="518"/>
                  </a:lnTo>
                  <a:lnTo>
                    <a:pt x="1697" y="633"/>
                  </a:lnTo>
                  <a:lnTo>
                    <a:pt x="1777" y="669"/>
                  </a:lnTo>
                  <a:lnTo>
                    <a:pt x="1829" y="813"/>
                  </a:lnTo>
                  <a:lnTo>
                    <a:pt x="1869" y="851"/>
                  </a:lnTo>
                  <a:lnTo>
                    <a:pt x="1839" y="872"/>
                  </a:lnTo>
                  <a:lnTo>
                    <a:pt x="1884" y="969"/>
                  </a:lnTo>
                  <a:lnTo>
                    <a:pt x="1983" y="1061"/>
                  </a:lnTo>
                  <a:lnTo>
                    <a:pt x="2039" y="1168"/>
                  </a:lnTo>
                  <a:lnTo>
                    <a:pt x="2021" y="1267"/>
                  </a:lnTo>
                  <a:lnTo>
                    <a:pt x="2044" y="1347"/>
                  </a:lnTo>
                  <a:lnTo>
                    <a:pt x="2316" y="1522"/>
                  </a:lnTo>
                  <a:lnTo>
                    <a:pt x="2023" y="178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0" name="Freeform 188">
              <a:extLst>
                <a:ext uri="{FF2B5EF4-FFF2-40B4-BE49-F238E27FC236}">
                  <a16:creationId xmlns:a16="http://schemas.microsoft.com/office/drawing/2014/main" id="{653595A4-8FA1-44AD-A917-85C52A782B0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29" y="4175"/>
              <a:ext cx="2308" cy="1641"/>
            </a:xfrm>
            <a:custGeom>
              <a:avLst/>
              <a:gdLst>
                <a:gd name="T0" fmla="*/ 753 w 2308"/>
                <a:gd name="T1" fmla="*/ 1549 h 1641"/>
                <a:gd name="T2" fmla="*/ 420 w 2308"/>
                <a:gd name="T3" fmla="*/ 1412 h 1641"/>
                <a:gd name="T4" fmla="*/ 342 w 2308"/>
                <a:gd name="T5" fmla="*/ 1419 h 1641"/>
                <a:gd name="T6" fmla="*/ 248 w 2308"/>
                <a:gd name="T7" fmla="*/ 1473 h 1641"/>
                <a:gd name="T8" fmla="*/ 217 w 2308"/>
                <a:gd name="T9" fmla="*/ 1464 h 1641"/>
                <a:gd name="T10" fmla="*/ 2 w 2308"/>
                <a:gd name="T11" fmla="*/ 1293 h 1641"/>
                <a:gd name="T12" fmla="*/ 295 w 2308"/>
                <a:gd name="T13" fmla="*/ 1033 h 1641"/>
                <a:gd name="T14" fmla="*/ 23 w 2308"/>
                <a:gd name="T15" fmla="*/ 858 h 1641"/>
                <a:gd name="T16" fmla="*/ 0 w 2308"/>
                <a:gd name="T17" fmla="*/ 778 h 1641"/>
                <a:gd name="T18" fmla="*/ 18 w 2308"/>
                <a:gd name="T19" fmla="*/ 679 h 1641"/>
                <a:gd name="T20" fmla="*/ 337 w 2308"/>
                <a:gd name="T21" fmla="*/ 201 h 1641"/>
                <a:gd name="T22" fmla="*/ 474 w 2308"/>
                <a:gd name="T23" fmla="*/ 116 h 1641"/>
                <a:gd name="T24" fmla="*/ 474 w 2308"/>
                <a:gd name="T25" fmla="*/ 31 h 1641"/>
                <a:gd name="T26" fmla="*/ 782 w 2308"/>
                <a:gd name="T27" fmla="*/ 0 h 1641"/>
                <a:gd name="T28" fmla="*/ 871 w 2308"/>
                <a:gd name="T29" fmla="*/ 45 h 1641"/>
                <a:gd name="T30" fmla="*/ 1030 w 2308"/>
                <a:gd name="T31" fmla="*/ 38 h 1641"/>
                <a:gd name="T32" fmla="*/ 1070 w 2308"/>
                <a:gd name="T33" fmla="*/ 69 h 1641"/>
                <a:gd name="T34" fmla="*/ 1826 w 2308"/>
                <a:gd name="T35" fmla="*/ 33 h 1641"/>
                <a:gd name="T36" fmla="*/ 2187 w 2308"/>
                <a:gd name="T37" fmla="*/ 1005 h 1641"/>
                <a:gd name="T38" fmla="*/ 2308 w 2308"/>
                <a:gd name="T39" fmla="*/ 1055 h 1641"/>
                <a:gd name="T40" fmla="*/ 2154 w 2308"/>
                <a:gd name="T41" fmla="*/ 1194 h 1641"/>
                <a:gd name="T42" fmla="*/ 2081 w 2308"/>
                <a:gd name="T43" fmla="*/ 1137 h 1641"/>
                <a:gd name="T44" fmla="*/ 2102 w 2308"/>
                <a:gd name="T45" fmla="*/ 1225 h 1641"/>
                <a:gd name="T46" fmla="*/ 1632 w 2308"/>
                <a:gd name="T47" fmla="*/ 1641 h 1641"/>
                <a:gd name="T48" fmla="*/ 1446 w 2308"/>
                <a:gd name="T49" fmla="*/ 1430 h 1641"/>
                <a:gd name="T50" fmla="*/ 1384 w 2308"/>
                <a:gd name="T51" fmla="*/ 1319 h 1641"/>
                <a:gd name="T52" fmla="*/ 1193 w 2308"/>
                <a:gd name="T53" fmla="*/ 1414 h 1641"/>
                <a:gd name="T54" fmla="*/ 1086 w 2308"/>
                <a:gd name="T55" fmla="*/ 1376 h 1641"/>
                <a:gd name="T56" fmla="*/ 1016 w 2308"/>
                <a:gd name="T57" fmla="*/ 1442 h 1641"/>
                <a:gd name="T58" fmla="*/ 997 w 2308"/>
                <a:gd name="T59" fmla="*/ 1404 h 1641"/>
                <a:gd name="T60" fmla="*/ 902 w 2308"/>
                <a:gd name="T61" fmla="*/ 1369 h 1641"/>
                <a:gd name="T62" fmla="*/ 855 w 2308"/>
                <a:gd name="T63" fmla="*/ 1419 h 1641"/>
                <a:gd name="T64" fmla="*/ 879 w 2308"/>
                <a:gd name="T65" fmla="*/ 1506 h 1641"/>
                <a:gd name="T66" fmla="*/ 753 w 2308"/>
                <a:gd name="T67" fmla="*/ 1549 h 1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308" h="1641">
                  <a:moveTo>
                    <a:pt x="753" y="1549"/>
                  </a:moveTo>
                  <a:lnTo>
                    <a:pt x="420" y="1412"/>
                  </a:lnTo>
                  <a:lnTo>
                    <a:pt x="342" y="1419"/>
                  </a:lnTo>
                  <a:lnTo>
                    <a:pt x="248" y="1473"/>
                  </a:lnTo>
                  <a:lnTo>
                    <a:pt x="217" y="1464"/>
                  </a:lnTo>
                  <a:lnTo>
                    <a:pt x="2" y="1293"/>
                  </a:lnTo>
                  <a:lnTo>
                    <a:pt x="295" y="1033"/>
                  </a:lnTo>
                  <a:lnTo>
                    <a:pt x="23" y="858"/>
                  </a:lnTo>
                  <a:lnTo>
                    <a:pt x="0" y="778"/>
                  </a:lnTo>
                  <a:lnTo>
                    <a:pt x="18" y="679"/>
                  </a:lnTo>
                  <a:lnTo>
                    <a:pt x="337" y="201"/>
                  </a:lnTo>
                  <a:lnTo>
                    <a:pt x="474" y="116"/>
                  </a:lnTo>
                  <a:lnTo>
                    <a:pt x="474" y="31"/>
                  </a:lnTo>
                  <a:lnTo>
                    <a:pt x="782" y="0"/>
                  </a:lnTo>
                  <a:lnTo>
                    <a:pt x="871" y="45"/>
                  </a:lnTo>
                  <a:lnTo>
                    <a:pt x="1030" y="38"/>
                  </a:lnTo>
                  <a:lnTo>
                    <a:pt x="1070" y="69"/>
                  </a:lnTo>
                  <a:lnTo>
                    <a:pt x="1826" y="33"/>
                  </a:lnTo>
                  <a:lnTo>
                    <a:pt x="2187" y="1005"/>
                  </a:lnTo>
                  <a:lnTo>
                    <a:pt x="2308" y="1055"/>
                  </a:lnTo>
                  <a:lnTo>
                    <a:pt x="2154" y="1194"/>
                  </a:lnTo>
                  <a:lnTo>
                    <a:pt x="2081" y="1137"/>
                  </a:lnTo>
                  <a:lnTo>
                    <a:pt x="2102" y="1225"/>
                  </a:lnTo>
                  <a:lnTo>
                    <a:pt x="1632" y="1641"/>
                  </a:lnTo>
                  <a:lnTo>
                    <a:pt x="1446" y="1430"/>
                  </a:lnTo>
                  <a:lnTo>
                    <a:pt x="1384" y="1319"/>
                  </a:lnTo>
                  <a:lnTo>
                    <a:pt x="1193" y="1414"/>
                  </a:lnTo>
                  <a:lnTo>
                    <a:pt x="1086" y="1376"/>
                  </a:lnTo>
                  <a:lnTo>
                    <a:pt x="1016" y="1442"/>
                  </a:lnTo>
                  <a:lnTo>
                    <a:pt x="997" y="1404"/>
                  </a:lnTo>
                  <a:lnTo>
                    <a:pt x="902" y="1369"/>
                  </a:lnTo>
                  <a:lnTo>
                    <a:pt x="855" y="1419"/>
                  </a:lnTo>
                  <a:lnTo>
                    <a:pt x="879" y="1506"/>
                  </a:lnTo>
                  <a:lnTo>
                    <a:pt x="753" y="154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1" name="Freeform 189">
              <a:extLst>
                <a:ext uri="{FF2B5EF4-FFF2-40B4-BE49-F238E27FC236}">
                  <a16:creationId xmlns:a16="http://schemas.microsoft.com/office/drawing/2014/main" id="{379044CD-F978-484B-BEC9-B83AEDB5608D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1" y="5152"/>
              <a:ext cx="2930" cy="2037"/>
            </a:xfrm>
            <a:custGeom>
              <a:avLst/>
              <a:gdLst>
                <a:gd name="T0" fmla="*/ 1335 w 2930"/>
                <a:gd name="T1" fmla="*/ 2037 h 2037"/>
                <a:gd name="T2" fmla="*/ 0 w 2930"/>
                <a:gd name="T3" fmla="*/ 666 h 2037"/>
                <a:gd name="T4" fmla="*/ 107 w 2930"/>
                <a:gd name="T5" fmla="*/ 610 h 2037"/>
                <a:gd name="T6" fmla="*/ 142 w 2930"/>
                <a:gd name="T7" fmla="*/ 501 h 2037"/>
                <a:gd name="T8" fmla="*/ 218 w 2930"/>
                <a:gd name="T9" fmla="*/ 427 h 2037"/>
                <a:gd name="T10" fmla="*/ 230 w 2930"/>
                <a:gd name="T11" fmla="*/ 342 h 2037"/>
                <a:gd name="T12" fmla="*/ 315 w 2930"/>
                <a:gd name="T13" fmla="*/ 300 h 2037"/>
                <a:gd name="T14" fmla="*/ 395 w 2930"/>
                <a:gd name="T15" fmla="*/ 106 h 2037"/>
                <a:gd name="T16" fmla="*/ 494 w 2930"/>
                <a:gd name="T17" fmla="*/ 89 h 2037"/>
                <a:gd name="T18" fmla="*/ 669 w 2930"/>
                <a:gd name="T19" fmla="*/ 0 h 2037"/>
                <a:gd name="T20" fmla="*/ 759 w 2930"/>
                <a:gd name="T21" fmla="*/ 68 h 2037"/>
                <a:gd name="T22" fmla="*/ 837 w 2930"/>
                <a:gd name="T23" fmla="*/ 82 h 2037"/>
                <a:gd name="T24" fmla="*/ 1293 w 2930"/>
                <a:gd name="T25" fmla="*/ 45 h 2037"/>
                <a:gd name="T26" fmla="*/ 1321 w 2930"/>
                <a:gd name="T27" fmla="*/ 99 h 2037"/>
                <a:gd name="T28" fmla="*/ 1390 w 2930"/>
                <a:gd name="T29" fmla="*/ 99 h 2037"/>
                <a:gd name="T30" fmla="*/ 2028 w 2930"/>
                <a:gd name="T31" fmla="*/ 406 h 2037"/>
                <a:gd name="T32" fmla="*/ 2375 w 2930"/>
                <a:gd name="T33" fmla="*/ 435 h 2037"/>
                <a:gd name="T34" fmla="*/ 2590 w 2930"/>
                <a:gd name="T35" fmla="*/ 316 h 2037"/>
                <a:gd name="T36" fmla="*/ 2805 w 2930"/>
                <a:gd name="T37" fmla="*/ 487 h 2037"/>
                <a:gd name="T38" fmla="*/ 2836 w 2930"/>
                <a:gd name="T39" fmla="*/ 496 h 2037"/>
                <a:gd name="T40" fmla="*/ 2930 w 2930"/>
                <a:gd name="T41" fmla="*/ 442 h 2037"/>
                <a:gd name="T42" fmla="*/ 2592 w 2930"/>
                <a:gd name="T43" fmla="*/ 1009 h 2037"/>
                <a:gd name="T44" fmla="*/ 2233 w 2930"/>
                <a:gd name="T45" fmla="*/ 1061 h 2037"/>
                <a:gd name="T46" fmla="*/ 2273 w 2930"/>
                <a:gd name="T47" fmla="*/ 1120 h 2037"/>
                <a:gd name="T48" fmla="*/ 2068 w 2930"/>
                <a:gd name="T49" fmla="*/ 1307 h 2037"/>
                <a:gd name="T50" fmla="*/ 1853 w 2930"/>
                <a:gd name="T51" fmla="*/ 1229 h 2037"/>
                <a:gd name="T52" fmla="*/ 1744 w 2930"/>
                <a:gd name="T53" fmla="*/ 1243 h 2037"/>
                <a:gd name="T54" fmla="*/ 1690 w 2930"/>
                <a:gd name="T55" fmla="*/ 1323 h 2037"/>
                <a:gd name="T56" fmla="*/ 1628 w 2930"/>
                <a:gd name="T57" fmla="*/ 1612 h 2037"/>
                <a:gd name="T58" fmla="*/ 1550 w 2930"/>
                <a:gd name="T59" fmla="*/ 1721 h 2037"/>
                <a:gd name="T60" fmla="*/ 1416 w 2930"/>
                <a:gd name="T61" fmla="*/ 1801 h 2037"/>
                <a:gd name="T62" fmla="*/ 1401 w 2930"/>
                <a:gd name="T63" fmla="*/ 1924 h 2037"/>
                <a:gd name="T64" fmla="*/ 1335 w 2930"/>
                <a:gd name="T65" fmla="*/ 2037 h 2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30" h="2037">
                  <a:moveTo>
                    <a:pt x="1335" y="2037"/>
                  </a:moveTo>
                  <a:lnTo>
                    <a:pt x="0" y="666"/>
                  </a:lnTo>
                  <a:lnTo>
                    <a:pt x="107" y="610"/>
                  </a:lnTo>
                  <a:lnTo>
                    <a:pt x="142" y="501"/>
                  </a:lnTo>
                  <a:lnTo>
                    <a:pt x="218" y="427"/>
                  </a:lnTo>
                  <a:lnTo>
                    <a:pt x="230" y="342"/>
                  </a:lnTo>
                  <a:lnTo>
                    <a:pt x="315" y="300"/>
                  </a:lnTo>
                  <a:lnTo>
                    <a:pt x="395" y="106"/>
                  </a:lnTo>
                  <a:lnTo>
                    <a:pt x="494" y="89"/>
                  </a:lnTo>
                  <a:lnTo>
                    <a:pt x="669" y="0"/>
                  </a:lnTo>
                  <a:lnTo>
                    <a:pt x="759" y="68"/>
                  </a:lnTo>
                  <a:lnTo>
                    <a:pt x="837" y="82"/>
                  </a:lnTo>
                  <a:lnTo>
                    <a:pt x="1293" y="45"/>
                  </a:lnTo>
                  <a:lnTo>
                    <a:pt x="1321" y="99"/>
                  </a:lnTo>
                  <a:lnTo>
                    <a:pt x="1390" y="99"/>
                  </a:lnTo>
                  <a:lnTo>
                    <a:pt x="2028" y="406"/>
                  </a:lnTo>
                  <a:lnTo>
                    <a:pt x="2375" y="435"/>
                  </a:lnTo>
                  <a:lnTo>
                    <a:pt x="2590" y="316"/>
                  </a:lnTo>
                  <a:lnTo>
                    <a:pt x="2805" y="487"/>
                  </a:lnTo>
                  <a:lnTo>
                    <a:pt x="2836" y="496"/>
                  </a:lnTo>
                  <a:lnTo>
                    <a:pt x="2930" y="442"/>
                  </a:lnTo>
                  <a:lnTo>
                    <a:pt x="2592" y="1009"/>
                  </a:lnTo>
                  <a:lnTo>
                    <a:pt x="2233" y="1061"/>
                  </a:lnTo>
                  <a:lnTo>
                    <a:pt x="2273" y="1120"/>
                  </a:lnTo>
                  <a:lnTo>
                    <a:pt x="2068" y="1307"/>
                  </a:lnTo>
                  <a:lnTo>
                    <a:pt x="1853" y="1229"/>
                  </a:lnTo>
                  <a:lnTo>
                    <a:pt x="1744" y="1243"/>
                  </a:lnTo>
                  <a:lnTo>
                    <a:pt x="1690" y="1323"/>
                  </a:lnTo>
                  <a:lnTo>
                    <a:pt x="1628" y="1612"/>
                  </a:lnTo>
                  <a:lnTo>
                    <a:pt x="1550" y="1721"/>
                  </a:lnTo>
                  <a:lnTo>
                    <a:pt x="1416" y="1801"/>
                  </a:lnTo>
                  <a:lnTo>
                    <a:pt x="1401" y="1924"/>
                  </a:lnTo>
                  <a:lnTo>
                    <a:pt x="1335" y="203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2" name="Freeform 190">
              <a:extLst>
                <a:ext uri="{FF2B5EF4-FFF2-40B4-BE49-F238E27FC236}">
                  <a16:creationId xmlns:a16="http://schemas.microsoft.com/office/drawing/2014/main" id="{4BE65655-2213-426C-A242-A9694A9FBF1E}"/>
                </a:ext>
              </a:extLst>
            </p:cNvPr>
            <p:cNvSpPr>
              <a:spLocks/>
            </p:cNvSpPr>
            <p:nvPr/>
          </p:nvSpPr>
          <p:spPr bwMode="auto">
            <a:xfrm>
              <a:off x="9782" y="5494"/>
              <a:ext cx="879" cy="1258"/>
            </a:xfrm>
            <a:custGeom>
              <a:avLst/>
              <a:gdLst>
                <a:gd name="T0" fmla="*/ 208 w 879"/>
                <a:gd name="T1" fmla="*/ 769 h 1258"/>
                <a:gd name="T2" fmla="*/ 192 w 879"/>
                <a:gd name="T3" fmla="*/ 563 h 1258"/>
                <a:gd name="T4" fmla="*/ 161 w 879"/>
                <a:gd name="T5" fmla="*/ 561 h 1258"/>
                <a:gd name="T6" fmla="*/ 137 w 879"/>
                <a:gd name="T7" fmla="*/ 490 h 1258"/>
                <a:gd name="T8" fmla="*/ 83 w 879"/>
                <a:gd name="T9" fmla="*/ 466 h 1258"/>
                <a:gd name="T10" fmla="*/ 97 w 879"/>
                <a:gd name="T11" fmla="*/ 407 h 1258"/>
                <a:gd name="T12" fmla="*/ 62 w 879"/>
                <a:gd name="T13" fmla="*/ 400 h 1258"/>
                <a:gd name="T14" fmla="*/ 48 w 879"/>
                <a:gd name="T15" fmla="*/ 294 h 1258"/>
                <a:gd name="T16" fmla="*/ 0 w 879"/>
                <a:gd name="T17" fmla="*/ 230 h 1258"/>
                <a:gd name="T18" fmla="*/ 126 w 879"/>
                <a:gd name="T19" fmla="*/ 187 h 1258"/>
                <a:gd name="T20" fmla="*/ 102 w 879"/>
                <a:gd name="T21" fmla="*/ 100 h 1258"/>
                <a:gd name="T22" fmla="*/ 149 w 879"/>
                <a:gd name="T23" fmla="*/ 50 h 1258"/>
                <a:gd name="T24" fmla="*/ 244 w 879"/>
                <a:gd name="T25" fmla="*/ 85 h 1258"/>
                <a:gd name="T26" fmla="*/ 263 w 879"/>
                <a:gd name="T27" fmla="*/ 123 h 1258"/>
                <a:gd name="T28" fmla="*/ 333 w 879"/>
                <a:gd name="T29" fmla="*/ 57 h 1258"/>
                <a:gd name="T30" fmla="*/ 440 w 879"/>
                <a:gd name="T31" fmla="*/ 95 h 1258"/>
                <a:gd name="T32" fmla="*/ 631 w 879"/>
                <a:gd name="T33" fmla="*/ 0 h 1258"/>
                <a:gd name="T34" fmla="*/ 693 w 879"/>
                <a:gd name="T35" fmla="*/ 111 h 1258"/>
                <a:gd name="T36" fmla="*/ 879 w 879"/>
                <a:gd name="T37" fmla="*/ 322 h 1258"/>
                <a:gd name="T38" fmla="*/ 515 w 879"/>
                <a:gd name="T39" fmla="*/ 754 h 1258"/>
                <a:gd name="T40" fmla="*/ 421 w 879"/>
                <a:gd name="T41" fmla="*/ 1232 h 1258"/>
                <a:gd name="T42" fmla="*/ 317 w 879"/>
                <a:gd name="T43" fmla="*/ 1258 h 1258"/>
                <a:gd name="T44" fmla="*/ 208 w 879"/>
                <a:gd name="T45" fmla="*/ 769 h 1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79" h="1258">
                  <a:moveTo>
                    <a:pt x="208" y="769"/>
                  </a:moveTo>
                  <a:lnTo>
                    <a:pt x="192" y="563"/>
                  </a:lnTo>
                  <a:lnTo>
                    <a:pt x="161" y="561"/>
                  </a:lnTo>
                  <a:lnTo>
                    <a:pt x="137" y="490"/>
                  </a:lnTo>
                  <a:lnTo>
                    <a:pt x="83" y="466"/>
                  </a:lnTo>
                  <a:lnTo>
                    <a:pt x="97" y="407"/>
                  </a:lnTo>
                  <a:lnTo>
                    <a:pt x="62" y="400"/>
                  </a:lnTo>
                  <a:lnTo>
                    <a:pt x="48" y="294"/>
                  </a:lnTo>
                  <a:lnTo>
                    <a:pt x="0" y="230"/>
                  </a:lnTo>
                  <a:lnTo>
                    <a:pt x="126" y="187"/>
                  </a:lnTo>
                  <a:lnTo>
                    <a:pt x="102" y="100"/>
                  </a:lnTo>
                  <a:lnTo>
                    <a:pt x="149" y="50"/>
                  </a:lnTo>
                  <a:lnTo>
                    <a:pt x="244" y="85"/>
                  </a:lnTo>
                  <a:lnTo>
                    <a:pt x="263" y="123"/>
                  </a:lnTo>
                  <a:lnTo>
                    <a:pt x="333" y="57"/>
                  </a:lnTo>
                  <a:lnTo>
                    <a:pt x="440" y="95"/>
                  </a:lnTo>
                  <a:lnTo>
                    <a:pt x="631" y="0"/>
                  </a:lnTo>
                  <a:lnTo>
                    <a:pt x="693" y="111"/>
                  </a:lnTo>
                  <a:lnTo>
                    <a:pt x="879" y="322"/>
                  </a:lnTo>
                  <a:lnTo>
                    <a:pt x="515" y="754"/>
                  </a:lnTo>
                  <a:lnTo>
                    <a:pt x="421" y="1232"/>
                  </a:lnTo>
                  <a:lnTo>
                    <a:pt x="317" y="1258"/>
                  </a:lnTo>
                  <a:lnTo>
                    <a:pt x="208" y="76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3" name="Freeform 191">
              <a:extLst>
                <a:ext uri="{FF2B5EF4-FFF2-40B4-BE49-F238E27FC236}">
                  <a16:creationId xmlns:a16="http://schemas.microsoft.com/office/drawing/2014/main" id="{09B25D7B-1B8B-4DB2-812A-F761A34C88A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76" y="5587"/>
              <a:ext cx="2221" cy="1858"/>
            </a:xfrm>
            <a:custGeom>
              <a:avLst/>
              <a:gdLst>
                <a:gd name="T0" fmla="*/ 0 w 2221"/>
                <a:gd name="T1" fmla="*/ 1602 h 1858"/>
                <a:gd name="T2" fmla="*/ 66 w 2221"/>
                <a:gd name="T3" fmla="*/ 1489 h 1858"/>
                <a:gd name="T4" fmla="*/ 81 w 2221"/>
                <a:gd name="T5" fmla="*/ 1366 h 1858"/>
                <a:gd name="T6" fmla="*/ 215 w 2221"/>
                <a:gd name="T7" fmla="*/ 1286 h 1858"/>
                <a:gd name="T8" fmla="*/ 293 w 2221"/>
                <a:gd name="T9" fmla="*/ 1177 h 1858"/>
                <a:gd name="T10" fmla="*/ 355 w 2221"/>
                <a:gd name="T11" fmla="*/ 888 h 1858"/>
                <a:gd name="T12" fmla="*/ 409 w 2221"/>
                <a:gd name="T13" fmla="*/ 808 h 1858"/>
                <a:gd name="T14" fmla="*/ 518 w 2221"/>
                <a:gd name="T15" fmla="*/ 794 h 1858"/>
                <a:gd name="T16" fmla="*/ 733 w 2221"/>
                <a:gd name="T17" fmla="*/ 872 h 1858"/>
                <a:gd name="T18" fmla="*/ 938 w 2221"/>
                <a:gd name="T19" fmla="*/ 685 h 1858"/>
                <a:gd name="T20" fmla="*/ 898 w 2221"/>
                <a:gd name="T21" fmla="*/ 626 h 1858"/>
                <a:gd name="T22" fmla="*/ 1257 w 2221"/>
                <a:gd name="T23" fmla="*/ 574 h 1858"/>
                <a:gd name="T24" fmla="*/ 1595 w 2221"/>
                <a:gd name="T25" fmla="*/ 7 h 1858"/>
                <a:gd name="T26" fmla="*/ 1673 w 2221"/>
                <a:gd name="T27" fmla="*/ 0 h 1858"/>
                <a:gd name="T28" fmla="*/ 2006 w 2221"/>
                <a:gd name="T29" fmla="*/ 137 h 1858"/>
                <a:gd name="T30" fmla="*/ 2054 w 2221"/>
                <a:gd name="T31" fmla="*/ 201 h 1858"/>
                <a:gd name="T32" fmla="*/ 2068 w 2221"/>
                <a:gd name="T33" fmla="*/ 307 h 1858"/>
                <a:gd name="T34" fmla="*/ 2103 w 2221"/>
                <a:gd name="T35" fmla="*/ 314 h 1858"/>
                <a:gd name="T36" fmla="*/ 2089 w 2221"/>
                <a:gd name="T37" fmla="*/ 373 h 1858"/>
                <a:gd name="T38" fmla="*/ 2143 w 2221"/>
                <a:gd name="T39" fmla="*/ 397 h 1858"/>
                <a:gd name="T40" fmla="*/ 2167 w 2221"/>
                <a:gd name="T41" fmla="*/ 468 h 1858"/>
                <a:gd name="T42" fmla="*/ 2198 w 2221"/>
                <a:gd name="T43" fmla="*/ 470 h 1858"/>
                <a:gd name="T44" fmla="*/ 2214 w 2221"/>
                <a:gd name="T45" fmla="*/ 676 h 1858"/>
                <a:gd name="T46" fmla="*/ 2221 w 2221"/>
                <a:gd name="T47" fmla="*/ 1432 h 1858"/>
                <a:gd name="T48" fmla="*/ 1978 w 2221"/>
                <a:gd name="T49" fmla="*/ 1735 h 1858"/>
                <a:gd name="T50" fmla="*/ 241 w 2221"/>
                <a:gd name="T51" fmla="*/ 1858 h 1858"/>
                <a:gd name="T52" fmla="*/ 0 w 2221"/>
                <a:gd name="T53" fmla="*/ 1602 h 1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21" h="1858">
                  <a:moveTo>
                    <a:pt x="0" y="1602"/>
                  </a:moveTo>
                  <a:lnTo>
                    <a:pt x="66" y="1489"/>
                  </a:lnTo>
                  <a:lnTo>
                    <a:pt x="81" y="1366"/>
                  </a:lnTo>
                  <a:lnTo>
                    <a:pt x="215" y="1286"/>
                  </a:lnTo>
                  <a:lnTo>
                    <a:pt x="293" y="1177"/>
                  </a:lnTo>
                  <a:lnTo>
                    <a:pt x="355" y="888"/>
                  </a:lnTo>
                  <a:lnTo>
                    <a:pt x="409" y="808"/>
                  </a:lnTo>
                  <a:lnTo>
                    <a:pt x="518" y="794"/>
                  </a:lnTo>
                  <a:lnTo>
                    <a:pt x="733" y="872"/>
                  </a:lnTo>
                  <a:lnTo>
                    <a:pt x="938" y="685"/>
                  </a:lnTo>
                  <a:lnTo>
                    <a:pt x="898" y="626"/>
                  </a:lnTo>
                  <a:lnTo>
                    <a:pt x="1257" y="574"/>
                  </a:lnTo>
                  <a:lnTo>
                    <a:pt x="1595" y="7"/>
                  </a:lnTo>
                  <a:lnTo>
                    <a:pt x="1673" y="0"/>
                  </a:lnTo>
                  <a:lnTo>
                    <a:pt x="2006" y="137"/>
                  </a:lnTo>
                  <a:lnTo>
                    <a:pt x="2054" y="201"/>
                  </a:lnTo>
                  <a:lnTo>
                    <a:pt x="2068" y="307"/>
                  </a:lnTo>
                  <a:lnTo>
                    <a:pt x="2103" y="314"/>
                  </a:lnTo>
                  <a:lnTo>
                    <a:pt x="2089" y="373"/>
                  </a:lnTo>
                  <a:lnTo>
                    <a:pt x="2143" y="397"/>
                  </a:lnTo>
                  <a:lnTo>
                    <a:pt x="2167" y="468"/>
                  </a:lnTo>
                  <a:lnTo>
                    <a:pt x="2198" y="470"/>
                  </a:lnTo>
                  <a:lnTo>
                    <a:pt x="2214" y="676"/>
                  </a:lnTo>
                  <a:lnTo>
                    <a:pt x="2221" y="1432"/>
                  </a:lnTo>
                  <a:lnTo>
                    <a:pt x="1978" y="1735"/>
                  </a:lnTo>
                  <a:lnTo>
                    <a:pt x="241" y="1858"/>
                  </a:lnTo>
                  <a:lnTo>
                    <a:pt x="0" y="1602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4" name="Freeform 192">
              <a:extLst>
                <a:ext uri="{FF2B5EF4-FFF2-40B4-BE49-F238E27FC236}">
                  <a16:creationId xmlns:a16="http://schemas.microsoft.com/office/drawing/2014/main" id="{954EA524-5BE2-4E2F-9319-CC2001718F4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132" y="-1943"/>
              <a:ext cx="1103" cy="1520"/>
            </a:xfrm>
            <a:custGeom>
              <a:avLst/>
              <a:gdLst>
                <a:gd name="T0" fmla="*/ 437 w 1103"/>
                <a:gd name="T1" fmla="*/ 1327 h 1520"/>
                <a:gd name="T2" fmla="*/ 371 w 1103"/>
                <a:gd name="T3" fmla="*/ 1388 h 1520"/>
                <a:gd name="T4" fmla="*/ 425 w 1103"/>
                <a:gd name="T5" fmla="*/ 1468 h 1520"/>
                <a:gd name="T6" fmla="*/ 418 w 1103"/>
                <a:gd name="T7" fmla="*/ 1502 h 1520"/>
                <a:gd name="T8" fmla="*/ 285 w 1103"/>
                <a:gd name="T9" fmla="*/ 1520 h 1520"/>
                <a:gd name="T10" fmla="*/ 233 w 1103"/>
                <a:gd name="T11" fmla="*/ 1485 h 1520"/>
                <a:gd name="T12" fmla="*/ 92 w 1103"/>
                <a:gd name="T13" fmla="*/ 1277 h 1520"/>
                <a:gd name="T14" fmla="*/ 113 w 1103"/>
                <a:gd name="T15" fmla="*/ 1128 h 1520"/>
                <a:gd name="T16" fmla="*/ 49 w 1103"/>
                <a:gd name="T17" fmla="*/ 1007 h 1520"/>
                <a:gd name="T18" fmla="*/ 0 w 1103"/>
                <a:gd name="T19" fmla="*/ 752 h 1520"/>
                <a:gd name="T20" fmla="*/ 184 w 1103"/>
                <a:gd name="T21" fmla="*/ 636 h 1520"/>
                <a:gd name="T22" fmla="*/ 463 w 1103"/>
                <a:gd name="T23" fmla="*/ 109 h 1520"/>
                <a:gd name="T24" fmla="*/ 531 w 1103"/>
                <a:gd name="T25" fmla="*/ 0 h 1520"/>
                <a:gd name="T26" fmla="*/ 586 w 1103"/>
                <a:gd name="T27" fmla="*/ 95 h 1520"/>
                <a:gd name="T28" fmla="*/ 545 w 1103"/>
                <a:gd name="T29" fmla="*/ 272 h 1520"/>
                <a:gd name="T30" fmla="*/ 571 w 1103"/>
                <a:gd name="T31" fmla="*/ 364 h 1520"/>
                <a:gd name="T32" fmla="*/ 614 w 1103"/>
                <a:gd name="T33" fmla="*/ 405 h 1520"/>
                <a:gd name="T34" fmla="*/ 725 w 1103"/>
                <a:gd name="T35" fmla="*/ 433 h 1520"/>
                <a:gd name="T36" fmla="*/ 815 w 1103"/>
                <a:gd name="T37" fmla="*/ 525 h 1520"/>
                <a:gd name="T38" fmla="*/ 831 w 1103"/>
                <a:gd name="T39" fmla="*/ 717 h 1520"/>
                <a:gd name="T40" fmla="*/ 867 w 1103"/>
                <a:gd name="T41" fmla="*/ 736 h 1520"/>
                <a:gd name="T42" fmla="*/ 1103 w 1103"/>
                <a:gd name="T43" fmla="*/ 918 h 1520"/>
                <a:gd name="T44" fmla="*/ 876 w 1103"/>
                <a:gd name="T45" fmla="*/ 1305 h 1520"/>
                <a:gd name="T46" fmla="*/ 694 w 1103"/>
                <a:gd name="T47" fmla="*/ 1265 h 1520"/>
                <a:gd name="T48" fmla="*/ 628 w 1103"/>
                <a:gd name="T49" fmla="*/ 1189 h 1520"/>
                <a:gd name="T50" fmla="*/ 564 w 1103"/>
                <a:gd name="T51" fmla="*/ 1168 h 1520"/>
                <a:gd name="T52" fmla="*/ 496 w 1103"/>
                <a:gd name="T53" fmla="*/ 1218 h 1520"/>
                <a:gd name="T54" fmla="*/ 437 w 1103"/>
                <a:gd name="T55" fmla="*/ 1327 h 1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103" h="1520">
                  <a:moveTo>
                    <a:pt x="437" y="1327"/>
                  </a:moveTo>
                  <a:lnTo>
                    <a:pt x="371" y="1388"/>
                  </a:lnTo>
                  <a:lnTo>
                    <a:pt x="425" y="1468"/>
                  </a:lnTo>
                  <a:lnTo>
                    <a:pt x="418" y="1502"/>
                  </a:lnTo>
                  <a:lnTo>
                    <a:pt x="285" y="1520"/>
                  </a:lnTo>
                  <a:lnTo>
                    <a:pt x="233" y="1485"/>
                  </a:lnTo>
                  <a:lnTo>
                    <a:pt x="92" y="1277"/>
                  </a:lnTo>
                  <a:lnTo>
                    <a:pt x="113" y="1128"/>
                  </a:lnTo>
                  <a:lnTo>
                    <a:pt x="49" y="1007"/>
                  </a:lnTo>
                  <a:lnTo>
                    <a:pt x="0" y="752"/>
                  </a:lnTo>
                  <a:lnTo>
                    <a:pt x="184" y="636"/>
                  </a:lnTo>
                  <a:lnTo>
                    <a:pt x="463" y="109"/>
                  </a:lnTo>
                  <a:lnTo>
                    <a:pt x="531" y="0"/>
                  </a:lnTo>
                  <a:lnTo>
                    <a:pt x="586" y="95"/>
                  </a:lnTo>
                  <a:lnTo>
                    <a:pt x="545" y="272"/>
                  </a:lnTo>
                  <a:lnTo>
                    <a:pt x="571" y="364"/>
                  </a:lnTo>
                  <a:lnTo>
                    <a:pt x="614" y="405"/>
                  </a:lnTo>
                  <a:lnTo>
                    <a:pt x="725" y="433"/>
                  </a:lnTo>
                  <a:lnTo>
                    <a:pt x="815" y="525"/>
                  </a:lnTo>
                  <a:lnTo>
                    <a:pt x="831" y="717"/>
                  </a:lnTo>
                  <a:lnTo>
                    <a:pt x="867" y="736"/>
                  </a:lnTo>
                  <a:lnTo>
                    <a:pt x="1103" y="918"/>
                  </a:lnTo>
                  <a:lnTo>
                    <a:pt x="876" y="1305"/>
                  </a:lnTo>
                  <a:lnTo>
                    <a:pt x="694" y="1265"/>
                  </a:lnTo>
                  <a:lnTo>
                    <a:pt x="628" y="1189"/>
                  </a:lnTo>
                  <a:lnTo>
                    <a:pt x="564" y="1168"/>
                  </a:lnTo>
                  <a:lnTo>
                    <a:pt x="496" y="1218"/>
                  </a:lnTo>
                  <a:lnTo>
                    <a:pt x="437" y="132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5" name="Freeform 193">
              <a:extLst>
                <a:ext uri="{FF2B5EF4-FFF2-40B4-BE49-F238E27FC236}">
                  <a16:creationId xmlns:a16="http://schemas.microsoft.com/office/drawing/2014/main" id="{802CB261-D7A3-4588-92B5-7AA3A5771EDF}"/>
                </a:ext>
              </a:extLst>
            </p:cNvPr>
            <p:cNvSpPr>
              <a:spLocks/>
            </p:cNvSpPr>
            <p:nvPr/>
          </p:nvSpPr>
          <p:spPr bwMode="auto">
            <a:xfrm>
              <a:off x="-4186" y="-1375"/>
              <a:ext cx="1356" cy="1295"/>
            </a:xfrm>
            <a:custGeom>
              <a:avLst/>
              <a:gdLst>
                <a:gd name="T0" fmla="*/ 924 w 1356"/>
                <a:gd name="T1" fmla="*/ 1295 h 1295"/>
                <a:gd name="T2" fmla="*/ 836 w 1356"/>
                <a:gd name="T3" fmla="*/ 1295 h 1295"/>
                <a:gd name="T4" fmla="*/ 853 w 1356"/>
                <a:gd name="T5" fmla="*/ 974 h 1295"/>
                <a:gd name="T6" fmla="*/ 827 w 1356"/>
                <a:gd name="T7" fmla="*/ 889 h 1295"/>
                <a:gd name="T8" fmla="*/ 713 w 1356"/>
                <a:gd name="T9" fmla="*/ 837 h 1295"/>
                <a:gd name="T10" fmla="*/ 678 w 1356"/>
                <a:gd name="T11" fmla="*/ 787 h 1295"/>
                <a:gd name="T12" fmla="*/ 668 w 1356"/>
                <a:gd name="T13" fmla="*/ 574 h 1295"/>
                <a:gd name="T14" fmla="*/ 562 w 1356"/>
                <a:gd name="T15" fmla="*/ 565 h 1295"/>
                <a:gd name="T16" fmla="*/ 536 w 1356"/>
                <a:gd name="T17" fmla="*/ 643 h 1295"/>
                <a:gd name="T18" fmla="*/ 477 w 1356"/>
                <a:gd name="T19" fmla="*/ 636 h 1295"/>
                <a:gd name="T20" fmla="*/ 340 w 1356"/>
                <a:gd name="T21" fmla="*/ 465 h 1295"/>
                <a:gd name="T22" fmla="*/ 316 w 1356"/>
                <a:gd name="T23" fmla="*/ 534 h 1295"/>
                <a:gd name="T24" fmla="*/ 253 w 1356"/>
                <a:gd name="T25" fmla="*/ 525 h 1295"/>
                <a:gd name="T26" fmla="*/ 217 w 1356"/>
                <a:gd name="T27" fmla="*/ 480 h 1295"/>
                <a:gd name="T28" fmla="*/ 205 w 1356"/>
                <a:gd name="T29" fmla="*/ 302 h 1295"/>
                <a:gd name="T30" fmla="*/ 75 w 1356"/>
                <a:gd name="T31" fmla="*/ 272 h 1295"/>
                <a:gd name="T32" fmla="*/ 0 w 1356"/>
                <a:gd name="T33" fmla="*/ 283 h 1295"/>
                <a:gd name="T34" fmla="*/ 111 w 1356"/>
                <a:gd name="T35" fmla="*/ 191 h 1295"/>
                <a:gd name="T36" fmla="*/ 309 w 1356"/>
                <a:gd name="T37" fmla="*/ 99 h 1295"/>
                <a:gd name="T38" fmla="*/ 468 w 1356"/>
                <a:gd name="T39" fmla="*/ 106 h 1295"/>
                <a:gd name="T40" fmla="*/ 640 w 1356"/>
                <a:gd name="T41" fmla="*/ 0 h 1295"/>
                <a:gd name="T42" fmla="*/ 813 w 1356"/>
                <a:gd name="T43" fmla="*/ 30 h 1295"/>
                <a:gd name="T44" fmla="*/ 926 w 1356"/>
                <a:gd name="T45" fmla="*/ 201 h 1295"/>
                <a:gd name="T46" fmla="*/ 1054 w 1356"/>
                <a:gd name="T47" fmla="*/ 184 h 1295"/>
                <a:gd name="T48" fmla="*/ 1103 w 1356"/>
                <a:gd name="T49" fmla="*/ 439 h 1295"/>
                <a:gd name="T50" fmla="*/ 1167 w 1356"/>
                <a:gd name="T51" fmla="*/ 560 h 1295"/>
                <a:gd name="T52" fmla="*/ 1146 w 1356"/>
                <a:gd name="T53" fmla="*/ 709 h 1295"/>
                <a:gd name="T54" fmla="*/ 1287 w 1356"/>
                <a:gd name="T55" fmla="*/ 917 h 1295"/>
                <a:gd name="T56" fmla="*/ 1339 w 1356"/>
                <a:gd name="T57" fmla="*/ 952 h 1295"/>
                <a:gd name="T58" fmla="*/ 1356 w 1356"/>
                <a:gd name="T59" fmla="*/ 1023 h 1295"/>
                <a:gd name="T60" fmla="*/ 1332 w 1356"/>
                <a:gd name="T61" fmla="*/ 1082 h 1295"/>
                <a:gd name="T62" fmla="*/ 1193 w 1356"/>
                <a:gd name="T63" fmla="*/ 1156 h 1295"/>
                <a:gd name="T64" fmla="*/ 990 w 1356"/>
                <a:gd name="T65" fmla="*/ 1196 h 1295"/>
                <a:gd name="T66" fmla="*/ 924 w 1356"/>
                <a:gd name="T67" fmla="*/ 1295 h 1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356" h="1295">
                  <a:moveTo>
                    <a:pt x="924" y="1295"/>
                  </a:moveTo>
                  <a:lnTo>
                    <a:pt x="836" y="1295"/>
                  </a:lnTo>
                  <a:lnTo>
                    <a:pt x="853" y="974"/>
                  </a:lnTo>
                  <a:lnTo>
                    <a:pt x="827" y="889"/>
                  </a:lnTo>
                  <a:lnTo>
                    <a:pt x="713" y="837"/>
                  </a:lnTo>
                  <a:lnTo>
                    <a:pt x="678" y="787"/>
                  </a:lnTo>
                  <a:lnTo>
                    <a:pt x="668" y="574"/>
                  </a:lnTo>
                  <a:lnTo>
                    <a:pt x="562" y="565"/>
                  </a:lnTo>
                  <a:lnTo>
                    <a:pt x="536" y="643"/>
                  </a:lnTo>
                  <a:lnTo>
                    <a:pt x="477" y="636"/>
                  </a:lnTo>
                  <a:lnTo>
                    <a:pt x="340" y="465"/>
                  </a:lnTo>
                  <a:lnTo>
                    <a:pt x="316" y="534"/>
                  </a:lnTo>
                  <a:lnTo>
                    <a:pt x="253" y="525"/>
                  </a:lnTo>
                  <a:lnTo>
                    <a:pt x="217" y="480"/>
                  </a:lnTo>
                  <a:lnTo>
                    <a:pt x="205" y="302"/>
                  </a:lnTo>
                  <a:lnTo>
                    <a:pt x="75" y="272"/>
                  </a:lnTo>
                  <a:lnTo>
                    <a:pt x="0" y="283"/>
                  </a:lnTo>
                  <a:lnTo>
                    <a:pt x="111" y="191"/>
                  </a:lnTo>
                  <a:lnTo>
                    <a:pt x="309" y="99"/>
                  </a:lnTo>
                  <a:lnTo>
                    <a:pt x="468" y="106"/>
                  </a:lnTo>
                  <a:lnTo>
                    <a:pt x="640" y="0"/>
                  </a:lnTo>
                  <a:lnTo>
                    <a:pt x="813" y="30"/>
                  </a:lnTo>
                  <a:lnTo>
                    <a:pt x="926" y="201"/>
                  </a:lnTo>
                  <a:lnTo>
                    <a:pt x="1054" y="184"/>
                  </a:lnTo>
                  <a:lnTo>
                    <a:pt x="1103" y="439"/>
                  </a:lnTo>
                  <a:lnTo>
                    <a:pt x="1167" y="560"/>
                  </a:lnTo>
                  <a:lnTo>
                    <a:pt x="1146" y="709"/>
                  </a:lnTo>
                  <a:lnTo>
                    <a:pt x="1287" y="917"/>
                  </a:lnTo>
                  <a:lnTo>
                    <a:pt x="1339" y="952"/>
                  </a:lnTo>
                  <a:lnTo>
                    <a:pt x="1356" y="1023"/>
                  </a:lnTo>
                  <a:lnTo>
                    <a:pt x="1332" y="1082"/>
                  </a:lnTo>
                  <a:lnTo>
                    <a:pt x="1193" y="1156"/>
                  </a:lnTo>
                  <a:lnTo>
                    <a:pt x="990" y="1196"/>
                  </a:lnTo>
                  <a:lnTo>
                    <a:pt x="924" y="129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6" name="Freeform 194">
              <a:extLst>
                <a:ext uri="{FF2B5EF4-FFF2-40B4-BE49-F238E27FC236}">
                  <a16:creationId xmlns:a16="http://schemas.microsoft.com/office/drawing/2014/main" id="{2AD27752-71A8-415C-9A92-34C13286D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498" y="-1103"/>
              <a:ext cx="1236" cy="1498"/>
            </a:xfrm>
            <a:custGeom>
              <a:avLst/>
              <a:gdLst>
                <a:gd name="T0" fmla="*/ 725 w 1236"/>
                <a:gd name="T1" fmla="*/ 1498 h 1498"/>
                <a:gd name="T2" fmla="*/ 718 w 1236"/>
                <a:gd name="T3" fmla="*/ 1409 h 1498"/>
                <a:gd name="T4" fmla="*/ 588 w 1236"/>
                <a:gd name="T5" fmla="*/ 1333 h 1498"/>
                <a:gd name="T6" fmla="*/ 524 w 1236"/>
                <a:gd name="T7" fmla="*/ 1238 h 1498"/>
                <a:gd name="T8" fmla="*/ 513 w 1236"/>
                <a:gd name="T9" fmla="*/ 1075 h 1498"/>
                <a:gd name="T10" fmla="*/ 418 w 1236"/>
                <a:gd name="T11" fmla="*/ 1030 h 1498"/>
                <a:gd name="T12" fmla="*/ 321 w 1236"/>
                <a:gd name="T13" fmla="*/ 1040 h 1498"/>
                <a:gd name="T14" fmla="*/ 208 w 1236"/>
                <a:gd name="T15" fmla="*/ 773 h 1498"/>
                <a:gd name="T16" fmla="*/ 61 w 1236"/>
                <a:gd name="T17" fmla="*/ 683 h 1498"/>
                <a:gd name="T18" fmla="*/ 73 w 1236"/>
                <a:gd name="T19" fmla="*/ 515 h 1498"/>
                <a:gd name="T20" fmla="*/ 0 w 1236"/>
                <a:gd name="T21" fmla="*/ 416 h 1498"/>
                <a:gd name="T22" fmla="*/ 99 w 1236"/>
                <a:gd name="T23" fmla="*/ 335 h 1498"/>
                <a:gd name="T24" fmla="*/ 312 w 1236"/>
                <a:gd name="T25" fmla="*/ 11 h 1498"/>
                <a:gd name="T26" fmla="*/ 387 w 1236"/>
                <a:gd name="T27" fmla="*/ 0 h 1498"/>
                <a:gd name="T28" fmla="*/ 517 w 1236"/>
                <a:gd name="T29" fmla="*/ 30 h 1498"/>
                <a:gd name="T30" fmla="*/ 529 w 1236"/>
                <a:gd name="T31" fmla="*/ 208 h 1498"/>
                <a:gd name="T32" fmla="*/ 565 w 1236"/>
                <a:gd name="T33" fmla="*/ 253 h 1498"/>
                <a:gd name="T34" fmla="*/ 628 w 1236"/>
                <a:gd name="T35" fmla="*/ 262 h 1498"/>
                <a:gd name="T36" fmla="*/ 652 w 1236"/>
                <a:gd name="T37" fmla="*/ 193 h 1498"/>
                <a:gd name="T38" fmla="*/ 789 w 1236"/>
                <a:gd name="T39" fmla="*/ 364 h 1498"/>
                <a:gd name="T40" fmla="*/ 848 w 1236"/>
                <a:gd name="T41" fmla="*/ 371 h 1498"/>
                <a:gd name="T42" fmla="*/ 874 w 1236"/>
                <a:gd name="T43" fmla="*/ 293 h 1498"/>
                <a:gd name="T44" fmla="*/ 980 w 1236"/>
                <a:gd name="T45" fmla="*/ 302 h 1498"/>
                <a:gd name="T46" fmla="*/ 990 w 1236"/>
                <a:gd name="T47" fmla="*/ 515 h 1498"/>
                <a:gd name="T48" fmla="*/ 1025 w 1236"/>
                <a:gd name="T49" fmla="*/ 565 h 1498"/>
                <a:gd name="T50" fmla="*/ 1139 w 1236"/>
                <a:gd name="T51" fmla="*/ 617 h 1498"/>
                <a:gd name="T52" fmla="*/ 1165 w 1236"/>
                <a:gd name="T53" fmla="*/ 702 h 1498"/>
                <a:gd name="T54" fmla="*/ 1148 w 1236"/>
                <a:gd name="T55" fmla="*/ 1023 h 1498"/>
                <a:gd name="T56" fmla="*/ 1236 w 1236"/>
                <a:gd name="T57" fmla="*/ 1023 h 1498"/>
                <a:gd name="T58" fmla="*/ 1122 w 1236"/>
                <a:gd name="T59" fmla="*/ 1101 h 1498"/>
                <a:gd name="T60" fmla="*/ 1092 w 1236"/>
                <a:gd name="T61" fmla="*/ 1250 h 1498"/>
                <a:gd name="T62" fmla="*/ 940 w 1236"/>
                <a:gd name="T63" fmla="*/ 1423 h 1498"/>
                <a:gd name="T64" fmla="*/ 725 w 1236"/>
                <a:gd name="T65" fmla="*/ 1498 h 1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236" h="1498">
                  <a:moveTo>
                    <a:pt x="725" y="1498"/>
                  </a:moveTo>
                  <a:lnTo>
                    <a:pt x="718" y="1409"/>
                  </a:lnTo>
                  <a:lnTo>
                    <a:pt x="588" y="1333"/>
                  </a:lnTo>
                  <a:lnTo>
                    <a:pt x="524" y="1238"/>
                  </a:lnTo>
                  <a:lnTo>
                    <a:pt x="513" y="1075"/>
                  </a:lnTo>
                  <a:lnTo>
                    <a:pt x="418" y="1030"/>
                  </a:lnTo>
                  <a:lnTo>
                    <a:pt x="321" y="1040"/>
                  </a:lnTo>
                  <a:lnTo>
                    <a:pt x="208" y="773"/>
                  </a:lnTo>
                  <a:lnTo>
                    <a:pt x="61" y="683"/>
                  </a:lnTo>
                  <a:lnTo>
                    <a:pt x="73" y="515"/>
                  </a:lnTo>
                  <a:lnTo>
                    <a:pt x="0" y="416"/>
                  </a:lnTo>
                  <a:lnTo>
                    <a:pt x="99" y="335"/>
                  </a:lnTo>
                  <a:lnTo>
                    <a:pt x="312" y="11"/>
                  </a:lnTo>
                  <a:lnTo>
                    <a:pt x="387" y="0"/>
                  </a:lnTo>
                  <a:lnTo>
                    <a:pt x="517" y="30"/>
                  </a:lnTo>
                  <a:lnTo>
                    <a:pt x="529" y="208"/>
                  </a:lnTo>
                  <a:lnTo>
                    <a:pt x="565" y="253"/>
                  </a:lnTo>
                  <a:lnTo>
                    <a:pt x="628" y="262"/>
                  </a:lnTo>
                  <a:lnTo>
                    <a:pt x="652" y="193"/>
                  </a:lnTo>
                  <a:lnTo>
                    <a:pt x="789" y="364"/>
                  </a:lnTo>
                  <a:lnTo>
                    <a:pt x="848" y="371"/>
                  </a:lnTo>
                  <a:lnTo>
                    <a:pt x="874" y="293"/>
                  </a:lnTo>
                  <a:lnTo>
                    <a:pt x="980" y="302"/>
                  </a:lnTo>
                  <a:lnTo>
                    <a:pt x="990" y="515"/>
                  </a:lnTo>
                  <a:lnTo>
                    <a:pt x="1025" y="565"/>
                  </a:lnTo>
                  <a:lnTo>
                    <a:pt x="1139" y="617"/>
                  </a:lnTo>
                  <a:lnTo>
                    <a:pt x="1165" y="702"/>
                  </a:lnTo>
                  <a:lnTo>
                    <a:pt x="1148" y="1023"/>
                  </a:lnTo>
                  <a:lnTo>
                    <a:pt x="1236" y="1023"/>
                  </a:lnTo>
                  <a:lnTo>
                    <a:pt x="1122" y="1101"/>
                  </a:lnTo>
                  <a:lnTo>
                    <a:pt x="1092" y="1250"/>
                  </a:lnTo>
                  <a:lnTo>
                    <a:pt x="940" y="1423"/>
                  </a:lnTo>
                  <a:lnTo>
                    <a:pt x="725" y="149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7" name="Freeform 195">
              <a:extLst>
                <a:ext uri="{FF2B5EF4-FFF2-40B4-BE49-F238E27FC236}">
                  <a16:creationId xmlns:a16="http://schemas.microsoft.com/office/drawing/2014/main" id="{1708DB2A-471B-4A97-AC8C-EFAC5BCD6AE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51" y="-1009"/>
              <a:ext cx="1774" cy="1499"/>
            </a:xfrm>
            <a:custGeom>
              <a:avLst/>
              <a:gdLst>
                <a:gd name="T0" fmla="*/ 212 w 1774"/>
                <a:gd name="T1" fmla="*/ 419 h 1499"/>
                <a:gd name="T2" fmla="*/ 338 w 1774"/>
                <a:gd name="T3" fmla="*/ 421 h 1499"/>
                <a:gd name="T4" fmla="*/ 491 w 1774"/>
                <a:gd name="T5" fmla="*/ 525 h 1499"/>
                <a:gd name="T6" fmla="*/ 593 w 1774"/>
                <a:gd name="T7" fmla="*/ 385 h 1499"/>
                <a:gd name="T8" fmla="*/ 602 w 1774"/>
                <a:gd name="T9" fmla="*/ 263 h 1499"/>
                <a:gd name="T10" fmla="*/ 635 w 1774"/>
                <a:gd name="T11" fmla="*/ 215 h 1499"/>
                <a:gd name="T12" fmla="*/ 1016 w 1774"/>
                <a:gd name="T13" fmla="*/ 10 h 1499"/>
                <a:gd name="T14" fmla="*/ 1065 w 1774"/>
                <a:gd name="T15" fmla="*/ 0 h 1499"/>
                <a:gd name="T16" fmla="*/ 1141 w 1774"/>
                <a:gd name="T17" fmla="*/ 45 h 1499"/>
                <a:gd name="T18" fmla="*/ 1181 w 1774"/>
                <a:gd name="T19" fmla="*/ 125 h 1499"/>
                <a:gd name="T20" fmla="*/ 1136 w 1774"/>
                <a:gd name="T21" fmla="*/ 201 h 1499"/>
                <a:gd name="T22" fmla="*/ 1158 w 1774"/>
                <a:gd name="T23" fmla="*/ 359 h 1499"/>
                <a:gd name="T24" fmla="*/ 1302 w 1774"/>
                <a:gd name="T25" fmla="*/ 388 h 1499"/>
                <a:gd name="T26" fmla="*/ 1453 w 1774"/>
                <a:gd name="T27" fmla="*/ 322 h 1499"/>
                <a:gd name="T28" fmla="*/ 1526 w 1774"/>
                <a:gd name="T29" fmla="*/ 421 h 1499"/>
                <a:gd name="T30" fmla="*/ 1514 w 1774"/>
                <a:gd name="T31" fmla="*/ 589 h 1499"/>
                <a:gd name="T32" fmla="*/ 1661 w 1774"/>
                <a:gd name="T33" fmla="*/ 679 h 1499"/>
                <a:gd name="T34" fmla="*/ 1774 w 1774"/>
                <a:gd name="T35" fmla="*/ 946 h 1499"/>
                <a:gd name="T36" fmla="*/ 1472 w 1774"/>
                <a:gd name="T37" fmla="*/ 1017 h 1499"/>
                <a:gd name="T38" fmla="*/ 626 w 1774"/>
                <a:gd name="T39" fmla="*/ 1419 h 1499"/>
                <a:gd name="T40" fmla="*/ 501 w 1774"/>
                <a:gd name="T41" fmla="*/ 1454 h 1499"/>
                <a:gd name="T42" fmla="*/ 380 w 1774"/>
                <a:gd name="T43" fmla="*/ 1428 h 1499"/>
                <a:gd name="T44" fmla="*/ 260 w 1774"/>
                <a:gd name="T45" fmla="*/ 1499 h 1499"/>
                <a:gd name="T46" fmla="*/ 175 w 1774"/>
                <a:gd name="T47" fmla="*/ 1286 h 1499"/>
                <a:gd name="T48" fmla="*/ 33 w 1774"/>
                <a:gd name="T49" fmla="*/ 1241 h 1499"/>
                <a:gd name="T50" fmla="*/ 61 w 1774"/>
                <a:gd name="T51" fmla="*/ 1132 h 1499"/>
                <a:gd name="T52" fmla="*/ 0 w 1774"/>
                <a:gd name="T53" fmla="*/ 1033 h 1499"/>
                <a:gd name="T54" fmla="*/ 177 w 1774"/>
                <a:gd name="T55" fmla="*/ 716 h 1499"/>
                <a:gd name="T56" fmla="*/ 153 w 1774"/>
                <a:gd name="T57" fmla="*/ 499 h 1499"/>
                <a:gd name="T58" fmla="*/ 212 w 1774"/>
                <a:gd name="T59" fmla="*/ 419 h 1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774" h="1499">
                  <a:moveTo>
                    <a:pt x="212" y="419"/>
                  </a:moveTo>
                  <a:lnTo>
                    <a:pt x="338" y="421"/>
                  </a:lnTo>
                  <a:lnTo>
                    <a:pt x="491" y="525"/>
                  </a:lnTo>
                  <a:lnTo>
                    <a:pt x="593" y="385"/>
                  </a:lnTo>
                  <a:lnTo>
                    <a:pt x="602" y="263"/>
                  </a:lnTo>
                  <a:lnTo>
                    <a:pt x="635" y="215"/>
                  </a:lnTo>
                  <a:lnTo>
                    <a:pt x="1016" y="10"/>
                  </a:lnTo>
                  <a:lnTo>
                    <a:pt x="1065" y="0"/>
                  </a:lnTo>
                  <a:lnTo>
                    <a:pt x="1141" y="45"/>
                  </a:lnTo>
                  <a:lnTo>
                    <a:pt x="1181" y="125"/>
                  </a:lnTo>
                  <a:lnTo>
                    <a:pt x="1136" y="201"/>
                  </a:lnTo>
                  <a:lnTo>
                    <a:pt x="1158" y="359"/>
                  </a:lnTo>
                  <a:lnTo>
                    <a:pt x="1302" y="388"/>
                  </a:lnTo>
                  <a:lnTo>
                    <a:pt x="1453" y="322"/>
                  </a:lnTo>
                  <a:lnTo>
                    <a:pt x="1526" y="421"/>
                  </a:lnTo>
                  <a:lnTo>
                    <a:pt x="1514" y="589"/>
                  </a:lnTo>
                  <a:lnTo>
                    <a:pt x="1661" y="679"/>
                  </a:lnTo>
                  <a:lnTo>
                    <a:pt x="1774" y="946"/>
                  </a:lnTo>
                  <a:lnTo>
                    <a:pt x="1472" y="1017"/>
                  </a:lnTo>
                  <a:lnTo>
                    <a:pt x="626" y="1419"/>
                  </a:lnTo>
                  <a:lnTo>
                    <a:pt x="501" y="1454"/>
                  </a:lnTo>
                  <a:lnTo>
                    <a:pt x="380" y="1428"/>
                  </a:lnTo>
                  <a:lnTo>
                    <a:pt x="260" y="1499"/>
                  </a:lnTo>
                  <a:lnTo>
                    <a:pt x="175" y="1286"/>
                  </a:lnTo>
                  <a:lnTo>
                    <a:pt x="33" y="1241"/>
                  </a:lnTo>
                  <a:lnTo>
                    <a:pt x="61" y="1132"/>
                  </a:lnTo>
                  <a:lnTo>
                    <a:pt x="0" y="1033"/>
                  </a:lnTo>
                  <a:lnTo>
                    <a:pt x="177" y="716"/>
                  </a:lnTo>
                  <a:lnTo>
                    <a:pt x="153" y="499"/>
                  </a:lnTo>
                  <a:lnTo>
                    <a:pt x="212" y="41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8" name="Freeform 196">
              <a:extLst>
                <a:ext uri="{FF2B5EF4-FFF2-40B4-BE49-F238E27FC236}">
                  <a16:creationId xmlns:a16="http://schemas.microsoft.com/office/drawing/2014/main" id="{D48BAD3C-3C5E-418F-B4A1-5507EE56231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811" y="-616"/>
              <a:ext cx="1513" cy="1711"/>
            </a:xfrm>
            <a:custGeom>
              <a:avLst/>
              <a:gdLst>
                <a:gd name="T0" fmla="*/ 1513 w 1513"/>
                <a:gd name="T1" fmla="*/ 1494 h 1711"/>
                <a:gd name="T2" fmla="*/ 1463 w 1513"/>
                <a:gd name="T3" fmla="*/ 1531 h 1711"/>
                <a:gd name="T4" fmla="*/ 1437 w 1513"/>
                <a:gd name="T5" fmla="*/ 1640 h 1711"/>
                <a:gd name="T6" fmla="*/ 1366 w 1513"/>
                <a:gd name="T7" fmla="*/ 1666 h 1711"/>
                <a:gd name="T8" fmla="*/ 1033 w 1513"/>
                <a:gd name="T9" fmla="*/ 1702 h 1711"/>
                <a:gd name="T10" fmla="*/ 922 w 1513"/>
                <a:gd name="T11" fmla="*/ 1605 h 1711"/>
                <a:gd name="T12" fmla="*/ 813 w 1513"/>
                <a:gd name="T13" fmla="*/ 1673 h 1711"/>
                <a:gd name="T14" fmla="*/ 556 w 1513"/>
                <a:gd name="T15" fmla="*/ 1711 h 1711"/>
                <a:gd name="T16" fmla="*/ 383 w 1513"/>
                <a:gd name="T17" fmla="*/ 1673 h 1711"/>
                <a:gd name="T18" fmla="*/ 74 w 1513"/>
                <a:gd name="T19" fmla="*/ 1515 h 1711"/>
                <a:gd name="T20" fmla="*/ 0 w 1513"/>
                <a:gd name="T21" fmla="*/ 1437 h 1711"/>
                <a:gd name="T22" fmla="*/ 81 w 1513"/>
                <a:gd name="T23" fmla="*/ 1345 h 1711"/>
                <a:gd name="T24" fmla="*/ 22 w 1513"/>
                <a:gd name="T25" fmla="*/ 1241 h 1711"/>
                <a:gd name="T26" fmla="*/ 5 w 1513"/>
                <a:gd name="T27" fmla="*/ 1113 h 1711"/>
                <a:gd name="T28" fmla="*/ 38 w 1513"/>
                <a:gd name="T29" fmla="*/ 1011 h 1711"/>
                <a:gd name="T30" fmla="*/ 253 w 1513"/>
                <a:gd name="T31" fmla="*/ 936 h 1711"/>
                <a:gd name="T32" fmla="*/ 405 w 1513"/>
                <a:gd name="T33" fmla="*/ 763 h 1711"/>
                <a:gd name="T34" fmla="*/ 435 w 1513"/>
                <a:gd name="T35" fmla="*/ 614 h 1711"/>
                <a:gd name="T36" fmla="*/ 549 w 1513"/>
                <a:gd name="T37" fmla="*/ 536 h 1711"/>
                <a:gd name="T38" fmla="*/ 615 w 1513"/>
                <a:gd name="T39" fmla="*/ 437 h 1711"/>
                <a:gd name="T40" fmla="*/ 818 w 1513"/>
                <a:gd name="T41" fmla="*/ 397 h 1711"/>
                <a:gd name="T42" fmla="*/ 957 w 1513"/>
                <a:gd name="T43" fmla="*/ 323 h 1711"/>
                <a:gd name="T44" fmla="*/ 981 w 1513"/>
                <a:gd name="T45" fmla="*/ 264 h 1711"/>
                <a:gd name="T46" fmla="*/ 964 w 1513"/>
                <a:gd name="T47" fmla="*/ 193 h 1711"/>
                <a:gd name="T48" fmla="*/ 1097 w 1513"/>
                <a:gd name="T49" fmla="*/ 175 h 1711"/>
                <a:gd name="T50" fmla="*/ 1104 w 1513"/>
                <a:gd name="T51" fmla="*/ 141 h 1711"/>
                <a:gd name="T52" fmla="*/ 1050 w 1513"/>
                <a:gd name="T53" fmla="*/ 61 h 1711"/>
                <a:gd name="T54" fmla="*/ 1116 w 1513"/>
                <a:gd name="T55" fmla="*/ 0 h 1711"/>
                <a:gd name="T56" fmla="*/ 1227 w 1513"/>
                <a:gd name="T57" fmla="*/ 245 h 1711"/>
                <a:gd name="T58" fmla="*/ 1227 w 1513"/>
                <a:gd name="T59" fmla="*/ 420 h 1711"/>
                <a:gd name="T60" fmla="*/ 1142 w 1513"/>
                <a:gd name="T61" fmla="*/ 501 h 1711"/>
                <a:gd name="T62" fmla="*/ 1007 w 1513"/>
                <a:gd name="T63" fmla="*/ 536 h 1711"/>
                <a:gd name="T64" fmla="*/ 974 w 1513"/>
                <a:gd name="T65" fmla="*/ 609 h 1711"/>
                <a:gd name="T66" fmla="*/ 1357 w 1513"/>
                <a:gd name="T67" fmla="*/ 926 h 1711"/>
                <a:gd name="T68" fmla="*/ 1513 w 1513"/>
                <a:gd name="T69" fmla="*/ 1494 h 17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13" h="1711">
                  <a:moveTo>
                    <a:pt x="1513" y="1494"/>
                  </a:moveTo>
                  <a:lnTo>
                    <a:pt x="1463" y="1531"/>
                  </a:lnTo>
                  <a:lnTo>
                    <a:pt x="1437" y="1640"/>
                  </a:lnTo>
                  <a:lnTo>
                    <a:pt x="1366" y="1666"/>
                  </a:lnTo>
                  <a:lnTo>
                    <a:pt x="1033" y="1702"/>
                  </a:lnTo>
                  <a:lnTo>
                    <a:pt x="922" y="1605"/>
                  </a:lnTo>
                  <a:lnTo>
                    <a:pt x="813" y="1673"/>
                  </a:lnTo>
                  <a:lnTo>
                    <a:pt x="556" y="1711"/>
                  </a:lnTo>
                  <a:lnTo>
                    <a:pt x="383" y="1673"/>
                  </a:lnTo>
                  <a:lnTo>
                    <a:pt x="74" y="1515"/>
                  </a:lnTo>
                  <a:lnTo>
                    <a:pt x="0" y="1437"/>
                  </a:lnTo>
                  <a:lnTo>
                    <a:pt x="81" y="1345"/>
                  </a:lnTo>
                  <a:lnTo>
                    <a:pt x="22" y="1241"/>
                  </a:lnTo>
                  <a:lnTo>
                    <a:pt x="5" y="1113"/>
                  </a:lnTo>
                  <a:lnTo>
                    <a:pt x="38" y="1011"/>
                  </a:lnTo>
                  <a:lnTo>
                    <a:pt x="253" y="936"/>
                  </a:lnTo>
                  <a:lnTo>
                    <a:pt x="405" y="763"/>
                  </a:lnTo>
                  <a:lnTo>
                    <a:pt x="435" y="614"/>
                  </a:lnTo>
                  <a:lnTo>
                    <a:pt x="549" y="536"/>
                  </a:lnTo>
                  <a:lnTo>
                    <a:pt x="615" y="437"/>
                  </a:lnTo>
                  <a:lnTo>
                    <a:pt x="818" y="397"/>
                  </a:lnTo>
                  <a:lnTo>
                    <a:pt x="957" y="323"/>
                  </a:lnTo>
                  <a:lnTo>
                    <a:pt x="981" y="264"/>
                  </a:lnTo>
                  <a:lnTo>
                    <a:pt x="964" y="193"/>
                  </a:lnTo>
                  <a:lnTo>
                    <a:pt x="1097" y="175"/>
                  </a:lnTo>
                  <a:lnTo>
                    <a:pt x="1104" y="141"/>
                  </a:lnTo>
                  <a:lnTo>
                    <a:pt x="1050" y="61"/>
                  </a:lnTo>
                  <a:lnTo>
                    <a:pt x="1116" y="0"/>
                  </a:lnTo>
                  <a:lnTo>
                    <a:pt x="1227" y="245"/>
                  </a:lnTo>
                  <a:lnTo>
                    <a:pt x="1227" y="420"/>
                  </a:lnTo>
                  <a:lnTo>
                    <a:pt x="1142" y="501"/>
                  </a:lnTo>
                  <a:lnTo>
                    <a:pt x="1007" y="536"/>
                  </a:lnTo>
                  <a:lnTo>
                    <a:pt x="974" y="609"/>
                  </a:lnTo>
                  <a:lnTo>
                    <a:pt x="1357" y="926"/>
                  </a:lnTo>
                  <a:lnTo>
                    <a:pt x="1513" y="1494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49" name="Freeform 197">
              <a:extLst>
                <a:ext uri="{FF2B5EF4-FFF2-40B4-BE49-F238E27FC236}">
                  <a16:creationId xmlns:a16="http://schemas.microsoft.com/office/drawing/2014/main" id="{16DBB867-F2D7-48A4-BF03-822CE4EAE71C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91" y="-73"/>
              <a:ext cx="2263" cy="1563"/>
            </a:xfrm>
            <a:custGeom>
              <a:avLst/>
              <a:gdLst>
                <a:gd name="T0" fmla="*/ 1984 w 2263"/>
                <a:gd name="T1" fmla="*/ 1386 h 1563"/>
                <a:gd name="T2" fmla="*/ 1779 w 2263"/>
                <a:gd name="T3" fmla="*/ 1263 h 1563"/>
                <a:gd name="T4" fmla="*/ 1625 w 2263"/>
                <a:gd name="T5" fmla="*/ 1326 h 1563"/>
                <a:gd name="T6" fmla="*/ 1644 w 2263"/>
                <a:gd name="T7" fmla="*/ 1386 h 1563"/>
                <a:gd name="T8" fmla="*/ 1616 w 2263"/>
                <a:gd name="T9" fmla="*/ 1409 h 1563"/>
                <a:gd name="T10" fmla="*/ 1505 w 2263"/>
                <a:gd name="T11" fmla="*/ 1364 h 1563"/>
                <a:gd name="T12" fmla="*/ 1295 w 2263"/>
                <a:gd name="T13" fmla="*/ 1461 h 1563"/>
                <a:gd name="T14" fmla="*/ 1153 w 2263"/>
                <a:gd name="T15" fmla="*/ 1461 h 1563"/>
                <a:gd name="T16" fmla="*/ 1129 w 2263"/>
                <a:gd name="T17" fmla="*/ 1523 h 1563"/>
                <a:gd name="T18" fmla="*/ 1051 w 2263"/>
                <a:gd name="T19" fmla="*/ 1530 h 1563"/>
                <a:gd name="T20" fmla="*/ 1011 w 2263"/>
                <a:gd name="T21" fmla="*/ 1485 h 1563"/>
                <a:gd name="T22" fmla="*/ 836 w 2263"/>
                <a:gd name="T23" fmla="*/ 1487 h 1563"/>
                <a:gd name="T24" fmla="*/ 675 w 2263"/>
                <a:gd name="T25" fmla="*/ 1419 h 1563"/>
                <a:gd name="T26" fmla="*/ 531 w 2263"/>
                <a:gd name="T27" fmla="*/ 1480 h 1563"/>
                <a:gd name="T28" fmla="*/ 437 w 2263"/>
                <a:gd name="T29" fmla="*/ 1563 h 1563"/>
                <a:gd name="T30" fmla="*/ 319 w 2263"/>
                <a:gd name="T31" fmla="*/ 1471 h 1563"/>
                <a:gd name="T32" fmla="*/ 274 w 2263"/>
                <a:gd name="T33" fmla="*/ 1381 h 1563"/>
                <a:gd name="T34" fmla="*/ 352 w 2263"/>
                <a:gd name="T35" fmla="*/ 1114 h 1563"/>
                <a:gd name="T36" fmla="*/ 347 w 2263"/>
                <a:gd name="T37" fmla="*/ 962 h 1563"/>
                <a:gd name="T38" fmla="*/ 215 w 2263"/>
                <a:gd name="T39" fmla="*/ 783 h 1563"/>
                <a:gd name="T40" fmla="*/ 184 w 2263"/>
                <a:gd name="T41" fmla="*/ 766 h 1563"/>
                <a:gd name="T42" fmla="*/ 116 w 2263"/>
                <a:gd name="T43" fmla="*/ 799 h 1563"/>
                <a:gd name="T44" fmla="*/ 49 w 2263"/>
                <a:gd name="T45" fmla="*/ 709 h 1563"/>
                <a:gd name="T46" fmla="*/ 0 w 2263"/>
                <a:gd name="T47" fmla="*/ 563 h 1563"/>
                <a:gd name="T48" fmla="*/ 120 w 2263"/>
                <a:gd name="T49" fmla="*/ 492 h 1563"/>
                <a:gd name="T50" fmla="*/ 241 w 2263"/>
                <a:gd name="T51" fmla="*/ 518 h 1563"/>
                <a:gd name="T52" fmla="*/ 366 w 2263"/>
                <a:gd name="T53" fmla="*/ 483 h 1563"/>
                <a:gd name="T54" fmla="*/ 1212 w 2263"/>
                <a:gd name="T55" fmla="*/ 81 h 1563"/>
                <a:gd name="T56" fmla="*/ 1514 w 2263"/>
                <a:gd name="T57" fmla="*/ 10 h 1563"/>
                <a:gd name="T58" fmla="*/ 1611 w 2263"/>
                <a:gd name="T59" fmla="*/ 0 h 1563"/>
                <a:gd name="T60" fmla="*/ 1706 w 2263"/>
                <a:gd name="T61" fmla="*/ 45 h 1563"/>
                <a:gd name="T62" fmla="*/ 1717 w 2263"/>
                <a:gd name="T63" fmla="*/ 208 h 1563"/>
                <a:gd name="T64" fmla="*/ 1781 w 2263"/>
                <a:gd name="T65" fmla="*/ 303 h 1563"/>
                <a:gd name="T66" fmla="*/ 1911 w 2263"/>
                <a:gd name="T67" fmla="*/ 379 h 1563"/>
                <a:gd name="T68" fmla="*/ 1918 w 2263"/>
                <a:gd name="T69" fmla="*/ 468 h 1563"/>
                <a:gd name="T70" fmla="*/ 1885 w 2263"/>
                <a:gd name="T71" fmla="*/ 570 h 1563"/>
                <a:gd name="T72" fmla="*/ 1902 w 2263"/>
                <a:gd name="T73" fmla="*/ 698 h 1563"/>
                <a:gd name="T74" fmla="*/ 1961 w 2263"/>
                <a:gd name="T75" fmla="*/ 802 h 1563"/>
                <a:gd name="T76" fmla="*/ 1880 w 2263"/>
                <a:gd name="T77" fmla="*/ 894 h 1563"/>
                <a:gd name="T78" fmla="*/ 1954 w 2263"/>
                <a:gd name="T79" fmla="*/ 972 h 1563"/>
                <a:gd name="T80" fmla="*/ 2263 w 2263"/>
                <a:gd name="T81" fmla="*/ 1130 h 1563"/>
                <a:gd name="T82" fmla="*/ 2098 w 2263"/>
                <a:gd name="T83" fmla="*/ 1182 h 1563"/>
                <a:gd name="T84" fmla="*/ 2081 w 2263"/>
                <a:gd name="T85" fmla="*/ 1310 h 1563"/>
                <a:gd name="T86" fmla="*/ 2041 w 2263"/>
                <a:gd name="T87" fmla="*/ 1367 h 1563"/>
                <a:gd name="T88" fmla="*/ 1984 w 2263"/>
                <a:gd name="T89" fmla="*/ 1386 h 15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263" h="1563">
                  <a:moveTo>
                    <a:pt x="1984" y="1386"/>
                  </a:moveTo>
                  <a:lnTo>
                    <a:pt x="1779" y="1263"/>
                  </a:lnTo>
                  <a:lnTo>
                    <a:pt x="1625" y="1326"/>
                  </a:lnTo>
                  <a:lnTo>
                    <a:pt x="1644" y="1386"/>
                  </a:lnTo>
                  <a:lnTo>
                    <a:pt x="1616" y="1409"/>
                  </a:lnTo>
                  <a:lnTo>
                    <a:pt x="1505" y="1364"/>
                  </a:lnTo>
                  <a:lnTo>
                    <a:pt x="1295" y="1461"/>
                  </a:lnTo>
                  <a:lnTo>
                    <a:pt x="1153" y="1461"/>
                  </a:lnTo>
                  <a:lnTo>
                    <a:pt x="1129" y="1523"/>
                  </a:lnTo>
                  <a:lnTo>
                    <a:pt x="1051" y="1530"/>
                  </a:lnTo>
                  <a:lnTo>
                    <a:pt x="1011" y="1485"/>
                  </a:lnTo>
                  <a:lnTo>
                    <a:pt x="836" y="1487"/>
                  </a:lnTo>
                  <a:lnTo>
                    <a:pt x="675" y="1419"/>
                  </a:lnTo>
                  <a:lnTo>
                    <a:pt x="531" y="1480"/>
                  </a:lnTo>
                  <a:lnTo>
                    <a:pt x="437" y="1563"/>
                  </a:lnTo>
                  <a:lnTo>
                    <a:pt x="319" y="1471"/>
                  </a:lnTo>
                  <a:lnTo>
                    <a:pt x="274" y="1381"/>
                  </a:lnTo>
                  <a:lnTo>
                    <a:pt x="352" y="1114"/>
                  </a:lnTo>
                  <a:lnTo>
                    <a:pt x="347" y="962"/>
                  </a:lnTo>
                  <a:lnTo>
                    <a:pt x="215" y="783"/>
                  </a:lnTo>
                  <a:lnTo>
                    <a:pt x="184" y="766"/>
                  </a:lnTo>
                  <a:lnTo>
                    <a:pt x="116" y="799"/>
                  </a:lnTo>
                  <a:lnTo>
                    <a:pt x="49" y="709"/>
                  </a:lnTo>
                  <a:lnTo>
                    <a:pt x="0" y="563"/>
                  </a:lnTo>
                  <a:lnTo>
                    <a:pt x="120" y="492"/>
                  </a:lnTo>
                  <a:lnTo>
                    <a:pt x="241" y="518"/>
                  </a:lnTo>
                  <a:lnTo>
                    <a:pt x="366" y="483"/>
                  </a:lnTo>
                  <a:lnTo>
                    <a:pt x="1212" y="81"/>
                  </a:lnTo>
                  <a:lnTo>
                    <a:pt x="1514" y="10"/>
                  </a:lnTo>
                  <a:lnTo>
                    <a:pt x="1611" y="0"/>
                  </a:lnTo>
                  <a:lnTo>
                    <a:pt x="1706" y="45"/>
                  </a:lnTo>
                  <a:lnTo>
                    <a:pt x="1717" y="208"/>
                  </a:lnTo>
                  <a:lnTo>
                    <a:pt x="1781" y="303"/>
                  </a:lnTo>
                  <a:lnTo>
                    <a:pt x="1911" y="379"/>
                  </a:lnTo>
                  <a:lnTo>
                    <a:pt x="1918" y="468"/>
                  </a:lnTo>
                  <a:lnTo>
                    <a:pt x="1885" y="570"/>
                  </a:lnTo>
                  <a:lnTo>
                    <a:pt x="1902" y="698"/>
                  </a:lnTo>
                  <a:lnTo>
                    <a:pt x="1961" y="802"/>
                  </a:lnTo>
                  <a:lnTo>
                    <a:pt x="1880" y="894"/>
                  </a:lnTo>
                  <a:lnTo>
                    <a:pt x="1954" y="972"/>
                  </a:lnTo>
                  <a:lnTo>
                    <a:pt x="2263" y="1130"/>
                  </a:lnTo>
                  <a:lnTo>
                    <a:pt x="2098" y="1182"/>
                  </a:lnTo>
                  <a:lnTo>
                    <a:pt x="2081" y="1310"/>
                  </a:lnTo>
                  <a:lnTo>
                    <a:pt x="2041" y="1367"/>
                  </a:lnTo>
                  <a:lnTo>
                    <a:pt x="1984" y="138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0" name="Freeform 198">
              <a:extLst>
                <a:ext uri="{FF2B5EF4-FFF2-40B4-BE49-F238E27FC236}">
                  <a16:creationId xmlns:a16="http://schemas.microsoft.com/office/drawing/2014/main" id="{2D511C65-CF24-465F-8CB6-276D470075C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896" y="24"/>
              <a:ext cx="1642" cy="1965"/>
            </a:xfrm>
            <a:custGeom>
              <a:avLst/>
              <a:gdLst>
                <a:gd name="T0" fmla="*/ 1642 w 1642"/>
                <a:gd name="T1" fmla="*/ 1466 h 1965"/>
                <a:gd name="T2" fmla="*/ 1356 w 1642"/>
                <a:gd name="T3" fmla="*/ 1868 h 1965"/>
                <a:gd name="T4" fmla="*/ 1084 w 1642"/>
                <a:gd name="T5" fmla="*/ 1965 h 1965"/>
                <a:gd name="T6" fmla="*/ 973 w 1642"/>
                <a:gd name="T7" fmla="*/ 1894 h 1965"/>
                <a:gd name="T8" fmla="*/ 872 w 1642"/>
                <a:gd name="T9" fmla="*/ 1707 h 1965"/>
                <a:gd name="T10" fmla="*/ 701 w 1642"/>
                <a:gd name="T11" fmla="*/ 1577 h 1965"/>
                <a:gd name="T12" fmla="*/ 678 w 1642"/>
                <a:gd name="T13" fmla="*/ 1511 h 1965"/>
                <a:gd name="T14" fmla="*/ 546 w 1642"/>
                <a:gd name="T15" fmla="*/ 1355 h 1965"/>
                <a:gd name="T16" fmla="*/ 416 w 1642"/>
                <a:gd name="T17" fmla="*/ 1315 h 1965"/>
                <a:gd name="T18" fmla="*/ 371 w 1642"/>
                <a:gd name="T19" fmla="*/ 1206 h 1965"/>
                <a:gd name="T20" fmla="*/ 248 w 1642"/>
                <a:gd name="T21" fmla="*/ 1097 h 1965"/>
                <a:gd name="T22" fmla="*/ 326 w 1642"/>
                <a:gd name="T23" fmla="*/ 943 h 1965"/>
                <a:gd name="T24" fmla="*/ 250 w 1642"/>
                <a:gd name="T25" fmla="*/ 820 h 1965"/>
                <a:gd name="T26" fmla="*/ 257 w 1642"/>
                <a:gd name="T27" fmla="*/ 662 h 1965"/>
                <a:gd name="T28" fmla="*/ 203 w 1642"/>
                <a:gd name="T29" fmla="*/ 605 h 1965"/>
                <a:gd name="T30" fmla="*/ 238 w 1642"/>
                <a:gd name="T31" fmla="*/ 506 h 1965"/>
                <a:gd name="T32" fmla="*/ 139 w 1642"/>
                <a:gd name="T33" fmla="*/ 419 h 1965"/>
                <a:gd name="T34" fmla="*/ 0 w 1642"/>
                <a:gd name="T35" fmla="*/ 397 h 1965"/>
                <a:gd name="T36" fmla="*/ 19 w 1642"/>
                <a:gd name="T37" fmla="*/ 360 h 1965"/>
                <a:gd name="T38" fmla="*/ 49 w 1642"/>
                <a:gd name="T39" fmla="*/ 291 h 1965"/>
                <a:gd name="T40" fmla="*/ 234 w 1642"/>
                <a:gd name="T41" fmla="*/ 248 h 1965"/>
                <a:gd name="T42" fmla="*/ 368 w 1642"/>
                <a:gd name="T43" fmla="*/ 116 h 1965"/>
                <a:gd name="T44" fmla="*/ 449 w 1642"/>
                <a:gd name="T45" fmla="*/ 111 h 1965"/>
                <a:gd name="T46" fmla="*/ 635 w 1642"/>
                <a:gd name="T47" fmla="*/ 38 h 1965"/>
                <a:gd name="T48" fmla="*/ 867 w 1642"/>
                <a:gd name="T49" fmla="*/ 71 h 1965"/>
                <a:gd name="T50" fmla="*/ 945 w 1642"/>
                <a:gd name="T51" fmla="*/ 0 h 1965"/>
                <a:gd name="T52" fmla="*/ 1006 w 1642"/>
                <a:gd name="T53" fmla="*/ 99 h 1965"/>
                <a:gd name="T54" fmla="*/ 978 w 1642"/>
                <a:gd name="T55" fmla="*/ 208 h 1965"/>
                <a:gd name="T56" fmla="*/ 1120 w 1642"/>
                <a:gd name="T57" fmla="*/ 253 h 1965"/>
                <a:gd name="T58" fmla="*/ 1205 w 1642"/>
                <a:gd name="T59" fmla="*/ 466 h 1965"/>
                <a:gd name="T60" fmla="*/ 1254 w 1642"/>
                <a:gd name="T61" fmla="*/ 612 h 1965"/>
                <a:gd name="T62" fmla="*/ 1321 w 1642"/>
                <a:gd name="T63" fmla="*/ 702 h 1965"/>
                <a:gd name="T64" fmla="*/ 1389 w 1642"/>
                <a:gd name="T65" fmla="*/ 669 h 1965"/>
                <a:gd name="T66" fmla="*/ 1420 w 1642"/>
                <a:gd name="T67" fmla="*/ 686 h 1965"/>
                <a:gd name="T68" fmla="*/ 1552 w 1642"/>
                <a:gd name="T69" fmla="*/ 865 h 1965"/>
                <a:gd name="T70" fmla="*/ 1557 w 1642"/>
                <a:gd name="T71" fmla="*/ 1017 h 1965"/>
                <a:gd name="T72" fmla="*/ 1479 w 1642"/>
                <a:gd name="T73" fmla="*/ 1284 h 1965"/>
                <a:gd name="T74" fmla="*/ 1524 w 1642"/>
                <a:gd name="T75" fmla="*/ 1374 h 1965"/>
                <a:gd name="T76" fmla="*/ 1642 w 1642"/>
                <a:gd name="T77" fmla="*/ 1466 h 1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642" h="1965">
                  <a:moveTo>
                    <a:pt x="1642" y="1466"/>
                  </a:moveTo>
                  <a:lnTo>
                    <a:pt x="1356" y="1868"/>
                  </a:lnTo>
                  <a:lnTo>
                    <a:pt x="1084" y="1965"/>
                  </a:lnTo>
                  <a:lnTo>
                    <a:pt x="973" y="1894"/>
                  </a:lnTo>
                  <a:lnTo>
                    <a:pt x="872" y="1707"/>
                  </a:lnTo>
                  <a:lnTo>
                    <a:pt x="701" y="1577"/>
                  </a:lnTo>
                  <a:lnTo>
                    <a:pt x="678" y="1511"/>
                  </a:lnTo>
                  <a:lnTo>
                    <a:pt x="546" y="1355"/>
                  </a:lnTo>
                  <a:lnTo>
                    <a:pt x="416" y="1315"/>
                  </a:lnTo>
                  <a:lnTo>
                    <a:pt x="371" y="1206"/>
                  </a:lnTo>
                  <a:lnTo>
                    <a:pt x="248" y="1097"/>
                  </a:lnTo>
                  <a:lnTo>
                    <a:pt x="326" y="943"/>
                  </a:lnTo>
                  <a:lnTo>
                    <a:pt x="250" y="820"/>
                  </a:lnTo>
                  <a:lnTo>
                    <a:pt x="257" y="662"/>
                  </a:lnTo>
                  <a:lnTo>
                    <a:pt x="203" y="605"/>
                  </a:lnTo>
                  <a:lnTo>
                    <a:pt x="238" y="506"/>
                  </a:lnTo>
                  <a:lnTo>
                    <a:pt x="139" y="419"/>
                  </a:lnTo>
                  <a:lnTo>
                    <a:pt x="0" y="397"/>
                  </a:lnTo>
                  <a:lnTo>
                    <a:pt x="19" y="360"/>
                  </a:lnTo>
                  <a:lnTo>
                    <a:pt x="49" y="291"/>
                  </a:lnTo>
                  <a:lnTo>
                    <a:pt x="234" y="248"/>
                  </a:lnTo>
                  <a:lnTo>
                    <a:pt x="368" y="116"/>
                  </a:lnTo>
                  <a:lnTo>
                    <a:pt x="449" y="111"/>
                  </a:lnTo>
                  <a:lnTo>
                    <a:pt x="635" y="38"/>
                  </a:lnTo>
                  <a:lnTo>
                    <a:pt x="867" y="71"/>
                  </a:lnTo>
                  <a:lnTo>
                    <a:pt x="945" y="0"/>
                  </a:lnTo>
                  <a:lnTo>
                    <a:pt x="1006" y="99"/>
                  </a:lnTo>
                  <a:lnTo>
                    <a:pt x="978" y="208"/>
                  </a:lnTo>
                  <a:lnTo>
                    <a:pt x="1120" y="253"/>
                  </a:lnTo>
                  <a:lnTo>
                    <a:pt x="1205" y="466"/>
                  </a:lnTo>
                  <a:lnTo>
                    <a:pt x="1254" y="612"/>
                  </a:lnTo>
                  <a:lnTo>
                    <a:pt x="1321" y="702"/>
                  </a:lnTo>
                  <a:lnTo>
                    <a:pt x="1389" y="669"/>
                  </a:lnTo>
                  <a:lnTo>
                    <a:pt x="1420" y="686"/>
                  </a:lnTo>
                  <a:lnTo>
                    <a:pt x="1552" y="865"/>
                  </a:lnTo>
                  <a:lnTo>
                    <a:pt x="1557" y="1017"/>
                  </a:lnTo>
                  <a:lnTo>
                    <a:pt x="1479" y="1284"/>
                  </a:lnTo>
                  <a:lnTo>
                    <a:pt x="1524" y="1374"/>
                  </a:lnTo>
                  <a:lnTo>
                    <a:pt x="1642" y="146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1" name="Freeform 199">
              <a:extLst>
                <a:ext uri="{FF2B5EF4-FFF2-40B4-BE49-F238E27FC236}">
                  <a16:creationId xmlns:a16="http://schemas.microsoft.com/office/drawing/2014/main" id="{E591D854-F89B-43CE-9365-BDE80660CC79}"/>
                </a:ext>
              </a:extLst>
            </p:cNvPr>
            <p:cNvSpPr>
              <a:spLocks/>
            </p:cNvSpPr>
            <p:nvPr/>
          </p:nvSpPr>
          <p:spPr bwMode="auto">
            <a:xfrm>
              <a:off x="-9113" y="421"/>
              <a:ext cx="2543" cy="1639"/>
            </a:xfrm>
            <a:custGeom>
              <a:avLst/>
              <a:gdLst>
                <a:gd name="T0" fmla="*/ 1985 w 2543"/>
                <a:gd name="T1" fmla="*/ 1457 h 1639"/>
                <a:gd name="T2" fmla="*/ 1690 w 2543"/>
                <a:gd name="T3" fmla="*/ 1471 h 1639"/>
                <a:gd name="T4" fmla="*/ 1534 w 2543"/>
                <a:gd name="T5" fmla="*/ 1563 h 1639"/>
                <a:gd name="T6" fmla="*/ 877 w 2543"/>
                <a:gd name="T7" fmla="*/ 1639 h 1639"/>
                <a:gd name="T8" fmla="*/ 844 w 2543"/>
                <a:gd name="T9" fmla="*/ 1579 h 1639"/>
                <a:gd name="T10" fmla="*/ 846 w 2543"/>
                <a:gd name="T11" fmla="*/ 1499 h 1639"/>
                <a:gd name="T12" fmla="*/ 1021 w 2543"/>
                <a:gd name="T13" fmla="*/ 1397 h 1639"/>
                <a:gd name="T14" fmla="*/ 1135 w 2543"/>
                <a:gd name="T15" fmla="*/ 1286 h 1639"/>
                <a:gd name="T16" fmla="*/ 1194 w 2543"/>
                <a:gd name="T17" fmla="*/ 1135 h 1639"/>
                <a:gd name="T18" fmla="*/ 1172 w 2543"/>
                <a:gd name="T19" fmla="*/ 1031 h 1639"/>
                <a:gd name="T20" fmla="*/ 1028 w 2543"/>
                <a:gd name="T21" fmla="*/ 996 h 1639"/>
                <a:gd name="T22" fmla="*/ 960 w 2543"/>
                <a:gd name="T23" fmla="*/ 1057 h 1639"/>
                <a:gd name="T24" fmla="*/ 669 w 2543"/>
                <a:gd name="T25" fmla="*/ 979 h 1639"/>
                <a:gd name="T26" fmla="*/ 317 w 2543"/>
                <a:gd name="T27" fmla="*/ 944 h 1639"/>
                <a:gd name="T28" fmla="*/ 239 w 2543"/>
                <a:gd name="T29" fmla="*/ 896 h 1639"/>
                <a:gd name="T30" fmla="*/ 78 w 2543"/>
                <a:gd name="T31" fmla="*/ 948 h 1639"/>
                <a:gd name="T32" fmla="*/ 0 w 2543"/>
                <a:gd name="T33" fmla="*/ 922 h 1639"/>
                <a:gd name="T34" fmla="*/ 142 w 2543"/>
                <a:gd name="T35" fmla="*/ 842 h 1639"/>
                <a:gd name="T36" fmla="*/ 234 w 2543"/>
                <a:gd name="T37" fmla="*/ 707 h 1639"/>
                <a:gd name="T38" fmla="*/ 397 w 2543"/>
                <a:gd name="T39" fmla="*/ 674 h 1639"/>
                <a:gd name="T40" fmla="*/ 570 w 2543"/>
                <a:gd name="T41" fmla="*/ 542 h 1639"/>
                <a:gd name="T42" fmla="*/ 898 w 2543"/>
                <a:gd name="T43" fmla="*/ 494 h 1639"/>
                <a:gd name="T44" fmla="*/ 1085 w 2543"/>
                <a:gd name="T45" fmla="*/ 468 h 1639"/>
                <a:gd name="T46" fmla="*/ 1255 w 2543"/>
                <a:gd name="T47" fmla="*/ 532 h 1639"/>
                <a:gd name="T48" fmla="*/ 1430 w 2543"/>
                <a:gd name="T49" fmla="*/ 516 h 1639"/>
                <a:gd name="T50" fmla="*/ 1581 w 2543"/>
                <a:gd name="T51" fmla="*/ 367 h 1639"/>
                <a:gd name="T52" fmla="*/ 1808 w 2543"/>
                <a:gd name="T53" fmla="*/ 258 h 1639"/>
                <a:gd name="T54" fmla="*/ 1950 w 2543"/>
                <a:gd name="T55" fmla="*/ 147 h 1639"/>
                <a:gd name="T56" fmla="*/ 2092 w 2543"/>
                <a:gd name="T57" fmla="*/ 135 h 1639"/>
                <a:gd name="T58" fmla="*/ 2217 w 2543"/>
                <a:gd name="T59" fmla="*/ 0 h 1639"/>
                <a:gd name="T60" fmla="*/ 2356 w 2543"/>
                <a:gd name="T61" fmla="*/ 22 h 1639"/>
                <a:gd name="T62" fmla="*/ 2455 w 2543"/>
                <a:gd name="T63" fmla="*/ 109 h 1639"/>
                <a:gd name="T64" fmla="*/ 2420 w 2543"/>
                <a:gd name="T65" fmla="*/ 208 h 1639"/>
                <a:gd name="T66" fmla="*/ 2474 w 2543"/>
                <a:gd name="T67" fmla="*/ 265 h 1639"/>
                <a:gd name="T68" fmla="*/ 2467 w 2543"/>
                <a:gd name="T69" fmla="*/ 423 h 1639"/>
                <a:gd name="T70" fmla="*/ 2543 w 2543"/>
                <a:gd name="T71" fmla="*/ 546 h 1639"/>
                <a:gd name="T72" fmla="*/ 2465 w 2543"/>
                <a:gd name="T73" fmla="*/ 700 h 1639"/>
                <a:gd name="T74" fmla="*/ 2321 w 2543"/>
                <a:gd name="T75" fmla="*/ 695 h 1639"/>
                <a:gd name="T76" fmla="*/ 2255 w 2543"/>
                <a:gd name="T77" fmla="*/ 721 h 1639"/>
                <a:gd name="T78" fmla="*/ 2054 w 2543"/>
                <a:gd name="T79" fmla="*/ 892 h 1639"/>
                <a:gd name="T80" fmla="*/ 1917 w 2543"/>
                <a:gd name="T81" fmla="*/ 922 h 1639"/>
                <a:gd name="T82" fmla="*/ 1879 w 2543"/>
                <a:gd name="T83" fmla="*/ 1088 h 1639"/>
                <a:gd name="T84" fmla="*/ 1992 w 2543"/>
                <a:gd name="T85" fmla="*/ 1282 h 1639"/>
                <a:gd name="T86" fmla="*/ 1985 w 2543"/>
                <a:gd name="T87" fmla="*/ 1457 h 16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543" h="1639">
                  <a:moveTo>
                    <a:pt x="1985" y="1457"/>
                  </a:moveTo>
                  <a:lnTo>
                    <a:pt x="1690" y="1471"/>
                  </a:lnTo>
                  <a:lnTo>
                    <a:pt x="1534" y="1563"/>
                  </a:lnTo>
                  <a:lnTo>
                    <a:pt x="877" y="1639"/>
                  </a:lnTo>
                  <a:lnTo>
                    <a:pt x="844" y="1579"/>
                  </a:lnTo>
                  <a:lnTo>
                    <a:pt x="846" y="1499"/>
                  </a:lnTo>
                  <a:lnTo>
                    <a:pt x="1021" y="1397"/>
                  </a:lnTo>
                  <a:lnTo>
                    <a:pt x="1135" y="1286"/>
                  </a:lnTo>
                  <a:lnTo>
                    <a:pt x="1194" y="1135"/>
                  </a:lnTo>
                  <a:lnTo>
                    <a:pt x="1172" y="1031"/>
                  </a:lnTo>
                  <a:lnTo>
                    <a:pt x="1028" y="996"/>
                  </a:lnTo>
                  <a:lnTo>
                    <a:pt x="960" y="1057"/>
                  </a:lnTo>
                  <a:lnTo>
                    <a:pt x="669" y="979"/>
                  </a:lnTo>
                  <a:lnTo>
                    <a:pt x="317" y="944"/>
                  </a:lnTo>
                  <a:lnTo>
                    <a:pt x="239" y="896"/>
                  </a:lnTo>
                  <a:lnTo>
                    <a:pt x="78" y="948"/>
                  </a:lnTo>
                  <a:lnTo>
                    <a:pt x="0" y="922"/>
                  </a:lnTo>
                  <a:lnTo>
                    <a:pt x="142" y="842"/>
                  </a:lnTo>
                  <a:lnTo>
                    <a:pt x="234" y="707"/>
                  </a:lnTo>
                  <a:lnTo>
                    <a:pt x="397" y="674"/>
                  </a:lnTo>
                  <a:lnTo>
                    <a:pt x="570" y="542"/>
                  </a:lnTo>
                  <a:lnTo>
                    <a:pt x="898" y="494"/>
                  </a:lnTo>
                  <a:lnTo>
                    <a:pt x="1085" y="468"/>
                  </a:lnTo>
                  <a:lnTo>
                    <a:pt x="1255" y="532"/>
                  </a:lnTo>
                  <a:lnTo>
                    <a:pt x="1430" y="516"/>
                  </a:lnTo>
                  <a:lnTo>
                    <a:pt x="1581" y="367"/>
                  </a:lnTo>
                  <a:lnTo>
                    <a:pt x="1808" y="258"/>
                  </a:lnTo>
                  <a:lnTo>
                    <a:pt x="1950" y="147"/>
                  </a:lnTo>
                  <a:lnTo>
                    <a:pt x="2092" y="135"/>
                  </a:lnTo>
                  <a:lnTo>
                    <a:pt x="2217" y="0"/>
                  </a:lnTo>
                  <a:lnTo>
                    <a:pt x="2356" y="22"/>
                  </a:lnTo>
                  <a:lnTo>
                    <a:pt x="2455" y="109"/>
                  </a:lnTo>
                  <a:lnTo>
                    <a:pt x="2420" y="208"/>
                  </a:lnTo>
                  <a:lnTo>
                    <a:pt x="2474" y="265"/>
                  </a:lnTo>
                  <a:lnTo>
                    <a:pt x="2467" y="423"/>
                  </a:lnTo>
                  <a:lnTo>
                    <a:pt x="2543" y="546"/>
                  </a:lnTo>
                  <a:lnTo>
                    <a:pt x="2465" y="700"/>
                  </a:lnTo>
                  <a:lnTo>
                    <a:pt x="2321" y="695"/>
                  </a:lnTo>
                  <a:lnTo>
                    <a:pt x="2255" y="721"/>
                  </a:lnTo>
                  <a:lnTo>
                    <a:pt x="2054" y="892"/>
                  </a:lnTo>
                  <a:lnTo>
                    <a:pt x="1917" y="922"/>
                  </a:lnTo>
                  <a:lnTo>
                    <a:pt x="1879" y="1088"/>
                  </a:lnTo>
                  <a:lnTo>
                    <a:pt x="1992" y="1282"/>
                  </a:lnTo>
                  <a:lnTo>
                    <a:pt x="1985" y="145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2" name="Freeform 200">
              <a:extLst>
                <a:ext uri="{FF2B5EF4-FFF2-40B4-BE49-F238E27FC236}">
                  <a16:creationId xmlns:a16="http://schemas.microsoft.com/office/drawing/2014/main" id="{E76AE10E-8DEE-4191-AA46-49C3DF276A86}"/>
                </a:ext>
              </a:extLst>
            </p:cNvPr>
            <p:cNvSpPr>
              <a:spLocks/>
            </p:cNvSpPr>
            <p:nvPr/>
          </p:nvSpPr>
          <p:spPr bwMode="auto">
            <a:xfrm>
              <a:off x="-3773" y="771"/>
              <a:ext cx="1895" cy="1641"/>
            </a:xfrm>
            <a:custGeom>
              <a:avLst/>
              <a:gdLst>
                <a:gd name="T0" fmla="*/ 981 w 1895"/>
                <a:gd name="T1" fmla="*/ 1617 h 1641"/>
                <a:gd name="T2" fmla="*/ 1002 w 1895"/>
                <a:gd name="T3" fmla="*/ 1385 h 1641"/>
                <a:gd name="T4" fmla="*/ 726 w 1895"/>
                <a:gd name="T5" fmla="*/ 1090 h 1641"/>
                <a:gd name="T6" fmla="*/ 622 w 1895"/>
                <a:gd name="T7" fmla="*/ 1026 h 1641"/>
                <a:gd name="T8" fmla="*/ 501 w 1895"/>
                <a:gd name="T9" fmla="*/ 835 h 1641"/>
                <a:gd name="T10" fmla="*/ 395 w 1895"/>
                <a:gd name="T11" fmla="*/ 802 h 1641"/>
                <a:gd name="T12" fmla="*/ 66 w 1895"/>
                <a:gd name="T13" fmla="*/ 816 h 1641"/>
                <a:gd name="T14" fmla="*/ 0 w 1895"/>
                <a:gd name="T15" fmla="*/ 650 h 1641"/>
                <a:gd name="T16" fmla="*/ 14 w 1895"/>
                <a:gd name="T17" fmla="*/ 589 h 1641"/>
                <a:gd name="T18" fmla="*/ 66 w 1895"/>
                <a:gd name="T19" fmla="*/ 542 h 1641"/>
                <a:gd name="T20" fmla="*/ 123 w 1895"/>
                <a:gd name="T21" fmla="*/ 523 h 1641"/>
                <a:gd name="T22" fmla="*/ 163 w 1895"/>
                <a:gd name="T23" fmla="*/ 466 h 1641"/>
                <a:gd name="T24" fmla="*/ 180 w 1895"/>
                <a:gd name="T25" fmla="*/ 338 h 1641"/>
                <a:gd name="T26" fmla="*/ 345 w 1895"/>
                <a:gd name="T27" fmla="*/ 286 h 1641"/>
                <a:gd name="T28" fmla="*/ 518 w 1895"/>
                <a:gd name="T29" fmla="*/ 324 h 1641"/>
                <a:gd name="T30" fmla="*/ 775 w 1895"/>
                <a:gd name="T31" fmla="*/ 286 h 1641"/>
                <a:gd name="T32" fmla="*/ 884 w 1895"/>
                <a:gd name="T33" fmla="*/ 218 h 1641"/>
                <a:gd name="T34" fmla="*/ 995 w 1895"/>
                <a:gd name="T35" fmla="*/ 315 h 1641"/>
                <a:gd name="T36" fmla="*/ 1328 w 1895"/>
                <a:gd name="T37" fmla="*/ 279 h 1641"/>
                <a:gd name="T38" fmla="*/ 1399 w 1895"/>
                <a:gd name="T39" fmla="*/ 253 h 1641"/>
                <a:gd name="T40" fmla="*/ 1425 w 1895"/>
                <a:gd name="T41" fmla="*/ 144 h 1641"/>
                <a:gd name="T42" fmla="*/ 1475 w 1895"/>
                <a:gd name="T43" fmla="*/ 107 h 1641"/>
                <a:gd name="T44" fmla="*/ 1638 w 1895"/>
                <a:gd name="T45" fmla="*/ 69 h 1641"/>
                <a:gd name="T46" fmla="*/ 1687 w 1895"/>
                <a:gd name="T47" fmla="*/ 0 h 1641"/>
                <a:gd name="T48" fmla="*/ 1843 w 1895"/>
                <a:gd name="T49" fmla="*/ 24 h 1641"/>
                <a:gd name="T50" fmla="*/ 1862 w 1895"/>
                <a:gd name="T51" fmla="*/ 118 h 1641"/>
                <a:gd name="T52" fmla="*/ 1895 w 1895"/>
                <a:gd name="T53" fmla="*/ 142 h 1641"/>
                <a:gd name="T54" fmla="*/ 1853 w 1895"/>
                <a:gd name="T55" fmla="*/ 972 h 1641"/>
                <a:gd name="T56" fmla="*/ 1727 w 1895"/>
                <a:gd name="T57" fmla="*/ 1359 h 1641"/>
                <a:gd name="T58" fmla="*/ 1657 w 1895"/>
                <a:gd name="T59" fmla="*/ 1492 h 1641"/>
                <a:gd name="T60" fmla="*/ 1638 w 1895"/>
                <a:gd name="T61" fmla="*/ 1641 h 1641"/>
                <a:gd name="T62" fmla="*/ 1302 w 1895"/>
                <a:gd name="T63" fmla="*/ 1638 h 1641"/>
                <a:gd name="T64" fmla="*/ 981 w 1895"/>
                <a:gd name="T65" fmla="*/ 1617 h 16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895" h="1641">
                  <a:moveTo>
                    <a:pt x="981" y="1617"/>
                  </a:moveTo>
                  <a:lnTo>
                    <a:pt x="1002" y="1385"/>
                  </a:lnTo>
                  <a:lnTo>
                    <a:pt x="726" y="1090"/>
                  </a:lnTo>
                  <a:lnTo>
                    <a:pt x="622" y="1026"/>
                  </a:lnTo>
                  <a:lnTo>
                    <a:pt x="501" y="835"/>
                  </a:lnTo>
                  <a:lnTo>
                    <a:pt x="395" y="802"/>
                  </a:lnTo>
                  <a:lnTo>
                    <a:pt x="66" y="816"/>
                  </a:lnTo>
                  <a:lnTo>
                    <a:pt x="0" y="650"/>
                  </a:lnTo>
                  <a:lnTo>
                    <a:pt x="14" y="589"/>
                  </a:lnTo>
                  <a:lnTo>
                    <a:pt x="66" y="542"/>
                  </a:lnTo>
                  <a:lnTo>
                    <a:pt x="123" y="523"/>
                  </a:lnTo>
                  <a:lnTo>
                    <a:pt x="163" y="466"/>
                  </a:lnTo>
                  <a:lnTo>
                    <a:pt x="180" y="338"/>
                  </a:lnTo>
                  <a:lnTo>
                    <a:pt x="345" y="286"/>
                  </a:lnTo>
                  <a:lnTo>
                    <a:pt x="518" y="324"/>
                  </a:lnTo>
                  <a:lnTo>
                    <a:pt x="775" y="286"/>
                  </a:lnTo>
                  <a:lnTo>
                    <a:pt x="884" y="218"/>
                  </a:lnTo>
                  <a:lnTo>
                    <a:pt x="995" y="315"/>
                  </a:lnTo>
                  <a:lnTo>
                    <a:pt x="1328" y="279"/>
                  </a:lnTo>
                  <a:lnTo>
                    <a:pt x="1399" y="253"/>
                  </a:lnTo>
                  <a:lnTo>
                    <a:pt x="1425" y="144"/>
                  </a:lnTo>
                  <a:lnTo>
                    <a:pt x="1475" y="107"/>
                  </a:lnTo>
                  <a:lnTo>
                    <a:pt x="1638" y="69"/>
                  </a:lnTo>
                  <a:lnTo>
                    <a:pt x="1687" y="0"/>
                  </a:lnTo>
                  <a:lnTo>
                    <a:pt x="1843" y="24"/>
                  </a:lnTo>
                  <a:lnTo>
                    <a:pt x="1862" y="118"/>
                  </a:lnTo>
                  <a:lnTo>
                    <a:pt x="1895" y="142"/>
                  </a:lnTo>
                  <a:lnTo>
                    <a:pt x="1853" y="972"/>
                  </a:lnTo>
                  <a:lnTo>
                    <a:pt x="1727" y="1359"/>
                  </a:lnTo>
                  <a:lnTo>
                    <a:pt x="1657" y="1492"/>
                  </a:lnTo>
                  <a:lnTo>
                    <a:pt x="1638" y="1641"/>
                  </a:lnTo>
                  <a:lnTo>
                    <a:pt x="1302" y="1638"/>
                  </a:lnTo>
                  <a:lnTo>
                    <a:pt x="981" y="1617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3" name="Freeform 201">
              <a:extLst>
                <a:ext uri="{FF2B5EF4-FFF2-40B4-BE49-F238E27FC236}">
                  <a16:creationId xmlns:a16="http://schemas.microsoft.com/office/drawing/2014/main" id="{7368C040-2890-4EF0-8084-14EA190CF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34" y="1116"/>
              <a:ext cx="1422" cy="2005"/>
            </a:xfrm>
            <a:custGeom>
              <a:avLst/>
              <a:gdLst>
                <a:gd name="T0" fmla="*/ 824 w 1422"/>
                <a:gd name="T1" fmla="*/ 2005 h 2005"/>
                <a:gd name="T2" fmla="*/ 650 w 1422"/>
                <a:gd name="T3" fmla="*/ 1776 h 2005"/>
                <a:gd name="T4" fmla="*/ 702 w 1422"/>
                <a:gd name="T5" fmla="*/ 1681 h 2005"/>
                <a:gd name="T6" fmla="*/ 692 w 1422"/>
                <a:gd name="T7" fmla="*/ 1650 h 2005"/>
                <a:gd name="T8" fmla="*/ 600 w 1422"/>
                <a:gd name="T9" fmla="*/ 1572 h 2005"/>
                <a:gd name="T10" fmla="*/ 546 w 1422"/>
                <a:gd name="T11" fmla="*/ 1464 h 2005"/>
                <a:gd name="T12" fmla="*/ 468 w 1422"/>
                <a:gd name="T13" fmla="*/ 1386 h 2005"/>
                <a:gd name="T14" fmla="*/ 463 w 1422"/>
                <a:gd name="T15" fmla="*/ 1140 h 2005"/>
                <a:gd name="T16" fmla="*/ 420 w 1422"/>
                <a:gd name="T17" fmla="*/ 1107 h 2005"/>
                <a:gd name="T18" fmla="*/ 321 w 1422"/>
                <a:gd name="T19" fmla="*/ 1142 h 2005"/>
                <a:gd name="T20" fmla="*/ 255 w 1422"/>
                <a:gd name="T21" fmla="*/ 1123 h 2005"/>
                <a:gd name="T22" fmla="*/ 172 w 1422"/>
                <a:gd name="T23" fmla="*/ 993 h 2005"/>
                <a:gd name="T24" fmla="*/ 106 w 1422"/>
                <a:gd name="T25" fmla="*/ 762 h 2005"/>
                <a:gd name="T26" fmla="*/ 113 w 1422"/>
                <a:gd name="T27" fmla="*/ 587 h 2005"/>
                <a:gd name="T28" fmla="*/ 0 w 1422"/>
                <a:gd name="T29" fmla="*/ 393 h 2005"/>
                <a:gd name="T30" fmla="*/ 38 w 1422"/>
                <a:gd name="T31" fmla="*/ 227 h 2005"/>
                <a:gd name="T32" fmla="*/ 175 w 1422"/>
                <a:gd name="T33" fmla="*/ 197 h 2005"/>
                <a:gd name="T34" fmla="*/ 376 w 1422"/>
                <a:gd name="T35" fmla="*/ 26 h 2005"/>
                <a:gd name="T36" fmla="*/ 442 w 1422"/>
                <a:gd name="T37" fmla="*/ 0 h 2005"/>
                <a:gd name="T38" fmla="*/ 586 w 1422"/>
                <a:gd name="T39" fmla="*/ 5 h 2005"/>
                <a:gd name="T40" fmla="*/ 709 w 1422"/>
                <a:gd name="T41" fmla="*/ 114 h 2005"/>
                <a:gd name="T42" fmla="*/ 754 w 1422"/>
                <a:gd name="T43" fmla="*/ 223 h 2005"/>
                <a:gd name="T44" fmla="*/ 884 w 1422"/>
                <a:gd name="T45" fmla="*/ 263 h 2005"/>
                <a:gd name="T46" fmla="*/ 1016 w 1422"/>
                <a:gd name="T47" fmla="*/ 419 h 2005"/>
                <a:gd name="T48" fmla="*/ 1039 w 1422"/>
                <a:gd name="T49" fmla="*/ 485 h 2005"/>
                <a:gd name="T50" fmla="*/ 1210 w 1422"/>
                <a:gd name="T51" fmla="*/ 615 h 2005"/>
                <a:gd name="T52" fmla="*/ 1311 w 1422"/>
                <a:gd name="T53" fmla="*/ 802 h 2005"/>
                <a:gd name="T54" fmla="*/ 1422 w 1422"/>
                <a:gd name="T55" fmla="*/ 873 h 2005"/>
                <a:gd name="T56" fmla="*/ 1396 w 1422"/>
                <a:gd name="T57" fmla="*/ 1118 h 2005"/>
                <a:gd name="T58" fmla="*/ 1231 w 1422"/>
                <a:gd name="T59" fmla="*/ 1282 h 2005"/>
                <a:gd name="T60" fmla="*/ 1193 w 1422"/>
                <a:gd name="T61" fmla="*/ 1390 h 2005"/>
                <a:gd name="T62" fmla="*/ 1221 w 1422"/>
                <a:gd name="T63" fmla="*/ 1509 h 2005"/>
                <a:gd name="T64" fmla="*/ 997 w 1422"/>
                <a:gd name="T65" fmla="*/ 1759 h 2005"/>
                <a:gd name="T66" fmla="*/ 1023 w 1422"/>
                <a:gd name="T67" fmla="*/ 1849 h 2005"/>
                <a:gd name="T68" fmla="*/ 1141 w 1422"/>
                <a:gd name="T69" fmla="*/ 1913 h 2005"/>
                <a:gd name="T70" fmla="*/ 824 w 1422"/>
                <a:gd name="T71" fmla="*/ 2005 h 20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422" h="2005">
                  <a:moveTo>
                    <a:pt x="824" y="2005"/>
                  </a:moveTo>
                  <a:lnTo>
                    <a:pt x="650" y="1776"/>
                  </a:lnTo>
                  <a:lnTo>
                    <a:pt x="702" y="1681"/>
                  </a:lnTo>
                  <a:lnTo>
                    <a:pt x="692" y="1650"/>
                  </a:lnTo>
                  <a:lnTo>
                    <a:pt x="600" y="1572"/>
                  </a:lnTo>
                  <a:lnTo>
                    <a:pt x="546" y="1464"/>
                  </a:lnTo>
                  <a:lnTo>
                    <a:pt x="468" y="1386"/>
                  </a:lnTo>
                  <a:lnTo>
                    <a:pt x="463" y="1140"/>
                  </a:lnTo>
                  <a:lnTo>
                    <a:pt x="420" y="1107"/>
                  </a:lnTo>
                  <a:lnTo>
                    <a:pt x="321" y="1142"/>
                  </a:lnTo>
                  <a:lnTo>
                    <a:pt x="255" y="1123"/>
                  </a:lnTo>
                  <a:lnTo>
                    <a:pt x="172" y="993"/>
                  </a:lnTo>
                  <a:lnTo>
                    <a:pt x="106" y="762"/>
                  </a:lnTo>
                  <a:lnTo>
                    <a:pt x="113" y="587"/>
                  </a:lnTo>
                  <a:lnTo>
                    <a:pt x="0" y="393"/>
                  </a:lnTo>
                  <a:lnTo>
                    <a:pt x="38" y="227"/>
                  </a:lnTo>
                  <a:lnTo>
                    <a:pt x="175" y="197"/>
                  </a:lnTo>
                  <a:lnTo>
                    <a:pt x="376" y="26"/>
                  </a:lnTo>
                  <a:lnTo>
                    <a:pt x="442" y="0"/>
                  </a:lnTo>
                  <a:lnTo>
                    <a:pt x="586" y="5"/>
                  </a:lnTo>
                  <a:lnTo>
                    <a:pt x="709" y="114"/>
                  </a:lnTo>
                  <a:lnTo>
                    <a:pt x="754" y="223"/>
                  </a:lnTo>
                  <a:lnTo>
                    <a:pt x="884" y="263"/>
                  </a:lnTo>
                  <a:lnTo>
                    <a:pt x="1016" y="419"/>
                  </a:lnTo>
                  <a:lnTo>
                    <a:pt x="1039" y="485"/>
                  </a:lnTo>
                  <a:lnTo>
                    <a:pt x="1210" y="615"/>
                  </a:lnTo>
                  <a:lnTo>
                    <a:pt x="1311" y="802"/>
                  </a:lnTo>
                  <a:lnTo>
                    <a:pt x="1422" y="873"/>
                  </a:lnTo>
                  <a:lnTo>
                    <a:pt x="1396" y="1118"/>
                  </a:lnTo>
                  <a:lnTo>
                    <a:pt x="1231" y="1282"/>
                  </a:lnTo>
                  <a:lnTo>
                    <a:pt x="1193" y="1390"/>
                  </a:lnTo>
                  <a:lnTo>
                    <a:pt x="1221" y="1509"/>
                  </a:lnTo>
                  <a:lnTo>
                    <a:pt x="997" y="1759"/>
                  </a:lnTo>
                  <a:lnTo>
                    <a:pt x="1023" y="1849"/>
                  </a:lnTo>
                  <a:lnTo>
                    <a:pt x="1141" y="1913"/>
                  </a:lnTo>
                  <a:lnTo>
                    <a:pt x="824" y="2005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4" name="Freeform 202">
              <a:extLst>
                <a:ext uri="{FF2B5EF4-FFF2-40B4-BE49-F238E27FC236}">
                  <a16:creationId xmlns:a16="http://schemas.microsoft.com/office/drawing/2014/main" id="{7161178D-A217-4FD7-95C3-B1755A85975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254" y="1190"/>
              <a:ext cx="1547" cy="1349"/>
            </a:xfrm>
            <a:custGeom>
              <a:avLst/>
              <a:gdLst>
                <a:gd name="T0" fmla="*/ 553 w 1547"/>
                <a:gd name="T1" fmla="*/ 1349 h 1349"/>
                <a:gd name="T2" fmla="*/ 494 w 1547"/>
                <a:gd name="T3" fmla="*/ 1212 h 1349"/>
                <a:gd name="T4" fmla="*/ 470 w 1547"/>
                <a:gd name="T5" fmla="*/ 988 h 1349"/>
                <a:gd name="T6" fmla="*/ 425 w 1547"/>
                <a:gd name="T7" fmla="*/ 888 h 1349"/>
                <a:gd name="T8" fmla="*/ 432 w 1547"/>
                <a:gd name="T9" fmla="*/ 789 h 1349"/>
                <a:gd name="T10" fmla="*/ 0 w 1547"/>
                <a:gd name="T11" fmla="*/ 300 h 1349"/>
                <a:gd name="T12" fmla="*/ 94 w 1547"/>
                <a:gd name="T13" fmla="*/ 217 h 1349"/>
                <a:gd name="T14" fmla="*/ 238 w 1547"/>
                <a:gd name="T15" fmla="*/ 156 h 1349"/>
                <a:gd name="T16" fmla="*/ 399 w 1547"/>
                <a:gd name="T17" fmla="*/ 224 h 1349"/>
                <a:gd name="T18" fmla="*/ 574 w 1547"/>
                <a:gd name="T19" fmla="*/ 222 h 1349"/>
                <a:gd name="T20" fmla="*/ 614 w 1547"/>
                <a:gd name="T21" fmla="*/ 267 h 1349"/>
                <a:gd name="T22" fmla="*/ 692 w 1547"/>
                <a:gd name="T23" fmla="*/ 260 h 1349"/>
                <a:gd name="T24" fmla="*/ 716 w 1547"/>
                <a:gd name="T25" fmla="*/ 198 h 1349"/>
                <a:gd name="T26" fmla="*/ 858 w 1547"/>
                <a:gd name="T27" fmla="*/ 198 h 1349"/>
                <a:gd name="T28" fmla="*/ 1068 w 1547"/>
                <a:gd name="T29" fmla="*/ 101 h 1349"/>
                <a:gd name="T30" fmla="*/ 1179 w 1547"/>
                <a:gd name="T31" fmla="*/ 146 h 1349"/>
                <a:gd name="T32" fmla="*/ 1207 w 1547"/>
                <a:gd name="T33" fmla="*/ 123 h 1349"/>
                <a:gd name="T34" fmla="*/ 1188 w 1547"/>
                <a:gd name="T35" fmla="*/ 63 h 1349"/>
                <a:gd name="T36" fmla="*/ 1342 w 1547"/>
                <a:gd name="T37" fmla="*/ 0 h 1349"/>
                <a:gd name="T38" fmla="*/ 1547 w 1547"/>
                <a:gd name="T39" fmla="*/ 123 h 1349"/>
                <a:gd name="T40" fmla="*/ 1495 w 1547"/>
                <a:gd name="T41" fmla="*/ 170 h 1349"/>
                <a:gd name="T42" fmla="*/ 1481 w 1547"/>
                <a:gd name="T43" fmla="*/ 231 h 1349"/>
                <a:gd name="T44" fmla="*/ 1547 w 1547"/>
                <a:gd name="T45" fmla="*/ 397 h 1349"/>
                <a:gd name="T46" fmla="*/ 1366 w 1547"/>
                <a:gd name="T47" fmla="*/ 725 h 1349"/>
                <a:gd name="T48" fmla="*/ 1283 w 1547"/>
                <a:gd name="T49" fmla="*/ 818 h 1349"/>
                <a:gd name="T50" fmla="*/ 1271 w 1547"/>
                <a:gd name="T51" fmla="*/ 983 h 1349"/>
                <a:gd name="T52" fmla="*/ 1228 w 1547"/>
                <a:gd name="T53" fmla="*/ 985 h 1349"/>
                <a:gd name="T54" fmla="*/ 1252 w 1547"/>
                <a:gd name="T55" fmla="*/ 1182 h 1349"/>
                <a:gd name="T56" fmla="*/ 1224 w 1547"/>
                <a:gd name="T57" fmla="*/ 1219 h 1349"/>
                <a:gd name="T58" fmla="*/ 1186 w 1547"/>
                <a:gd name="T59" fmla="*/ 1219 h 1349"/>
                <a:gd name="T60" fmla="*/ 1129 w 1547"/>
                <a:gd name="T61" fmla="*/ 1120 h 1349"/>
                <a:gd name="T62" fmla="*/ 976 w 1547"/>
                <a:gd name="T63" fmla="*/ 1271 h 1349"/>
                <a:gd name="T64" fmla="*/ 884 w 1547"/>
                <a:gd name="T65" fmla="*/ 1255 h 1349"/>
                <a:gd name="T66" fmla="*/ 699 w 1547"/>
                <a:gd name="T67" fmla="*/ 1331 h 1349"/>
                <a:gd name="T68" fmla="*/ 553 w 1547"/>
                <a:gd name="T69" fmla="*/ 1349 h 1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547" h="1349">
                  <a:moveTo>
                    <a:pt x="553" y="1349"/>
                  </a:moveTo>
                  <a:lnTo>
                    <a:pt x="494" y="1212"/>
                  </a:lnTo>
                  <a:lnTo>
                    <a:pt x="470" y="988"/>
                  </a:lnTo>
                  <a:lnTo>
                    <a:pt x="425" y="888"/>
                  </a:lnTo>
                  <a:lnTo>
                    <a:pt x="432" y="789"/>
                  </a:lnTo>
                  <a:lnTo>
                    <a:pt x="0" y="300"/>
                  </a:lnTo>
                  <a:lnTo>
                    <a:pt x="94" y="217"/>
                  </a:lnTo>
                  <a:lnTo>
                    <a:pt x="238" y="156"/>
                  </a:lnTo>
                  <a:lnTo>
                    <a:pt x="399" y="224"/>
                  </a:lnTo>
                  <a:lnTo>
                    <a:pt x="574" y="222"/>
                  </a:lnTo>
                  <a:lnTo>
                    <a:pt x="614" y="267"/>
                  </a:lnTo>
                  <a:lnTo>
                    <a:pt x="692" y="260"/>
                  </a:lnTo>
                  <a:lnTo>
                    <a:pt x="716" y="198"/>
                  </a:lnTo>
                  <a:lnTo>
                    <a:pt x="858" y="198"/>
                  </a:lnTo>
                  <a:lnTo>
                    <a:pt x="1068" y="101"/>
                  </a:lnTo>
                  <a:lnTo>
                    <a:pt x="1179" y="146"/>
                  </a:lnTo>
                  <a:lnTo>
                    <a:pt x="1207" y="123"/>
                  </a:lnTo>
                  <a:lnTo>
                    <a:pt x="1188" y="63"/>
                  </a:lnTo>
                  <a:lnTo>
                    <a:pt x="1342" y="0"/>
                  </a:lnTo>
                  <a:lnTo>
                    <a:pt x="1547" y="123"/>
                  </a:lnTo>
                  <a:lnTo>
                    <a:pt x="1495" y="170"/>
                  </a:lnTo>
                  <a:lnTo>
                    <a:pt x="1481" y="231"/>
                  </a:lnTo>
                  <a:lnTo>
                    <a:pt x="1547" y="397"/>
                  </a:lnTo>
                  <a:lnTo>
                    <a:pt x="1366" y="725"/>
                  </a:lnTo>
                  <a:lnTo>
                    <a:pt x="1283" y="818"/>
                  </a:lnTo>
                  <a:lnTo>
                    <a:pt x="1271" y="983"/>
                  </a:lnTo>
                  <a:lnTo>
                    <a:pt x="1228" y="985"/>
                  </a:lnTo>
                  <a:lnTo>
                    <a:pt x="1252" y="1182"/>
                  </a:lnTo>
                  <a:lnTo>
                    <a:pt x="1224" y="1219"/>
                  </a:lnTo>
                  <a:lnTo>
                    <a:pt x="1186" y="1219"/>
                  </a:lnTo>
                  <a:lnTo>
                    <a:pt x="1129" y="1120"/>
                  </a:lnTo>
                  <a:lnTo>
                    <a:pt x="976" y="1271"/>
                  </a:lnTo>
                  <a:lnTo>
                    <a:pt x="884" y="1255"/>
                  </a:lnTo>
                  <a:lnTo>
                    <a:pt x="699" y="1331"/>
                  </a:lnTo>
                  <a:lnTo>
                    <a:pt x="553" y="134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5" name="Freeform 203">
              <a:extLst>
                <a:ext uri="{FF2B5EF4-FFF2-40B4-BE49-F238E27FC236}">
                  <a16:creationId xmlns:a16="http://schemas.microsoft.com/office/drawing/2014/main" id="{04AFD688-BCFB-47C0-B126-F8DC9680358D}"/>
                </a:ext>
              </a:extLst>
            </p:cNvPr>
            <p:cNvSpPr>
              <a:spLocks/>
            </p:cNvSpPr>
            <p:nvPr/>
          </p:nvSpPr>
          <p:spPr bwMode="auto">
            <a:xfrm>
              <a:off x="-9356" y="1317"/>
              <a:ext cx="1437" cy="965"/>
            </a:xfrm>
            <a:custGeom>
              <a:avLst/>
              <a:gdLst>
                <a:gd name="T0" fmla="*/ 1068 w 1437"/>
                <a:gd name="T1" fmla="*/ 828 h 965"/>
                <a:gd name="T2" fmla="*/ 884 w 1437"/>
                <a:gd name="T3" fmla="*/ 880 h 965"/>
                <a:gd name="T4" fmla="*/ 761 w 1437"/>
                <a:gd name="T5" fmla="*/ 835 h 965"/>
                <a:gd name="T6" fmla="*/ 619 w 1437"/>
                <a:gd name="T7" fmla="*/ 844 h 965"/>
                <a:gd name="T8" fmla="*/ 347 w 1437"/>
                <a:gd name="T9" fmla="*/ 951 h 965"/>
                <a:gd name="T10" fmla="*/ 222 w 1437"/>
                <a:gd name="T11" fmla="*/ 965 h 965"/>
                <a:gd name="T12" fmla="*/ 123 w 1437"/>
                <a:gd name="T13" fmla="*/ 899 h 965"/>
                <a:gd name="T14" fmla="*/ 85 w 1437"/>
                <a:gd name="T15" fmla="*/ 783 h 965"/>
                <a:gd name="T16" fmla="*/ 0 w 1437"/>
                <a:gd name="T17" fmla="*/ 665 h 965"/>
                <a:gd name="T18" fmla="*/ 5 w 1437"/>
                <a:gd name="T19" fmla="*/ 537 h 965"/>
                <a:gd name="T20" fmla="*/ 78 w 1437"/>
                <a:gd name="T21" fmla="*/ 350 h 965"/>
                <a:gd name="T22" fmla="*/ 57 w 1437"/>
                <a:gd name="T23" fmla="*/ 215 h 965"/>
                <a:gd name="T24" fmla="*/ 243 w 1437"/>
                <a:gd name="T25" fmla="*/ 26 h 965"/>
                <a:gd name="T26" fmla="*/ 321 w 1437"/>
                <a:gd name="T27" fmla="*/ 52 h 965"/>
                <a:gd name="T28" fmla="*/ 482 w 1437"/>
                <a:gd name="T29" fmla="*/ 0 h 965"/>
                <a:gd name="T30" fmla="*/ 560 w 1437"/>
                <a:gd name="T31" fmla="*/ 48 h 965"/>
                <a:gd name="T32" fmla="*/ 912 w 1437"/>
                <a:gd name="T33" fmla="*/ 83 h 965"/>
                <a:gd name="T34" fmla="*/ 1203 w 1437"/>
                <a:gd name="T35" fmla="*/ 161 h 965"/>
                <a:gd name="T36" fmla="*/ 1271 w 1437"/>
                <a:gd name="T37" fmla="*/ 100 h 965"/>
                <a:gd name="T38" fmla="*/ 1415 w 1437"/>
                <a:gd name="T39" fmla="*/ 135 h 965"/>
                <a:gd name="T40" fmla="*/ 1437 w 1437"/>
                <a:gd name="T41" fmla="*/ 239 h 965"/>
                <a:gd name="T42" fmla="*/ 1378 w 1437"/>
                <a:gd name="T43" fmla="*/ 390 h 965"/>
                <a:gd name="T44" fmla="*/ 1264 w 1437"/>
                <a:gd name="T45" fmla="*/ 501 h 965"/>
                <a:gd name="T46" fmla="*/ 1089 w 1437"/>
                <a:gd name="T47" fmla="*/ 603 h 965"/>
                <a:gd name="T48" fmla="*/ 1087 w 1437"/>
                <a:gd name="T49" fmla="*/ 683 h 965"/>
                <a:gd name="T50" fmla="*/ 1120 w 1437"/>
                <a:gd name="T51" fmla="*/ 743 h 965"/>
                <a:gd name="T52" fmla="*/ 1068 w 1437"/>
                <a:gd name="T53" fmla="*/ 828 h 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37" h="965">
                  <a:moveTo>
                    <a:pt x="1068" y="828"/>
                  </a:moveTo>
                  <a:lnTo>
                    <a:pt x="884" y="880"/>
                  </a:lnTo>
                  <a:lnTo>
                    <a:pt x="761" y="835"/>
                  </a:lnTo>
                  <a:lnTo>
                    <a:pt x="619" y="844"/>
                  </a:lnTo>
                  <a:lnTo>
                    <a:pt x="347" y="951"/>
                  </a:lnTo>
                  <a:lnTo>
                    <a:pt x="222" y="965"/>
                  </a:lnTo>
                  <a:lnTo>
                    <a:pt x="123" y="899"/>
                  </a:lnTo>
                  <a:lnTo>
                    <a:pt x="85" y="783"/>
                  </a:lnTo>
                  <a:lnTo>
                    <a:pt x="0" y="665"/>
                  </a:lnTo>
                  <a:lnTo>
                    <a:pt x="5" y="537"/>
                  </a:lnTo>
                  <a:lnTo>
                    <a:pt x="78" y="350"/>
                  </a:lnTo>
                  <a:lnTo>
                    <a:pt x="57" y="215"/>
                  </a:lnTo>
                  <a:lnTo>
                    <a:pt x="243" y="26"/>
                  </a:lnTo>
                  <a:lnTo>
                    <a:pt x="321" y="52"/>
                  </a:lnTo>
                  <a:lnTo>
                    <a:pt x="482" y="0"/>
                  </a:lnTo>
                  <a:lnTo>
                    <a:pt x="560" y="48"/>
                  </a:lnTo>
                  <a:lnTo>
                    <a:pt x="912" y="83"/>
                  </a:lnTo>
                  <a:lnTo>
                    <a:pt x="1203" y="161"/>
                  </a:lnTo>
                  <a:lnTo>
                    <a:pt x="1271" y="100"/>
                  </a:lnTo>
                  <a:lnTo>
                    <a:pt x="1415" y="135"/>
                  </a:lnTo>
                  <a:lnTo>
                    <a:pt x="1437" y="239"/>
                  </a:lnTo>
                  <a:lnTo>
                    <a:pt x="1378" y="390"/>
                  </a:lnTo>
                  <a:lnTo>
                    <a:pt x="1264" y="501"/>
                  </a:lnTo>
                  <a:lnTo>
                    <a:pt x="1089" y="603"/>
                  </a:lnTo>
                  <a:lnTo>
                    <a:pt x="1087" y="683"/>
                  </a:lnTo>
                  <a:lnTo>
                    <a:pt x="1120" y="743"/>
                  </a:lnTo>
                  <a:lnTo>
                    <a:pt x="1068" y="828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6" name="Freeform 204">
              <a:extLst>
                <a:ext uri="{FF2B5EF4-FFF2-40B4-BE49-F238E27FC236}">
                  <a16:creationId xmlns:a16="http://schemas.microsoft.com/office/drawing/2014/main" id="{14E5D4CF-AB83-4E59-8330-88AC9F77FF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6237" y="1490"/>
              <a:ext cx="1536" cy="1539"/>
            </a:xfrm>
            <a:custGeom>
              <a:avLst/>
              <a:gdLst>
                <a:gd name="T0" fmla="*/ 524 w 1536"/>
                <a:gd name="T1" fmla="*/ 1416 h 1539"/>
                <a:gd name="T2" fmla="*/ 144 w 1536"/>
                <a:gd name="T3" fmla="*/ 1539 h 1539"/>
                <a:gd name="T4" fmla="*/ 26 w 1536"/>
                <a:gd name="T5" fmla="*/ 1475 h 1539"/>
                <a:gd name="T6" fmla="*/ 0 w 1536"/>
                <a:gd name="T7" fmla="*/ 1385 h 1539"/>
                <a:gd name="T8" fmla="*/ 224 w 1536"/>
                <a:gd name="T9" fmla="*/ 1135 h 1539"/>
                <a:gd name="T10" fmla="*/ 196 w 1536"/>
                <a:gd name="T11" fmla="*/ 1016 h 1539"/>
                <a:gd name="T12" fmla="*/ 234 w 1536"/>
                <a:gd name="T13" fmla="*/ 908 h 1539"/>
                <a:gd name="T14" fmla="*/ 399 w 1536"/>
                <a:gd name="T15" fmla="*/ 744 h 1539"/>
                <a:gd name="T16" fmla="*/ 425 w 1536"/>
                <a:gd name="T17" fmla="*/ 499 h 1539"/>
                <a:gd name="T18" fmla="*/ 697 w 1536"/>
                <a:gd name="T19" fmla="*/ 402 h 1539"/>
                <a:gd name="T20" fmla="*/ 983 w 1536"/>
                <a:gd name="T21" fmla="*/ 0 h 1539"/>
                <a:gd name="T22" fmla="*/ 1415 w 1536"/>
                <a:gd name="T23" fmla="*/ 489 h 1539"/>
                <a:gd name="T24" fmla="*/ 1408 w 1536"/>
                <a:gd name="T25" fmla="*/ 588 h 1539"/>
                <a:gd name="T26" fmla="*/ 1453 w 1536"/>
                <a:gd name="T27" fmla="*/ 688 h 1539"/>
                <a:gd name="T28" fmla="*/ 1477 w 1536"/>
                <a:gd name="T29" fmla="*/ 912 h 1539"/>
                <a:gd name="T30" fmla="*/ 1536 w 1536"/>
                <a:gd name="T31" fmla="*/ 1049 h 1539"/>
                <a:gd name="T32" fmla="*/ 1269 w 1536"/>
                <a:gd name="T33" fmla="*/ 1168 h 1539"/>
                <a:gd name="T34" fmla="*/ 1167 w 1536"/>
                <a:gd name="T35" fmla="*/ 1158 h 1539"/>
                <a:gd name="T36" fmla="*/ 1160 w 1536"/>
                <a:gd name="T37" fmla="*/ 1250 h 1539"/>
                <a:gd name="T38" fmla="*/ 1132 w 1536"/>
                <a:gd name="T39" fmla="*/ 1276 h 1539"/>
                <a:gd name="T40" fmla="*/ 895 w 1536"/>
                <a:gd name="T41" fmla="*/ 1300 h 1539"/>
                <a:gd name="T42" fmla="*/ 524 w 1536"/>
                <a:gd name="T43" fmla="*/ 1416 h 15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36" h="1539">
                  <a:moveTo>
                    <a:pt x="524" y="1416"/>
                  </a:moveTo>
                  <a:lnTo>
                    <a:pt x="144" y="1539"/>
                  </a:lnTo>
                  <a:lnTo>
                    <a:pt x="26" y="1475"/>
                  </a:lnTo>
                  <a:lnTo>
                    <a:pt x="0" y="1385"/>
                  </a:lnTo>
                  <a:lnTo>
                    <a:pt x="224" y="1135"/>
                  </a:lnTo>
                  <a:lnTo>
                    <a:pt x="196" y="1016"/>
                  </a:lnTo>
                  <a:lnTo>
                    <a:pt x="234" y="908"/>
                  </a:lnTo>
                  <a:lnTo>
                    <a:pt x="399" y="744"/>
                  </a:lnTo>
                  <a:lnTo>
                    <a:pt x="425" y="499"/>
                  </a:lnTo>
                  <a:lnTo>
                    <a:pt x="697" y="402"/>
                  </a:lnTo>
                  <a:lnTo>
                    <a:pt x="983" y="0"/>
                  </a:lnTo>
                  <a:lnTo>
                    <a:pt x="1415" y="489"/>
                  </a:lnTo>
                  <a:lnTo>
                    <a:pt x="1408" y="588"/>
                  </a:lnTo>
                  <a:lnTo>
                    <a:pt x="1453" y="688"/>
                  </a:lnTo>
                  <a:lnTo>
                    <a:pt x="1477" y="912"/>
                  </a:lnTo>
                  <a:lnTo>
                    <a:pt x="1536" y="1049"/>
                  </a:lnTo>
                  <a:lnTo>
                    <a:pt x="1269" y="1168"/>
                  </a:lnTo>
                  <a:lnTo>
                    <a:pt x="1167" y="1158"/>
                  </a:lnTo>
                  <a:lnTo>
                    <a:pt x="1160" y="1250"/>
                  </a:lnTo>
                  <a:lnTo>
                    <a:pt x="1132" y="1276"/>
                  </a:lnTo>
                  <a:lnTo>
                    <a:pt x="895" y="1300"/>
                  </a:lnTo>
                  <a:lnTo>
                    <a:pt x="524" y="141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7" name="Freeform 205">
              <a:extLst>
                <a:ext uri="{FF2B5EF4-FFF2-40B4-BE49-F238E27FC236}">
                  <a16:creationId xmlns:a16="http://schemas.microsoft.com/office/drawing/2014/main" id="{81824E88-F9AC-4A52-91BD-0975FA03DF0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026" y="1573"/>
              <a:ext cx="1255" cy="832"/>
            </a:xfrm>
            <a:custGeom>
              <a:avLst/>
              <a:gdLst>
                <a:gd name="T0" fmla="*/ 473 w 1255"/>
                <a:gd name="T1" fmla="*/ 796 h 832"/>
                <a:gd name="T2" fmla="*/ 256 w 1255"/>
                <a:gd name="T3" fmla="*/ 789 h 832"/>
                <a:gd name="T4" fmla="*/ 121 w 1255"/>
                <a:gd name="T5" fmla="*/ 832 h 832"/>
                <a:gd name="T6" fmla="*/ 24 w 1255"/>
                <a:gd name="T7" fmla="*/ 799 h 832"/>
                <a:gd name="T8" fmla="*/ 0 w 1255"/>
                <a:gd name="T9" fmla="*/ 602 h 832"/>
                <a:gd name="T10" fmla="*/ 43 w 1255"/>
                <a:gd name="T11" fmla="*/ 600 h 832"/>
                <a:gd name="T12" fmla="*/ 55 w 1255"/>
                <a:gd name="T13" fmla="*/ 435 h 832"/>
                <a:gd name="T14" fmla="*/ 138 w 1255"/>
                <a:gd name="T15" fmla="*/ 342 h 832"/>
                <a:gd name="T16" fmla="*/ 319 w 1255"/>
                <a:gd name="T17" fmla="*/ 14 h 832"/>
                <a:gd name="T18" fmla="*/ 648 w 1255"/>
                <a:gd name="T19" fmla="*/ 0 h 832"/>
                <a:gd name="T20" fmla="*/ 754 w 1255"/>
                <a:gd name="T21" fmla="*/ 33 h 832"/>
                <a:gd name="T22" fmla="*/ 875 w 1255"/>
                <a:gd name="T23" fmla="*/ 224 h 832"/>
                <a:gd name="T24" fmla="*/ 979 w 1255"/>
                <a:gd name="T25" fmla="*/ 288 h 832"/>
                <a:gd name="T26" fmla="*/ 1255 w 1255"/>
                <a:gd name="T27" fmla="*/ 583 h 832"/>
                <a:gd name="T28" fmla="*/ 1234 w 1255"/>
                <a:gd name="T29" fmla="*/ 815 h 832"/>
                <a:gd name="T30" fmla="*/ 473 w 1255"/>
                <a:gd name="T31" fmla="*/ 796 h 8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55" h="832">
                  <a:moveTo>
                    <a:pt x="473" y="796"/>
                  </a:moveTo>
                  <a:lnTo>
                    <a:pt x="256" y="789"/>
                  </a:lnTo>
                  <a:lnTo>
                    <a:pt x="121" y="832"/>
                  </a:lnTo>
                  <a:lnTo>
                    <a:pt x="24" y="799"/>
                  </a:lnTo>
                  <a:lnTo>
                    <a:pt x="0" y="602"/>
                  </a:lnTo>
                  <a:lnTo>
                    <a:pt x="43" y="600"/>
                  </a:lnTo>
                  <a:lnTo>
                    <a:pt x="55" y="435"/>
                  </a:lnTo>
                  <a:lnTo>
                    <a:pt x="138" y="342"/>
                  </a:lnTo>
                  <a:lnTo>
                    <a:pt x="319" y="14"/>
                  </a:lnTo>
                  <a:lnTo>
                    <a:pt x="648" y="0"/>
                  </a:lnTo>
                  <a:lnTo>
                    <a:pt x="754" y="33"/>
                  </a:lnTo>
                  <a:lnTo>
                    <a:pt x="875" y="224"/>
                  </a:lnTo>
                  <a:lnTo>
                    <a:pt x="979" y="288"/>
                  </a:lnTo>
                  <a:lnTo>
                    <a:pt x="1255" y="583"/>
                  </a:lnTo>
                  <a:lnTo>
                    <a:pt x="1234" y="815"/>
                  </a:lnTo>
                  <a:lnTo>
                    <a:pt x="473" y="796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8" name="Freeform 206">
              <a:extLst>
                <a:ext uri="{FF2B5EF4-FFF2-40B4-BE49-F238E27FC236}">
                  <a16:creationId xmlns:a16="http://schemas.microsoft.com/office/drawing/2014/main" id="{AF32ADE7-2977-4ED1-A7B4-82CA944272AB}"/>
                </a:ext>
              </a:extLst>
            </p:cNvPr>
            <p:cNvSpPr>
              <a:spLocks/>
            </p:cNvSpPr>
            <p:nvPr/>
          </p:nvSpPr>
          <p:spPr bwMode="auto">
            <a:xfrm>
              <a:off x="-8427" y="1878"/>
              <a:ext cx="2017" cy="1276"/>
            </a:xfrm>
            <a:custGeom>
              <a:avLst/>
              <a:gdLst>
                <a:gd name="T0" fmla="*/ 2017 w 2017"/>
                <a:gd name="T1" fmla="*/ 1243 h 1276"/>
                <a:gd name="T2" fmla="*/ 720 w 2017"/>
                <a:gd name="T3" fmla="*/ 1276 h 1276"/>
                <a:gd name="T4" fmla="*/ 675 w 2017"/>
                <a:gd name="T5" fmla="*/ 1167 h 1276"/>
                <a:gd name="T6" fmla="*/ 593 w 2017"/>
                <a:gd name="T7" fmla="*/ 1106 h 1276"/>
                <a:gd name="T8" fmla="*/ 564 w 2017"/>
                <a:gd name="T9" fmla="*/ 1025 h 1276"/>
                <a:gd name="T10" fmla="*/ 304 w 2017"/>
                <a:gd name="T11" fmla="*/ 747 h 1276"/>
                <a:gd name="T12" fmla="*/ 302 w 2017"/>
                <a:gd name="T13" fmla="*/ 685 h 1276"/>
                <a:gd name="T14" fmla="*/ 68 w 2017"/>
                <a:gd name="T15" fmla="*/ 704 h 1276"/>
                <a:gd name="T16" fmla="*/ 0 w 2017"/>
                <a:gd name="T17" fmla="*/ 676 h 1276"/>
                <a:gd name="T18" fmla="*/ 85 w 2017"/>
                <a:gd name="T19" fmla="*/ 541 h 1276"/>
                <a:gd name="T20" fmla="*/ 54 w 2017"/>
                <a:gd name="T21" fmla="*/ 475 h 1276"/>
                <a:gd name="T22" fmla="*/ 137 w 2017"/>
                <a:gd name="T23" fmla="*/ 409 h 1276"/>
                <a:gd name="T24" fmla="*/ 139 w 2017"/>
                <a:gd name="T25" fmla="*/ 267 h 1276"/>
                <a:gd name="T26" fmla="*/ 191 w 2017"/>
                <a:gd name="T27" fmla="*/ 182 h 1276"/>
                <a:gd name="T28" fmla="*/ 848 w 2017"/>
                <a:gd name="T29" fmla="*/ 106 h 1276"/>
                <a:gd name="T30" fmla="*/ 1004 w 2017"/>
                <a:gd name="T31" fmla="*/ 14 h 1276"/>
                <a:gd name="T32" fmla="*/ 1299 w 2017"/>
                <a:gd name="T33" fmla="*/ 0 h 1276"/>
                <a:gd name="T34" fmla="*/ 1365 w 2017"/>
                <a:gd name="T35" fmla="*/ 231 h 1276"/>
                <a:gd name="T36" fmla="*/ 1448 w 2017"/>
                <a:gd name="T37" fmla="*/ 361 h 1276"/>
                <a:gd name="T38" fmla="*/ 1514 w 2017"/>
                <a:gd name="T39" fmla="*/ 380 h 1276"/>
                <a:gd name="T40" fmla="*/ 1613 w 2017"/>
                <a:gd name="T41" fmla="*/ 345 h 1276"/>
                <a:gd name="T42" fmla="*/ 1656 w 2017"/>
                <a:gd name="T43" fmla="*/ 378 h 1276"/>
                <a:gd name="T44" fmla="*/ 1661 w 2017"/>
                <a:gd name="T45" fmla="*/ 624 h 1276"/>
                <a:gd name="T46" fmla="*/ 1739 w 2017"/>
                <a:gd name="T47" fmla="*/ 702 h 1276"/>
                <a:gd name="T48" fmla="*/ 1793 w 2017"/>
                <a:gd name="T49" fmla="*/ 810 h 1276"/>
                <a:gd name="T50" fmla="*/ 1885 w 2017"/>
                <a:gd name="T51" fmla="*/ 888 h 1276"/>
                <a:gd name="T52" fmla="*/ 1895 w 2017"/>
                <a:gd name="T53" fmla="*/ 919 h 1276"/>
                <a:gd name="T54" fmla="*/ 1843 w 2017"/>
                <a:gd name="T55" fmla="*/ 1014 h 1276"/>
                <a:gd name="T56" fmla="*/ 2017 w 2017"/>
                <a:gd name="T57" fmla="*/ 1243 h 12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2017" h="1276">
                  <a:moveTo>
                    <a:pt x="2017" y="1243"/>
                  </a:moveTo>
                  <a:lnTo>
                    <a:pt x="720" y="1276"/>
                  </a:lnTo>
                  <a:lnTo>
                    <a:pt x="675" y="1167"/>
                  </a:lnTo>
                  <a:lnTo>
                    <a:pt x="593" y="1106"/>
                  </a:lnTo>
                  <a:lnTo>
                    <a:pt x="564" y="1025"/>
                  </a:lnTo>
                  <a:lnTo>
                    <a:pt x="304" y="747"/>
                  </a:lnTo>
                  <a:lnTo>
                    <a:pt x="302" y="685"/>
                  </a:lnTo>
                  <a:lnTo>
                    <a:pt x="68" y="704"/>
                  </a:lnTo>
                  <a:lnTo>
                    <a:pt x="0" y="676"/>
                  </a:lnTo>
                  <a:lnTo>
                    <a:pt x="85" y="541"/>
                  </a:lnTo>
                  <a:lnTo>
                    <a:pt x="54" y="475"/>
                  </a:lnTo>
                  <a:lnTo>
                    <a:pt x="137" y="409"/>
                  </a:lnTo>
                  <a:lnTo>
                    <a:pt x="139" y="267"/>
                  </a:lnTo>
                  <a:lnTo>
                    <a:pt x="191" y="182"/>
                  </a:lnTo>
                  <a:lnTo>
                    <a:pt x="848" y="106"/>
                  </a:lnTo>
                  <a:lnTo>
                    <a:pt x="1004" y="14"/>
                  </a:lnTo>
                  <a:lnTo>
                    <a:pt x="1299" y="0"/>
                  </a:lnTo>
                  <a:lnTo>
                    <a:pt x="1365" y="231"/>
                  </a:lnTo>
                  <a:lnTo>
                    <a:pt x="1448" y="361"/>
                  </a:lnTo>
                  <a:lnTo>
                    <a:pt x="1514" y="380"/>
                  </a:lnTo>
                  <a:lnTo>
                    <a:pt x="1613" y="345"/>
                  </a:lnTo>
                  <a:lnTo>
                    <a:pt x="1656" y="378"/>
                  </a:lnTo>
                  <a:lnTo>
                    <a:pt x="1661" y="624"/>
                  </a:lnTo>
                  <a:lnTo>
                    <a:pt x="1739" y="702"/>
                  </a:lnTo>
                  <a:lnTo>
                    <a:pt x="1793" y="810"/>
                  </a:lnTo>
                  <a:lnTo>
                    <a:pt x="1885" y="888"/>
                  </a:lnTo>
                  <a:lnTo>
                    <a:pt x="1895" y="919"/>
                  </a:lnTo>
                  <a:lnTo>
                    <a:pt x="1843" y="1014"/>
                  </a:lnTo>
                  <a:lnTo>
                    <a:pt x="2017" y="1243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59" name="Freeform 207">
              <a:extLst>
                <a:ext uri="{FF2B5EF4-FFF2-40B4-BE49-F238E27FC236}">
                  <a16:creationId xmlns:a16="http://schemas.microsoft.com/office/drawing/2014/main" id="{BDD2F78E-FE14-4BA3-9382-1694711DF048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289" y="1982"/>
              <a:ext cx="2001" cy="1186"/>
            </a:xfrm>
            <a:custGeom>
              <a:avLst/>
              <a:gdLst>
                <a:gd name="T0" fmla="*/ 104 w 2001"/>
                <a:gd name="T1" fmla="*/ 319 h 1186"/>
                <a:gd name="T2" fmla="*/ 312 w 2001"/>
                <a:gd name="T3" fmla="*/ 120 h 1186"/>
                <a:gd name="T4" fmla="*/ 458 w 2001"/>
                <a:gd name="T5" fmla="*/ 200 h 1186"/>
                <a:gd name="T6" fmla="*/ 706 w 2001"/>
                <a:gd name="T7" fmla="*/ 184 h 1186"/>
                <a:gd name="T8" fmla="*/ 895 w 2001"/>
                <a:gd name="T9" fmla="*/ 78 h 1186"/>
                <a:gd name="T10" fmla="*/ 933 w 2001"/>
                <a:gd name="T11" fmla="*/ 0 h 1186"/>
                <a:gd name="T12" fmla="*/ 1018 w 2001"/>
                <a:gd name="T13" fmla="*/ 118 h 1186"/>
                <a:gd name="T14" fmla="*/ 1056 w 2001"/>
                <a:gd name="T15" fmla="*/ 234 h 1186"/>
                <a:gd name="T16" fmla="*/ 1155 w 2001"/>
                <a:gd name="T17" fmla="*/ 300 h 1186"/>
                <a:gd name="T18" fmla="*/ 1280 w 2001"/>
                <a:gd name="T19" fmla="*/ 286 h 1186"/>
                <a:gd name="T20" fmla="*/ 1552 w 2001"/>
                <a:gd name="T21" fmla="*/ 179 h 1186"/>
                <a:gd name="T22" fmla="*/ 1694 w 2001"/>
                <a:gd name="T23" fmla="*/ 170 h 1186"/>
                <a:gd name="T24" fmla="*/ 1817 w 2001"/>
                <a:gd name="T25" fmla="*/ 215 h 1186"/>
                <a:gd name="T26" fmla="*/ 2001 w 2001"/>
                <a:gd name="T27" fmla="*/ 163 h 1186"/>
                <a:gd name="T28" fmla="*/ 1999 w 2001"/>
                <a:gd name="T29" fmla="*/ 305 h 1186"/>
                <a:gd name="T30" fmla="*/ 1916 w 2001"/>
                <a:gd name="T31" fmla="*/ 371 h 1186"/>
                <a:gd name="T32" fmla="*/ 1947 w 2001"/>
                <a:gd name="T33" fmla="*/ 437 h 1186"/>
                <a:gd name="T34" fmla="*/ 1862 w 2001"/>
                <a:gd name="T35" fmla="*/ 572 h 1186"/>
                <a:gd name="T36" fmla="*/ 1810 w 2001"/>
                <a:gd name="T37" fmla="*/ 562 h 1186"/>
                <a:gd name="T38" fmla="*/ 1498 w 2001"/>
                <a:gd name="T39" fmla="*/ 650 h 1186"/>
                <a:gd name="T40" fmla="*/ 1328 w 2001"/>
                <a:gd name="T41" fmla="*/ 865 h 1186"/>
                <a:gd name="T42" fmla="*/ 1181 w 2001"/>
                <a:gd name="T43" fmla="*/ 952 h 1186"/>
                <a:gd name="T44" fmla="*/ 1160 w 2001"/>
                <a:gd name="T45" fmla="*/ 1066 h 1186"/>
                <a:gd name="T46" fmla="*/ 1068 w 2001"/>
                <a:gd name="T47" fmla="*/ 1182 h 1186"/>
                <a:gd name="T48" fmla="*/ 654 w 2001"/>
                <a:gd name="T49" fmla="*/ 1186 h 1186"/>
                <a:gd name="T50" fmla="*/ 0 w 2001"/>
                <a:gd name="T51" fmla="*/ 1184 h 1186"/>
                <a:gd name="T52" fmla="*/ 104 w 2001"/>
                <a:gd name="T53" fmla="*/ 319 h 1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001" h="1186">
                  <a:moveTo>
                    <a:pt x="104" y="319"/>
                  </a:moveTo>
                  <a:lnTo>
                    <a:pt x="312" y="120"/>
                  </a:lnTo>
                  <a:lnTo>
                    <a:pt x="458" y="200"/>
                  </a:lnTo>
                  <a:lnTo>
                    <a:pt x="706" y="184"/>
                  </a:lnTo>
                  <a:lnTo>
                    <a:pt x="895" y="78"/>
                  </a:lnTo>
                  <a:lnTo>
                    <a:pt x="933" y="0"/>
                  </a:lnTo>
                  <a:lnTo>
                    <a:pt x="1018" y="118"/>
                  </a:lnTo>
                  <a:lnTo>
                    <a:pt x="1056" y="234"/>
                  </a:lnTo>
                  <a:lnTo>
                    <a:pt x="1155" y="300"/>
                  </a:lnTo>
                  <a:lnTo>
                    <a:pt x="1280" y="286"/>
                  </a:lnTo>
                  <a:lnTo>
                    <a:pt x="1552" y="179"/>
                  </a:lnTo>
                  <a:lnTo>
                    <a:pt x="1694" y="170"/>
                  </a:lnTo>
                  <a:lnTo>
                    <a:pt x="1817" y="215"/>
                  </a:lnTo>
                  <a:lnTo>
                    <a:pt x="2001" y="163"/>
                  </a:lnTo>
                  <a:lnTo>
                    <a:pt x="1999" y="305"/>
                  </a:lnTo>
                  <a:lnTo>
                    <a:pt x="1916" y="371"/>
                  </a:lnTo>
                  <a:lnTo>
                    <a:pt x="1947" y="437"/>
                  </a:lnTo>
                  <a:lnTo>
                    <a:pt x="1862" y="572"/>
                  </a:lnTo>
                  <a:lnTo>
                    <a:pt x="1810" y="562"/>
                  </a:lnTo>
                  <a:lnTo>
                    <a:pt x="1498" y="650"/>
                  </a:lnTo>
                  <a:lnTo>
                    <a:pt x="1328" y="865"/>
                  </a:lnTo>
                  <a:lnTo>
                    <a:pt x="1181" y="952"/>
                  </a:lnTo>
                  <a:lnTo>
                    <a:pt x="1160" y="1066"/>
                  </a:lnTo>
                  <a:lnTo>
                    <a:pt x="1068" y="1182"/>
                  </a:lnTo>
                  <a:lnTo>
                    <a:pt x="654" y="1186"/>
                  </a:lnTo>
                  <a:lnTo>
                    <a:pt x="0" y="1184"/>
                  </a:lnTo>
                  <a:lnTo>
                    <a:pt x="104" y="319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  <p:sp>
          <p:nvSpPr>
            <p:cNvPr id="560" name="Freeform 208">
              <a:extLst>
                <a:ext uri="{FF2B5EF4-FFF2-40B4-BE49-F238E27FC236}">
                  <a16:creationId xmlns:a16="http://schemas.microsoft.com/office/drawing/2014/main" id="{E3B5872B-292E-47BE-80B3-75B2369EF1B3}"/>
                </a:ext>
              </a:extLst>
            </p:cNvPr>
            <p:cNvSpPr>
              <a:spLocks/>
            </p:cNvSpPr>
            <p:nvPr/>
          </p:nvSpPr>
          <p:spPr bwMode="auto">
            <a:xfrm>
              <a:off x="-9221" y="2544"/>
              <a:ext cx="1514" cy="620"/>
            </a:xfrm>
            <a:custGeom>
              <a:avLst/>
              <a:gdLst>
                <a:gd name="T0" fmla="*/ 160 w 1514"/>
                <a:gd name="T1" fmla="*/ 620 h 620"/>
                <a:gd name="T2" fmla="*/ 0 w 1514"/>
                <a:gd name="T3" fmla="*/ 620 h 620"/>
                <a:gd name="T4" fmla="*/ 92 w 1514"/>
                <a:gd name="T5" fmla="*/ 504 h 620"/>
                <a:gd name="T6" fmla="*/ 113 w 1514"/>
                <a:gd name="T7" fmla="*/ 390 h 620"/>
                <a:gd name="T8" fmla="*/ 260 w 1514"/>
                <a:gd name="T9" fmla="*/ 303 h 620"/>
                <a:gd name="T10" fmla="*/ 430 w 1514"/>
                <a:gd name="T11" fmla="*/ 88 h 620"/>
                <a:gd name="T12" fmla="*/ 742 w 1514"/>
                <a:gd name="T13" fmla="*/ 0 h 620"/>
                <a:gd name="T14" fmla="*/ 794 w 1514"/>
                <a:gd name="T15" fmla="*/ 10 h 620"/>
                <a:gd name="T16" fmla="*/ 862 w 1514"/>
                <a:gd name="T17" fmla="*/ 38 h 620"/>
                <a:gd name="T18" fmla="*/ 1096 w 1514"/>
                <a:gd name="T19" fmla="*/ 19 h 620"/>
                <a:gd name="T20" fmla="*/ 1098 w 1514"/>
                <a:gd name="T21" fmla="*/ 81 h 620"/>
                <a:gd name="T22" fmla="*/ 1358 w 1514"/>
                <a:gd name="T23" fmla="*/ 359 h 620"/>
                <a:gd name="T24" fmla="*/ 1387 w 1514"/>
                <a:gd name="T25" fmla="*/ 440 h 620"/>
                <a:gd name="T26" fmla="*/ 1469 w 1514"/>
                <a:gd name="T27" fmla="*/ 501 h 620"/>
                <a:gd name="T28" fmla="*/ 1514 w 1514"/>
                <a:gd name="T29" fmla="*/ 610 h 620"/>
                <a:gd name="T30" fmla="*/ 1399 w 1514"/>
                <a:gd name="T31" fmla="*/ 620 h 620"/>
                <a:gd name="T32" fmla="*/ 160 w 1514"/>
                <a:gd name="T33" fmla="*/ 62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14" h="620">
                  <a:moveTo>
                    <a:pt x="160" y="620"/>
                  </a:moveTo>
                  <a:lnTo>
                    <a:pt x="0" y="620"/>
                  </a:lnTo>
                  <a:lnTo>
                    <a:pt x="92" y="504"/>
                  </a:lnTo>
                  <a:lnTo>
                    <a:pt x="113" y="390"/>
                  </a:lnTo>
                  <a:lnTo>
                    <a:pt x="260" y="303"/>
                  </a:lnTo>
                  <a:lnTo>
                    <a:pt x="430" y="88"/>
                  </a:lnTo>
                  <a:lnTo>
                    <a:pt x="742" y="0"/>
                  </a:lnTo>
                  <a:lnTo>
                    <a:pt x="794" y="10"/>
                  </a:lnTo>
                  <a:lnTo>
                    <a:pt x="862" y="38"/>
                  </a:lnTo>
                  <a:lnTo>
                    <a:pt x="1096" y="19"/>
                  </a:lnTo>
                  <a:lnTo>
                    <a:pt x="1098" y="81"/>
                  </a:lnTo>
                  <a:lnTo>
                    <a:pt x="1358" y="359"/>
                  </a:lnTo>
                  <a:lnTo>
                    <a:pt x="1387" y="440"/>
                  </a:lnTo>
                  <a:lnTo>
                    <a:pt x="1469" y="501"/>
                  </a:lnTo>
                  <a:lnTo>
                    <a:pt x="1514" y="610"/>
                  </a:lnTo>
                  <a:lnTo>
                    <a:pt x="1399" y="620"/>
                  </a:lnTo>
                  <a:lnTo>
                    <a:pt x="160" y="620"/>
                  </a:lnTo>
                  <a:close/>
                </a:path>
              </a:pathLst>
            </a:custGeom>
            <a:grpFill/>
            <a:ln w="3175" cap="rnd">
              <a:solidFill>
                <a:schemeClr val="tx2"/>
              </a:solidFill>
              <a:prstDash val="solid"/>
              <a:round/>
              <a:headEnd/>
              <a:tailEnd/>
            </a:ln>
          </p:spPr>
          <p:txBody>
            <a:bodyPr vert="horz" wrap="square" lIns="51435" tIns="25719" rIns="51435" bIns="25719" numCol="1" anchor="t" anchorCtr="0" compatLnSpc="1">
              <a:prstTxWarp prst="textNoShape">
                <a:avLst/>
              </a:prstTxWarp>
            </a:bodyPr>
            <a:lstStyle/>
            <a:p>
              <a:endParaRPr lang="en-US" sz="1013" dirty="0"/>
            </a:p>
          </p:txBody>
        </p:sp>
      </p:grpSp>
      <p:sp>
        <p:nvSpPr>
          <p:cNvPr id="128" name="TextBox 127">
            <a:extLst>
              <a:ext uri="{FF2B5EF4-FFF2-40B4-BE49-F238E27FC236}">
                <a16:creationId xmlns:a16="http://schemas.microsoft.com/office/drawing/2014/main" id="{968308F9-E7C7-4AFF-9BC0-61C24C3C054B}"/>
              </a:ext>
            </a:extLst>
          </p:cNvPr>
          <p:cNvSpPr txBox="1"/>
          <p:nvPr/>
        </p:nvSpPr>
        <p:spPr>
          <a:xfrm>
            <a:off x="-1008734" y="508247"/>
            <a:ext cx="3049451" cy="1000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46393" algn="ctr">
              <a:lnSpc>
                <a:spcPts val="1451"/>
              </a:lnSpc>
            </a:pPr>
            <a:r>
              <a:rPr lang="en-US" sz="1100" b="1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Gillian Hampton</a:t>
            </a:r>
          </a:p>
          <a:p>
            <a:pPr marL="846393" algn="ctr">
              <a:lnSpc>
                <a:spcPts val="1451"/>
              </a:lnSpc>
            </a:pPr>
            <a:r>
              <a:rPr lang="en-US" sz="1100" dirty="0"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919-817-6845 office</a:t>
            </a:r>
          </a:p>
          <a:p>
            <a:pPr marL="846393" algn="ctr"/>
            <a:r>
              <a:rPr lang="en-US" sz="1100" dirty="0">
                <a:solidFill>
                  <a:schemeClr val="accent5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gillian.g.hampton@dhhs.nc.gov</a:t>
            </a:r>
            <a:endParaRPr lang="en-US" sz="1100" dirty="0">
              <a:solidFill>
                <a:schemeClr val="accent5"/>
              </a:solidFill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846393" algn="ctr"/>
            <a:endParaRPr lang="en-US" sz="1100" dirty="0">
              <a:solidFill>
                <a:schemeClr val="accent5"/>
              </a:solidFill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846393">
              <a:lnSpc>
                <a:spcPts val="1451"/>
              </a:lnSpc>
            </a:pPr>
            <a:endParaRPr lang="en-US" sz="1200" dirty="0">
              <a:solidFill>
                <a:schemeClr val="accent5"/>
              </a:solidFill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44D5FDA-F8D8-41A6-B5D8-1EAD632A3E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9957977"/>
              </p:ext>
            </p:extLst>
          </p:nvPr>
        </p:nvGraphicFramePr>
        <p:xfrm>
          <a:off x="519876" y="1464968"/>
          <a:ext cx="1844430" cy="5060432"/>
        </p:xfrm>
        <a:graphic>
          <a:graphicData uri="http://schemas.openxmlformats.org/drawingml/2006/table">
            <a:tbl>
              <a:tblPr/>
              <a:tblGrid>
                <a:gridCol w="1844430">
                  <a:extLst>
                    <a:ext uri="{9D8B030D-6E8A-4147-A177-3AD203B41FA5}">
                      <a16:colId xmlns:a16="http://schemas.microsoft.com/office/drawing/2014/main" val="2725339750"/>
                    </a:ext>
                  </a:extLst>
                </a:gridCol>
              </a:tblGrid>
              <a:tr h="175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Alexander</a:t>
                      </a:r>
                    </a:p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Alleghany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3088399"/>
                  </a:ext>
                </a:extLst>
              </a:tr>
              <a:tr h="175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Ashe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613390"/>
                  </a:ext>
                </a:extLst>
              </a:tr>
              <a:tr h="175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Avery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061967"/>
                  </a:ext>
                </a:extLst>
              </a:tr>
              <a:tr h="175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Buncombe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9720966"/>
                  </a:ext>
                </a:extLst>
              </a:tr>
              <a:tr h="175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Burke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6557722"/>
                  </a:ext>
                </a:extLst>
              </a:tr>
              <a:tr h="175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Caldwell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4993059"/>
                  </a:ext>
                </a:extLst>
              </a:tr>
              <a:tr h="1751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Catawba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921440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Cherokee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6675767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Cleveland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8245825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Forsyth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9317948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Haywood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0190398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Henderson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408028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Iredell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647535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Jackson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83965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Lincoln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9782644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Macon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4650304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Madison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051897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McDowell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7696708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Rockingham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395730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Rowan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0376122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Rutherford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125064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Stokes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7671356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Surry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1409987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Transylvania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8162176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Watauga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554050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Wilkes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6712969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Yadkin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118687"/>
                  </a:ext>
                </a:extLst>
              </a:tr>
              <a:tr h="148839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Yancey</a:t>
                      </a:r>
                    </a:p>
                  </a:txBody>
                  <a:tcPr marL="7004" marR="7004" marT="70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3622760"/>
                  </a:ext>
                </a:extLst>
              </a:tr>
            </a:tbl>
          </a:graphicData>
        </a:graphic>
      </p:graphicFrame>
      <p:sp>
        <p:nvSpPr>
          <p:cNvPr id="132" name="TextBox 131">
            <a:extLst>
              <a:ext uri="{FF2B5EF4-FFF2-40B4-BE49-F238E27FC236}">
                <a16:creationId xmlns:a16="http://schemas.microsoft.com/office/drawing/2014/main" id="{60EEA389-8027-44BA-A138-8A254C4F6011}"/>
              </a:ext>
            </a:extLst>
          </p:cNvPr>
          <p:cNvSpPr txBox="1"/>
          <p:nvPr/>
        </p:nvSpPr>
        <p:spPr>
          <a:xfrm>
            <a:off x="1659885" y="516324"/>
            <a:ext cx="222885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LaShonda Bryant</a:t>
            </a:r>
          </a:p>
          <a:p>
            <a:pPr algn="ctr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919-817-3075	office</a:t>
            </a:r>
          </a:p>
          <a:p>
            <a:pPr algn="ctr"/>
            <a:r>
              <a:rPr lang="en-US" sz="11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lashonda.bryant@dhhs.nc.gov</a:t>
            </a:r>
            <a:endParaRPr lang="en-US" sz="11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6994006-E7A4-4C34-8DFE-9331040899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802499"/>
              </p:ext>
            </p:extLst>
          </p:nvPr>
        </p:nvGraphicFramePr>
        <p:xfrm>
          <a:off x="2441598" y="1464968"/>
          <a:ext cx="1930400" cy="952500"/>
        </p:xfrm>
        <a:graphic>
          <a:graphicData uri="http://schemas.openxmlformats.org/drawingml/2006/table">
            <a:tbl>
              <a:tblPr/>
              <a:tblGrid>
                <a:gridCol w="1930400">
                  <a:extLst>
                    <a:ext uri="{9D8B030D-6E8A-4147-A177-3AD203B41FA5}">
                      <a16:colId xmlns:a16="http://schemas.microsoft.com/office/drawing/2014/main" val="84299650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Cabarrus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75742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Gaston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491965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Mecklenburg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08284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Polk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318890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Stanly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106531"/>
                  </a:ext>
                </a:extLst>
              </a:tr>
            </a:tbl>
          </a:graphicData>
        </a:graphic>
      </p:graphicFrame>
      <p:sp>
        <p:nvSpPr>
          <p:cNvPr id="133" name="TextBox 132">
            <a:extLst>
              <a:ext uri="{FF2B5EF4-FFF2-40B4-BE49-F238E27FC236}">
                <a16:creationId xmlns:a16="http://schemas.microsoft.com/office/drawing/2014/main" id="{C5EBAC56-3FFC-48B1-9F2C-9258D85C2E33}"/>
              </a:ext>
            </a:extLst>
          </p:cNvPr>
          <p:cNvSpPr txBox="1"/>
          <p:nvPr/>
        </p:nvSpPr>
        <p:spPr>
          <a:xfrm>
            <a:off x="3614774" y="513529"/>
            <a:ext cx="1890337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Monica Jones</a:t>
            </a:r>
          </a:p>
          <a:p>
            <a:pPr algn="ctr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919-618-8149	office</a:t>
            </a:r>
          </a:p>
          <a:p>
            <a:pPr algn="ctr"/>
            <a:r>
              <a:rPr lang="en-US" sz="1100" dirty="0">
                <a:solidFill>
                  <a:schemeClr val="accent5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monica.jones@dhhs.nc.gov</a:t>
            </a:r>
            <a:endParaRPr lang="en-US" sz="11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C3C6817-9FA6-4B04-A894-7D235DFC8D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700526"/>
              </p:ext>
            </p:extLst>
          </p:nvPr>
        </p:nvGraphicFramePr>
        <p:xfrm>
          <a:off x="4261395" y="1461075"/>
          <a:ext cx="1841500" cy="3611880"/>
        </p:xfrm>
        <a:graphic>
          <a:graphicData uri="http://schemas.openxmlformats.org/drawingml/2006/table">
            <a:tbl>
              <a:tblPr/>
              <a:tblGrid>
                <a:gridCol w="1841500">
                  <a:extLst>
                    <a:ext uri="{9D8B030D-6E8A-4147-A177-3AD203B41FA5}">
                      <a16:colId xmlns:a16="http://schemas.microsoft.com/office/drawing/2014/main" val="2403324195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Alamance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4567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Caswell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07805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Chatham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3716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Davidson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7940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Davie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2799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Durham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1766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Edgecombe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203302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Guilford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075915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Harnett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4405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Hoke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881336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Johnston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792971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Montgomery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15381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Moore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651898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Orange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307101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Person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13432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Randolph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835686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Richmond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13469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Union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65486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Vance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126524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Warren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570921"/>
                  </a:ext>
                </a:extLst>
              </a:tr>
            </a:tbl>
          </a:graphicData>
        </a:graphic>
      </p:graphicFrame>
      <p:sp>
        <p:nvSpPr>
          <p:cNvPr id="143" name="TextBox 142">
            <a:extLst>
              <a:ext uri="{FF2B5EF4-FFF2-40B4-BE49-F238E27FC236}">
                <a16:creationId xmlns:a16="http://schemas.microsoft.com/office/drawing/2014/main" id="{3B78E8A2-65AD-4C07-BDFB-C6E944B77E07}"/>
              </a:ext>
            </a:extLst>
          </p:cNvPr>
          <p:cNvSpPr txBox="1"/>
          <p:nvPr/>
        </p:nvSpPr>
        <p:spPr>
          <a:xfrm>
            <a:off x="4972591" y="528184"/>
            <a:ext cx="275199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Stacy Hurley</a:t>
            </a:r>
          </a:p>
          <a:p>
            <a:pPr algn="ctr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919-609-3771 office</a:t>
            </a:r>
          </a:p>
          <a:p>
            <a:pPr algn="ctr"/>
            <a:r>
              <a:rPr lang="en-US" sz="1100" dirty="0">
                <a:solidFill>
                  <a:srgbClr val="2993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stacy.hurley@dhhs.nc.gov</a:t>
            </a:r>
            <a:endParaRPr lang="en-US" sz="1100" dirty="0">
              <a:solidFill>
                <a:srgbClr val="2993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B32568F-D356-4B0C-8A4A-053D948681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947202"/>
              </p:ext>
            </p:extLst>
          </p:nvPr>
        </p:nvGraphicFramePr>
        <p:xfrm>
          <a:off x="6098466" y="1475509"/>
          <a:ext cx="1739900" cy="3432336"/>
        </p:xfrm>
        <a:graphic>
          <a:graphicData uri="http://schemas.openxmlformats.org/drawingml/2006/table">
            <a:tbl>
              <a:tblPr/>
              <a:tblGrid>
                <a:gridCol w="1739900">
                  <a:extLst>
                    <a:ext uri="{9D8B030D-6E8A-4147-A177-3AD203B41FA5}">
                      <a16:colId xmlns:a16="http://schemas.microsoft.com/office/drawing/2014/main" val="822745643"/>
                    </a:ext>
                  </a:extLst>
                </a:gridCol>
              </a:tblGrid>
              <a:tr h="189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Beaufort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1077266"/>
                  </a:ext>
                </a:extLst>
              </a:tr>
              <a:tr h="189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Chowan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503031"/>
                  </a:ext>
                </a:extLst>
              </a:tr>
              <a:tr h="189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Craven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5373237"/>
                  </a:ext>
                </a:extLst>
              </a:tr>
              <a:tr h="189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773322"/>
                  </a:ext>
                </a:extLst>
              </a:tr>
              <a:tr h="189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Duplin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3249624"/>
                  </a:ext>
                </a:extLst>
              </a:tr>
              <a:tr h="189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Franklin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3450222"/>
                  </a:ext>
                </a:extLst>
              </a:tr>
              <a:tr h="189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Granville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6759988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Greene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0798629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Hertford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993297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Martin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7040788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Nash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9649359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Northampton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6155846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Pamlico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4277611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Pasquotank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2739019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Pender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393878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Robeson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787650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Wake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2133988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Washington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233307"/>
                  </a:ext>
                </a:extLst>
              </a:tr>
              <a:tr h="17469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Wilson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4426910"/>
                  </a:ext>
                </a:extLst>
              </a:tr>
            </a:tbl>
          </a:graphicData>
        </a:graphic>
      </p:graphicFrame>
      <p:sp>
        <p:nvSpPr>
          <p:cNvPr id="145" name="TextBox 144">
            <a:extLst>
              <a:ext uri="{FF2B5EF4-FFF2-40B4-BE49-F238E27FC236}">
                <a16:creationId xmlns:a16="http://schemas.microsoft.com/office/drawing/2014/main" id="{AD87C921-18E8-46E0-9EDD-8A4B63B6623D}"/>
              </a:ext>
            </a:extLst>
          </p:cNvPr>
          <p:cNvSpPr txBox="1"/>
          <p:nvPr/>
        </p:nvSpPr>
        <p:spPr>
          <a:xfrm>
            <a:off x="7164758" y="539154"/>
            <a:ext cx="19397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Calibri" panose="020F0502020204030204" pitchFamily="34" charset="0"/>
                <a:cs typeface="Calibri" panose="020F0502020204030204" pitchFamily="34" charset="0"/>
              </a:rPr>
              <a:t>Alice Johnson </a:t>
            </a:r>
          </a:p>
          <a:p>
            <a:pPr algn="ctr"/>
            <a:r>
              <a:rPr lang="en-US" sz="1100" dirty="0">
                <a:latin typeface="Calibri" panose="020F0502020204030204" pitchFamily="34" charset="0"/>
                <a:cs typeface="Calibri" panose="020F0502020204030204" pitchFamily="34" charset="0"/>
              </a:rPr>
              <a:t>919-631-9899</a:t>
            </a:r>
          </a:p>
          <a:p>
            <a:pPr algn="ctr"/>
            <a:r>
              <a:rPr lang="en-US" sz="1100" dirty="0">
                <a:solidFill>
                  <a:srgbClr val="3A9B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Alice.johnson@dhhs.nc.gov</a:t>
            </a:r>
            <a:endParaRPr lang="en-US" sz="1100" dirty="0">
              <a:solidFill>
                <a:srgbClr val="3A9B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1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B07EBF0-FBDF-426E-8FDD-8BBE5FADB4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294581"/>
              </p:ext>
            </p:extLst>
          </p:nvPr>
        </p:nvGraphicFramePr>
        <p:xfrm>
          <a:off x="7831940" y="1454145"/>
          <a:ext cx="1562100" cy="2910840"/>
        </p:xfrm>
        <a:graphic>
          <a:graphicData uri="http://schemas.openxmlformats.org/drawingml/2006/table">
            <a:tbl>
              <a:tblPr/>
              <a:tblGrid>
                <a:gridCol w="1562100">
                  <a:extLst>
                    <a:ext uri="{9D8B030D-6E8A-4147-A177-3AD203B41FA5}">
                      <a16:colId xmlns:a16="http://schemas.microsoft.com/office/drawing/2014/main" val="837785492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Anson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698516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Bladen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17702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Brunswick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13747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Carteret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0974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Columbus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47022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Cumberland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09309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Halifax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31588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Jones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4520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4160177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Lenoir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874534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New Hanover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4830049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Onslow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0348445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Pitt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2398270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Sampson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939460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Scotland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864437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Wayne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917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8385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F34141-258E-4676-B997-31FE2FEA7844}"/>
              </a:ext>
            </a:extLst>
          </p:cNvPr>
          <p:cNvSpPr/>
          <p:nvPr/>
        </p:nvSpPr>
        <p:spPr>
          <a:xfrm>
            <a:off x="0" y="6092287"/>
            <a:ext cx="9144000" cy="765714"/>
          </a:xfrm>
          <a:prstGeom prst="rect">
            <a:avLst/>
          </a:prstGeom>
          <a:solidFill>
            <a:srgbClr val="2530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4" name="Title 3">
            <a:extLst>
              <a:ext uri="{FF2B5EF4-FFF2-40B4-BE49-F238E27FC236}">
                <a16:creationId xmlns:a16="http://schemas.microsoft.com/office/drawing/2014/main" id="{24A963CA-CEC7-4D5A-8A2D-6B818C384BAE}"/>
              </a:ext>
            </a:extLst>
          </p:cNvPr>
          <p:cNvSpPr txBox="1">
            <a:spLocks/>
          </p:cNvSpPr>
          <p:nvPr/>
        </p:nvSpPr>
        <p:spPr>
          <a:xfrm>
            <a:off x="0" y="1006836"/>
            <a:ext cx="9144000" cy="576347"/>
          </a:xfrm>
          <a:prstGeom prst="rect">
            <a:avLst/>
          </a:prstGeom>
          <a:noFill/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Targeting Program Contact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F8FFEFD2-AC21-4AD3-A160-086FBC6CC685}"/>
              </a:ext>
            </a:extLst>
          </p:cNvPr>
          <p:cNvSpPr/>
          <p:nvPr/>
        </p:nvSpPr>
        <p:spPr>
          <a:xfrm>
            <a:off x="2438400" y="1676400"/>
            <a:ext cx="4267200" cy="1252453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Detra Purcell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Section Chief of Housing and Homelessness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919-855-3439 </a:t>
            </a:r>
          </a:p>
          <a:p>
            <a:pPr algn="ctr"/>
            <a:r>
              <a:rPr lang="en-US" sz="1100" dirty="0">
                <a:solidFill>
                  <a:srgbClr val="2993FF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detra.I.purcell@dhhs.nc.gov</a:t>
            </a:r>
            <a:endParaRPr lang="en-US" sz="1100" dirty="0">
              <a:solidFill>
                <a:srgbClr val="2993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US" sz="11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>
              <a:solidFill>
                <a:schemeClr val="accent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17380372-9E52-4E54-9DFE-563C05C29081}"/>
              </a:ext>
            </a:extLst>
          </p:cNvPr>
          <p:cNvSpPr/>
          <p:nvPr/>
        </p:nvSpPr>
        <p:spPr>
          <a:xfrm>
            <a:off x="7435851" y="6172199"/>
            <a:ext cx="1487168" cy="527779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19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Theme">
  <a:themeElements>
    <a:clrScheme name="Theme 24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Custom 89">
      <a:majorFont>
        <a:latin typeface="Roboto"/>
        <a:ea typeface=""/>
        <a:cs typeface="Roboto"/>
      </a:majorFont>
      <a:minorFont>
        <a:latin typeface="Roboto"/>
        <a:ea typeface=""/>
        <a:cs typeface="Roboto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D53FF8403F3A42A6EFF61A5DE8C8C0" ma:contentTypeVersion="18" ma:contentTypeDescription="Create a new document." ma:contentTypeScope="" ma:versionID="f6902697274d39123922a8e58e0bcac4">
  <xsd:schema xmlns:xsd="http://www.w3.org/2001/XMLSchema" xmlns:xs="http://www.w3.org/2001/XMLSchema" xmlns:p="http://schemas.microsoft.com/office/2006/metadata/properties" xmlns:ns2="1a0004de-e83a-439f-a471-f4ee16bbfc7f" xmlns:ns3="ed224ef1-0bb8-4223-90a6-18606e45af34" targetNamespace="http://schemas.microsoft.com/office/2006/metadata/properties" ma:root="true" ma:fieldsID="d1c6c5d348d646c473b98a828981ac7a" ns2:_="" ns3:_="">
    <xsd:import namespace="1a0004de-e83a-439f-a471-f4ee16bbfc7f"/>
    <xsd:import namespace="ed224ef1-0bb8-4223-90a6-18606e45af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Notes" minOccurs="0"/>
                <xsd:element ref="ns2:MediaServiceSearchProperties" minOccurs="0"/>
                <xsd:element ref="ns2:MediaServiceBillingMetadata" minOccurs="0"/>
                <xsd:element ref="ns2:Effective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004de-e83a-439f-a471-f4ee16bbfc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aa53bec-bce6-4017-ab94-df9503cddcb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Notes" ma:index="22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  <xsd:element name="EffectiveDate" ma:index="25" nillable="true" ma:displayName="Effective Date" ma:format="DateOnly" ma:internalName="Effectiv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224ef1-0bb8-4223-90a6-18606e45af3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e2b64bd5-3e8b-401e-965b-3a8fc2fdc3a2}" ma:internalName="TaxCatchAll" ma:showField="CatchAllData" ma:web="ed224ef1-0bb8-4223-90a6-18606e45af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a0004de-e83a-439f-a471-f4ee16bbfc7f">
      <Terms xmlns="http://schemas.microsoft.com/office/infopath/2007/PartnerControls"/>
    </lcf76f155ced4ddcb4097134ff3c332f>
    <EffectiveDate xmlns="1a0004de-e83a-439f-a471-f4ee16bbfc7f" xsi:nil="true"/>
    <TaxCatchAll xmlns="ed224ef1-0bb8-4223-90a6-18606e45af34" xsi:nil="true"/>
    <Notes xmlns="1a0004de-e83a-439f-a471-f4ee16bbfc7f" xsi:nil="true"/>
  </documentManagement>
</p:properties>
</file>

<file path=customXml/itemProps1.xml><?xml version="1.0" encoding="utf-8"?>
<ds:datastoreItem xmlns:ds="http://schemas.openxmlformats.org/officeDocument/2006/customXml" ds:itemID="{118CCDBB-66C0-48E6-A8E3-54DA3D352B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F220A1-3B40-469A-B56E-0632D33282A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0004de-e83a-439f-a471-f4ee16bbfc7f"/>
    <ds:schemaRef ds:uri="ed224ef1-0bb8-4223-90a6-18606e45af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773772-175A-4EB2-8A16-810C87337957}">
  <ds:schemaRefs>
    <ds:schemaRef ds:uri="http://schemas.microsoft.com/office/2006/metadata/properties"/>
    <ds:schemaRef ds:uri="http://schemas.microsoft.com/office/infopath/2007/PartnerControls"/>
    <ds:schemaRef ds:uri="1a0004de-e83a-439f-a471-f4ee16bbfc7f"/>
    <ds:schemaRef ds:uri="ed224ef1-0bb8-4223-90a6-18606e45af3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33119</TotalTime>
  <Words>1065</Words>
  <Application>Microsoft Office PowerPoint</Application>
  <PresentationFormat>On-screen Show (4:3)</PresentationFormat>
  <Paragraphs>837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Roboto</vt:lpstr>
      <vt:lpstr>Times New Roman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High Tech</dc:creator>
  <cp:lastModifiedBy>Mandi Gormas</cp:lastModifiedBy>
  <cp:revision>1623</cp:revision>
  <cp:lastPrinted>2024-02-06T16:19:12Z</cp:lastPrinted>
  <dcterms:created xsi:type="dcterms:W3CDTF">2015-09-08T18:46:55Z</dcterms:created>
  <dcterms:modified xsi:type="dcterms:W3CDTF">2026-05-04T17:41:19Z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0x01010026D53FF8403F3A42A6EFF61A5DE8C8C0</vt:lpwstr>
  </property>
  <property fmtid="{D5CDD505-2E9C-101B-9397-08002B2CF9AE}" pid="3" name="MediaServiceImageTags">
    <vt:lpwstr/>
  </property>
</Properties>
</file>